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 id="2147483673" r:id="rId2"/>
  </p:sldMasterIdLst>
  <p:notesMasterIdLst>
    <p:notesMasterId r:id="rId32"/>
  </p:notesMasterIdLst>
  <p:handoutMasterIdLst>
    <p:handoutMasterId r:id="rId33"/>
  </p:handoutMasterIdLst>
  <p:sldIdLst>
    <p:sldId id="257" r:id="rId3"/>
    <p:sldId id="399" r:id="rId4"/>
    <p:sldId id="332" r:id="rId5"/>
    <p:sldId id="316" r:id="rId6"/>
    <p:sldId id="544" r:id="rId7"/>
    <p:sldId id="288" r:id="rId8"/>
    <p:sldId id="725" r:id="rId9"/>
    <p:sldId id="727" r:id="rId10"/>
    <p:sldId id="461" r:id="rId11"/>
    <p:sldId id="462" r:id="rId12"/>
    <p:sldId id="464" r:id="rId13"/>
    <p:sldId id="728" r:id="rId14"/>
    <p:sldId id="736" r:id="rId15"/>
    <p:sldId id="742" r:id="rId16"/>
    <p:sldId id="739" r:id="rId17"/>
    <p:sldId id="331" r:id="rId18"/>
    <p:sldId id="729" r:id="rId19"/>
    <p:sldId id="747" r:id="rId20"/>
    <p:sldId id="281" r:id="rId21"/>
    <p:sldId id="287" r:id="rId22"/>
    <p:sldId id="726" r:id="rId23"/>
    <p:sldId id="730" r:id="rId24"/>
    <p:sldId id="731" r:id="rId25"/>
    <p:sldId id="745" r:id="rId26"/>
    <p:sldId id="743" r:id="rId27"/>
    <p:sldId id="732" r:id="rId28"/>
    <p:sldId id="737" r:id="rId29"/>
    <p:sldId id="733" r:id="rId30"/>
    <p:sldId id="74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0C7F"/>
    <a:srgbClr val="404A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5062" autoAdjust="0"/>
  </p:normalViewPr>
  <p:slideViewPr>
    <p:cSldViewPr>
      <p:cViewPr varScale="1">
        <p:scale>
          <a:sx n="89" d="100"/>
          <a:sy n="89" d="100"/>
        </p:scale>
        <p:origin x="528" y="66"/>
      </p:cViewPr>
      <p:guideLst>
        <p:guide orient="horz" pos="2160"/>
        <p:guide pos="3840"/>
      </p:guideLst>
    </p:cSldViewPr>
  </p:slideViewPr>
  <p:outlineViewPr>
    <p:cViewPr>
      <p:scale>
        <a:sx n="33" d="100"/>
        <a:sy n="33" d="100"/>
      </p:scale>
      <p:origin x="0" y="0"/>
    </p:cViewPr>
  </p:outlineViewPr>
  <p:notesTextViewPr>
    <p:cViewPr>
      <p:scale>
        <a:sx n="100" d="100"/>
        <a:sy n="100" d="100"/>
      </p:scale>
      <p:origin x="0" y="-438"/>
    </p:cViewPr>
  </p:notesTextViewPr>
  <p:sorterViewPr>
    <p:cViewPr>
      <p:scale>
        <a:sx n="66" d="100"/>
        <a:sy n="66" d="100"/>
      </p:scale>
      <p:origin x="0" y="0"/>
    </p:cViewPr>
  </p:sorterViewPr>
  <p:notesViewPr>
    <p:cSldViewPr>
      <p:cViewPr varScale="1">
        <p:scale>
          <a:sx n="85" d="100"/>
          <a:sy n="85" d="100"/>
        </p:scale>
        <p:origin x="-319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Alamain\sys3\ALA\Share\acrl\Project%20Outcome\Field-testing\Field-testing%20data\volunteer%20institution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lamain\sys3\ALA\Share\acrl\Project%20Outcome\Field-testing\Field-testing%20data\Survey%201%20Undergraduate%20Instruction%2011-5-18%20FINAL.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Volunteers by institution type</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spPr>
            <a:ln>
              <a:solidFill>
                <a:schemeClr val="bg2">
                  <a:lumMod val="60000"/>
                  <a:lumOff val="40000"/>
                </a:schemeClr>
              </a:solidFill>
            </a:ln>
          </c:spPr>
          <c:dPt>
            <c:idx val="0"/>
            <c:bubble3D val="0"/>
            <c:spPr>
              <a:solidFill>
                <a:schemeClr val="accent1"/>
              </a:solidFill>
              <a:ln>
                <a:solidFill>
                  <a:schemeClr val="bg2">
                    <a:lumMod val="60000"/>
                    <a:lumOff val="40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363-4336-9C0A-15D49F34938D}"/>
              </c:ext>
            </c:extLst>
          </c:dPt>
          <c:dPt>
            <c:idx val="1"/>
            <c:bubble3D val="0"/>
            <c:spPr>
              <a:solidFill>
                <a:schemeClr val="accent2"/>
              </a:solidFill>
              <a:ln>
                <a:solidFill>
                  <a:schemeClr val="bg2">
                    <a:lumMod val="60000"/>
                    <a:lumOff val="40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363-4336-9C0A-15D49F34938D}"/>
              </c:ext>
            </c:extLst>
          </c:dPt>
          <c:dPt>
            <c:idx val="2"/>
            <c:bubble3D val="0"/>
            <c:spPr>
              <a:solidFill>
                <a:schemeClr val="accent3"/>
              </a:solidFill>
              <a:ln>
                <a:solidFill>
                  <a:schemeClr val="bg2">
                    <a:lumMod val="60000"/>
                    <a:lumOff val="40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1363-4336-9C0A-15D49F34938D}"/>
              </c:ext>
            </c:extLst>
          </c:dPt>
          <c:dPt>
            <c:idx val="3"/>
            <c:bubble3D val="0"/>
            <c:spPr>
              <a:solidFill>
                <a:schemeClr val="accent4"/>
              </a:solidFill>
              <a:ln>
                <a:solidFill>
                  <a:schemeClr val="bg2">
                    <a:lumMod val="60000"/>
                    <a:lumOff val="40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1363-4336-9C0A-15D49F34938D}"/>
              </c:ext>
            </c:extLst>
          </c:dPt>
          <c:dPt>
            <c:idx val="4"/>
            <c:bubble3D val="0"/>
            <c:spPr>
              <a:solidFill>
                <a:schemeClr val="accent5"/>
              </a:solidFill>
              <a:ln>
                <a:solidFill>
                  <a:schemeClr val="bg2">
                    <a:lumMod val="60000"/>
                    <a:lumOff val="40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1363-4336-9C0A-15D49F34938D}"/>
              </c:ext>
            </c:extLst>
          </c:dPt>
          <c:dPt>
            <c:idx val="5"/>
            <c:bubble3D val="0"/>
            <c:spPr>
              <a:solidFill>
                <a:schemeClr val="accent6"/>
              </a:solidFill>
              <a:ln>
                <a:solidFill>
                  <a:schemeClr val="bg2">
                    <a:lumMod val="60000"/>
                    <a:lumOff val="40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1363-4336-9C0A-15D49F34938D}"/>
              </c:ext>
            </c:extLst>
          </c:dPt>
          <c:dLbls>
            <c:dLbl>
              <c:idx val="0"/>
              <c:layout>
                <c:manualLayout>
                  <c:x val="-1.8372703412073491E-2"/>
                  <c:y val="3.8596450394661794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7341207349081365"/>
                      <c:h val="0.18196485956041325"/>
                    </c:manualLayout>
                  </c15:layout>
                </c:ext>
                <c:ext xmlns:c16="http://schemas.microsoft.com/office/drawing/2014/chart" uri="{C3380CC4-5D6E-409C-BE32-E72D297353CC}">
                  <c16:uniqueId val="{00000001-1363-4336-9C0A-15D49F34938D}"/>
                </c:ext>
              </c:extLst>
            </c:dLbl>
            <c:dLbl>
              <c:idx val="1"/>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3-1363-4336-9C0A-15D49F34938D}"/>
                </c:ext>
              </c:extLst>
            </c:dLbl>
            <c:dLbl>
              <c:idx val="2"/>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5-1363-4336-9C0A-15D49F34938D}"/>
                </c:ext>
              </c:extLst>
            </c:dLbl>
            <c:dLbl>
              <c:idx val="3"/>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7-1363-4336-9C0A-15D49F34938D}"/>
                </c:ext>
              </c:extLst>
            </c:dLbl>
            <c:dLbl>
              <c:idx val="4"/>
              <c:layout>
                <c:manualLayout>
                  <c:x val="-8.5172530039249683E-2"/>
                  <c:y val="-9.0574127460830624E-3"/>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spc="0" baseline="0">
                      <a:solidFill>
                        <a:schemeClr val="accent5"/>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915042500421392"/>
                      <c:h val="7.6701877613241209E-2"/>
                    </c:manualLayout>
                  </c15:layout>
                </c:ext>
                <c:ext xmlns:c16="http://schemas.microsoft.com/office/drawing/2014/chart" uri="{C3380CC4-5D6E-409C-BE32-E72D297353CC}">
                  <c16:uniqueId val="{00000009-1363-4336-9C0A-15D49F34938D}"/>
                </c:ext>
              </c:extLst>
            </c:dLbl>
            <c:dLbl>
              <c:idx val="5"/>
              <c:layout>
                <c:manualLayout>
                  <c:x val="0.11729056803679345"/>
                  <c:y val="7.2868364061615815E-3"/>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6"/>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363-4336-9C0A-15D49F34938D}"/>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Match!$B$108:$B$113</c:f>
              <c:strCache>
                <c:ptCount val="6"/>
                <c:pt idx="0">
                  <c:v>Community College</c:v>
                </c:pt>
                <c:pt idx="1">
                  <c:v>Baccalaureate</c:v>
                </c:pt>
                <c:pt idx="2">
                  <c:v>Master's</c:v>
                </c:pt>
                <c:pt idx="3">
                  <c:v>Doctoral</c:v>
                </c:pt>
                <c:pt idx="4">
                  <c:v>Special Focus</c:v>
                </c:pt>
                <c:pt idx="5">
                  <c:v>State Library</c:v>
                </c:pt>
              </c:strCache>
            </c:strRef>
          </c:cat>
          <c:val>
            <c:numRef>
              <c:f>Match!$C$108:$C$113</c:f>
              <c:numCache>
                <c:formatCode>General</c:formatCode>
                <c:ptCount val="6"/>
                <c:pt idx="0">
                  <c:v>28</c:v>
                </c:pt>
                <c:pt idx="1">
                  <c:v>19</c:v>
                </c:pt>
                <c:pt idx="2">
                  <c:v>20</c:v>
                </c:pt>
                <c:pt idx="3">
                  <c:v>30</c:v>
                </c:pt>
                <c:pt idx="4">
                  <c:v>2</c:v>
                </c:pt>
                <c:pt idx="5">
                  <c:v>1</c:v>
                </c:pt>
              </c:numCache>
            </c:numRef>
          </c:val>
          <c:extLst>
            <c:ext xmlns:c16="http://schemas.microsoft.com/office/drawing/2014/chart" uri="{C3380CC4-5D6E-409C-BE32-E72D297353CC}">
              <c16:uniqueId val="{0000000C-1363-4336-9C0A-15D49F34938D}"/>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B0D-4094-B7A7-DCE2F5F8D98C}"/>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B0D-4094-B7A7-DCE2F5F8D98C}"/>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1B0D-4094-B7A7-DCE2F5F8D98C}"/>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1B0D-4094-B7A7-DCE2F5F8D98C}"/>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1B0D-4094-B7A7-DCE2F5F8D98C}"/>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1B0D-4094-B7A7-DCE2F5F8D98C}"/>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1B0D-4094-B7A7-DCE2F5F8D98C}"/>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1B0D-4094-B7A7-DCE2F5F8D98C}"/>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1B0D-4094-B7A7-DCE2F5F8D98C}"/>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1B0D-4094-B7A7-DCE2F5F8D98C}"/>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Institutions!$C$46:$C$50</c:f>
              <c:strCache>
                <c:ptCount val="5"/>
                <c:pt idx="0">
                  <c:v>Community College</c:v>
                </c:pt>
                <c:pt idx="1">
                  <c:v>Baccalaureate</c:v>
                </c:pt>
                <c:pt idx="2">
                  <c:v>Master's</c:v>
                </c:pt>
                <c:pt idx="3">
                  <c:v>Doctoral</c:v>
                </c:pt>
                <c:pt idx="4">
                  <c:v>Special Focus</c:v>
                </c:pt>
              </c:strCache>
            </c:strRef>
          </c:cat>
          <c:val>
            <c:numRef>
              <c:f>Institutions!$B$46:$B$50</c:f>
              <c:numCache>
                <c:formatCode>General</c:formatCode>
                <c:ptCount val="5"/>
                <c:pt idx="0">
                  <c:v>2479</c:v>
                </c:pt>
                <c:pt idx="1">
                  <c:v>2398</c:v>
                </c:pt>
                <c:pt idx="2">
                  <c:v>2221</c:v>
                </c:pt>
                <c:pt idx="3">
                  <c:v>1946</c:v>
                </c:pt>
                <c:pt idx="4">
                  <c:v>104</c:v>
                </c:pt>
              </c:numCache>
            </c:numRef>
          </c:val>
          <c:extLst>
            <c:ext xmlns:c16="http://schemas.microsoft.com/office/drawing/2014/chart" uri="{C3380CC4-5D6E-409C-BE32-E72D297353CC}">
              <c16:uniqueId val="{0000000A-1B0D-4094-B7A7-DCE2F5F8D98C}"/>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6444B4-8EB9-4B5D-A232-6359D4E113A2}" type="doc">
      <dgm:prSet loTypeId="urn:microsoft.com/office/officeart/2005/8/layout/hProcess6" loCatId="process" qsTypeId="urn:microsoft.com/office/officeart/2005/8/quickstyle/simple1" qsCatId="simple" csTypeId="urn:microsoft.com/office/officeart/2005/8/colors/accent1_2" csCatId="accent1" phldr="1"/>
      <dgm:spPr/>
    </dgm:pt>
    <dgm:pt modelId="{840C54D0-8A6D-41E3-859B-AE8A09483E7D}">
      <dgm:prSet phldrT="[Text]" custT="1"/>
      <dgm:spPr>
        <a:solidFill>
          <a:srgbClr val="334C90"/>
        </a:solidFill>
      </dgm:spPr>
      <dgm:t>
        <a:bodyPr/>
        <a:lstStyle/>
        <a:p>
          <a:pPr algn="ctr"/>
          <a:r>
            <a:rPr lang="en-US" sz="2000" b="0" dirty="0">
              <a:latin typeface="Franklin Gothic Medium" panose="020B0603020102020204" pitchFamily="34" charset="0"/>
              <a:cs typeface="Arial" panose="020B0604020202020204" pitchFamily="34" charset="0"/>
            </a:rPr>
            <a:t>Outcome Questions Ask:</a:t>
          </a:r>
          <a:r>
            <a:rPr lang="en-US" sz="2000" dirty="0">
              <a:latin typeface="Franklin Gothic Medium" panose="020B0603020102020204" pitchFamily="34" charset="0"/>
              <a:cs typeface="Arial" panose="020B0604020202020204" pitchFamily="34" charset="0"/>
            </a:rPr>
            <a:t> </a:t>
          </a:r>
        </a:p>
      </dgm:t>
    </dgm:pt>
    <dgm:pt modelId="{E87FD0EB-500C-4B9E-8FAF-6EE010F3AEE1}" type="parTrans" cxnId="{98A0B26C-8534-483C-AF5F-08DF320E0569}">
      <dgm:prSet/>
      <dgm:spPr/>
      <dgm:t>
        <a:bodyPr/>
        <a:lstStyle/>
        <a:p>
          <a:endParaRPr lang="en-US"/>
        </a:p>
      </dgm:t>
    </dgm:pt>
    <dgm:pt modelId="{CE7AC81D-9547-4FE9-B94F-5C961986D100}" type="sibTrans" cxnId="{98A0B26C-8534-483C-AF5F-08DF320E0569}">
      <dgm:prSet/>
      <dgm:spPr/>
      <dgm:t>
        <a:bodyPr/>
        <a:lstStyle/>
        <a:p>
          <a:endParaRPr lang="en-US"/>
        </a:p>
      </dgm:t>
    </dgm:pt>
    <dgm:pt modelId="{5671193B-C827-40A1-BC9A-0D950A075A34}">
      <dgm:prSet phldrT="[Text]" custT="1"/>
      <dgm:spPr>
        <a:solidFill>
          <a:srgbClr val="334C90"/>
        </a:solidFill>
      </dgm:spPr>
      <dgm:t>
        <a:bodyPr/>
        <a:lstStyle/>
        <a:p>
          <a:pPr algn="ctr"/>
          <a:r>
            <a:rPr lang="en-US" sz="2000" dirty="0">
              <a:latin typeface="Franklin Gothic Medium" panose="020B0603020102020204" pitchFamily="34" charset="0"/>
              <a:cs typeface="Arial" panose="020B0604020202020204" pitchFamily="34" charset="0"/>
            </a:rPr>
            <a:t>In/On:</a:t>
          </a:r>
        </a:p>
      </dgm:t>
    </dgm:pt>
    <dgm:pt modelId="{6E9D411D-A9D4-47CF-BB36-ECF8BA9D6E55}" type="parTrans" cxnId="{2D75C37C-8623-4F9A-8D46-21E9488F5DC9}">
      <dgm:prSet/>
      <dgm:spPr/>
      <dgm:t>
        <a:bodyPr/>
        <a:lstStyle/>
        <a:p>
          <a:endParaRPr lang="en-US"/>
        </a:p>
      </dgm:t>
    </dgm:pt>
    <dgm:pt modelId="{C795D2ED-07ED-4045-AB2D-C9045CF3BDFA}" type="sibTrans" cxnId="{2D75C37C-8623-4F9A-8D46-21E9488F5DC9}">
      <dgm:prSet/>
      <dgm:spPr/>
      <dgm:t>
        <a:bodyPr/>
        <a:lstStyle/>
        <a:p>
          <a:endParaRPr lang="en-US"/>
        </a:p>
      </dgm:t>
    </dgm:pt>
    <dgm:pt modelId="{FF2FD6DE-2F4D-44B9-BD9A-8813D9C740F7}">
      <dgm:prSet custT="1"/>
      <dgm:spPr>
        <a:solidFill>
          <a:srgbClr val="A8AEAD">
            <a:alpha val="90000"/>
          </a:srgbClr>
        </a:solidFill>
        <a:ln>
          <a:solidFill>
            <a:srgbClr val="334C90">
              <a:alpha val="90000"/>
            </a:srgbClr>
          </a:solidFill>
        </a:ln>
      </dgm:spPr>
      <dgm:t>
        <a:bodyPr/>
        <a:lstStyle/>
        <a:p>
          <a:pPr algn="l"/>
          <a:r>
            <a:rPr lang="en-US" sz="2000" dirty="0">
              <a:latin typeface="Franklin Gothic Book" panose="020B0503020102020204" pitchFamily="34" charset="0"/>
            </a:rPr>
            <a:t>Knowledge</a:t>
          </a:r>
        </a:p>
      </dgm:t>
    </dgm:pt>
    <dgm:pt modelId="{F39A7116-3F03-4F95-AA31-F7913F133825}" type="parTrans" cxnId="{51588F77-C08B-4D31-A640-32AA86AB412B}">
      <dgm:prSet/>
      <dgm:spPr/>
      <dgm:t>
        <a:bodyPr/>
        <a:lstStyle/>
        <a:p>
          <a:endParaRPr lang="en-US"/>
        </a:p>
      </dgm:t>
    </dgm:pt>
    <dgm:pt modelId="{62F53BE4-549C-4809-88E0-5C450433DC55}" type="sibTrans" cxnId="{51588F77-C08B-4D31-A640-32AA86AB412B}">
      <dgm:prSet/>
      <dgm:spPr/>
      <dgm:t>
        <a:bodyPr/>
        <a:lstStyle/>
        <a:p>
          <a:endParaRPr lang="en-US"/>
        </a:p>
      </dgm:t>
    </dgm:pt>
    <dgm:pt modelId="{708824D0-3B5F-48CF-8DE2-FC04563EC1E7}">
      <dgm:prSet custT="1"/>
      <dgm:spPr>
        <a:solidFill>
          <a:srgbClr val="A8AEAD">
            <a:alpha val="89804"/>
          </a:srgbClr>
        </a:solidFill>
        <a:ln>
          <a:solidFill>
            <a:srgbClr val="334C90">
              <a:alpha val="90000"/>
            </a:srgbClr>
          </a:solidFill>
        </a:ln>
      </dgm:spPr>
      <dgm:t>
        <a:bodyPr/>
        <a:lstStyle/>
        <a:p>
          <a:pPr algn="l"/>
          <a:r>
            <a:rPr lang="en-US" sz="2000" b="0" dirty="0">
              <a:latin typeface="Franklin Gothic Book" panose="020B0503020102020204" pitchFamily="34" charset="0"/>
              <a:cs typeface="Arial" panose="020B0604020202020204" pitchFamily="34" charset="0"/>
            </a:rPr>
            <a:t>Changes?</a:t>
          </a:r>
        </a:p>
      </dgm:t>
    </dgm:pt>
    <dgm:pt modelId="{FA829D80-960D-4DD9-8677-D77383EA31BF}" type="parTrans" cxnId="{671776FB-BBB0-474C-AE8E-6B6EDEEDF5F0}">
      <dgm:prSet/>
      <dgm:spPr/>
      <dgm:t>
        <a:bodyPr/>
        <a:lstStyle/>
        <a:p>
          <a:endParaRPr lang="en-US"/>
        </a:p>
      </dgm:t>
    </dgm:pt>
    <dgm:pt modelId="{BCE4611A-C9E5-40F9-AA2F-38CB8FAC675B}" type="sibTrans" cxnId="{671776FB-BBB0-474C-AE8E-6B6EDEEDF5F0}">
      <dgm:prSet/>
      <dgm:spPr/>
      <dgm:t>
        <a:bodyPr/>
        <a:lstStyle/>
        <a:p>
          <a:endParaRPr lang="en-US"/>
        </a:p>
      </dgm:t>
    </dgm:pt>
    <dgm:pt modelId="{535D9DD1-AF1C-4665-AB0C-5805743E5E5E}">
      <dgm:prSet custT="1"/>
      <dgm:spPr>
        <a:solidFill>
          <a:srgbClr val="A8AEAD">
            <a:alpha val="89804"/>
          </a:srgbClr>
        </a:solidFill>
        <a:ln>
          <a:solidFill>
            <a:srgbClr val="334C90">
              <a:alpha val="90000"/>
            </a:srgbClr>
          </a:solidFill>
        </a:ln>
      </dgm:spPr>
      <dgm:t>
        <a:bodyPr/>
        <a:lstStyle/>
        <a:p>
          <a:pPr algn="l"/>
          <a:r>
            <a:rPr lang="en-US" sz="2000" b="0" dirty="0">
              <a:latin typeface="Franklin Gothic Book" panose="020B0503020102020204" pitchFamily="34" charset="0"/>
              <a:cs typeface="Arial" panose="020B0604020202020204" pitchFamily="34" charset="0"/>
            </a:rPr>
            <a:t>Effects?</a:t>
          </a:r>
        </a:p>
      </dgm:t>
    </dgm:pt>
    <dgm:pt modelId="{0AB5FC04-C253-4F33-BDE7-50E7A4307EC6}" type="parTrans" cxnId="{B97D70CC-7A75-4A50-BB36-70FB722D16D0}">
      <dgm:prSet/>
      <dgm:spPr/>
      <dgm:t>
        <a:bodyPr/>
        <a:lstStyle/>
        <a:p>
          <a:endParaRPr lang="en-US"/>
        </a:p>
      </dgm:t>
    </dgm:pt>
    <dgm:pt modelId="{F75FDBE3-FF2D-458F-99FA-42BEBE3D2942}" type="sibTrans" cxnId="{B97D70CC-7A75-4A50-BB36-70FB722D16D0}">
      <dgm:prSet/>
      <dgm:spPr/>
      <dgm:t>
        <a:bodyPr/>
        <a:lstStyle/>
        <a:p>
          <a:endParaRPr lang="en-US"/>
        </a:p>
      </dgm:t>
    </dgm:pt>
    <dgm:pt modelId="{FF53464E-F4AB-4671-8627-2FA38B499406}">
      <dgm:prSet custT="1"/>
      <dgm:spPr>
        <a:solidFill>
          <a:srgbClr val="A8AEAD">
            <a:alpha val="89804"/>
          </a:srgbClr>
        </a:solidFill>
        <a:ln>
          <a:solidFill>
            <a:srgbClr val="334C90">
              <a:alpha val="90000"/>
            </a:srgbClr>
          </a:solidFill>
        </a:ln>
      </dgm:spPr>
      <dgm:t>
        <a:bodyPr/>
        <a:lstStyle/>
        <a:p>
          <a:pPr algn="l"/>
          <a:r>
            <a:rPr lang="en-US" sz="2000" b="0" dirty="0">
              <a:latin typeface="Franklin Gothic Book" panose="020B0503020102020204" pitchFamily="34" charset="0"/>
              <a:cs typeface="Arial" panose="020B0604020202020204" pitchFamily="34" charset="0"/>
            </a:rPr>
            <a:t>Impacts?</a:t>
          </a:r>
        </a:p>
      </dgm:t>
    </dgm:pt>
    <dgm:pt modelId="{0E4CC697-D1F1-404C-BE11-6F085660CBFB}" type="parTrans" cxnId="{2C860710-B4B9-4B18-A0EC-4A07DA6A7B04}">
      <dgm:prSet/>
      <dgm:spPr/>
      <dgm:t>
        <a:bodyPr/>
        <a:lstStyle/>
        <a:p>
          <a:endParaRPr lang="en-US"/>
        </a:p>
      </dgm:t>
    </dgm:pt>
    <dgm:pt modelId="{9AB8885B-5F4B-4383-AC6E-72D48BA3EB24}" type="sibTrans" cxnId="{2C860710-B4B9-4B18-A0EC-4A07DA6A7B04}">
      <dgm:prSet/>
      <dgm:spPr/>
      <dgm:t>
        <a:bodyPr/>
        <a:lstStyle/>
        <a:p>
          <a:endParaRPr lang="en-US"/>
        </a:p>
      </dgm:t>
    </dgm:pt>
    <dgm:pt modelId="{94059E25-10B7-4929-BFC2-AEE3E0616B5F}">
      <dgm:prSet custT="1"/>
      <dgm:spPr>
        <a:solidFill>
          <a:srgbClr val="A8AEAD">
            <a:alpha val="90000"/>
          </a:srgbClr>
        </a:solidFill>
        <a:ln>
          <a:solidFill>
            <a:srgbClr val="334C90">
              <a:alpha val="90000"/>
            </a:srgbClr>
          </a:solidFill>
        </a:ln>
      </dgm:spPr>
      <dgm:t>
        <a:bodyPr/>
        <a:lstStyle/>
        <a:p>
          <a:pPr algn="l"/>
          <a:r>
            <a:rPr lang="en-US" sz="2000" dirty="0">
              <a:latin typeface="Franklin Gothic Book" panose="020B0503020102020204" pitchFamily="34" charset="0"/>
            </a:rPr>
            <a:t>Skills</a:t>
          </a:r>
        </a:p>
      </dgm:t>
    </dgm:pt>
    <dgm:pt modelId="{E1B3FB5A-9582-41E8-AEC9-424785D24717}" type="parTrans" cxnId="{FD412B8B-5721-4125-8B79-B1BE86A4D398}">
      <dgm:prSet/>
      <dgm:spPr/>
      <dgm:t>
        <a:bodyPr/>
        <a:lstStyle/>
        <a:p>
          <a:endParaRPr lang="en-US"/>
        </a:p>
      </dgm:t>
    </dgm:pt>
    <dgm:pt modelId="{009C65D3-93D7-4DC7-9860-00FD58D1F0DD}" type="sibTrans" cxnId="{FD412B8B-5721-4125-8B79-B1BE86A4D398}">
      <dgm:prSet/>
      <dgm:spPr/>
      <dgm:t>
        <a:bodyPr/>
        <a:lstStyle/>
        <a:p>
          <a:endParaRPr lang="en-US"/>
        </a:p>
      </dgm:t>
    </dgm:pt>
    <dgm:pt modelId="{525F9839-D569-401E-ADB0-1A09195E07E2}">
      <dgm:prSet custT="1"/>
      <dgm:spPr>
        <a:solidFill>
          <a:srgbClr val="A8AEAD">
            <a:alpha val="90000"/>
          </a:srgbClr>
        </a:solidFill>
        <a:ln>
          <a:solidFill>
            <a:srgbClr val="334C90">
              <a:alpha val="90000"/>
            </a:srgbClr>
          </a:solidFill>
        </a:ln>
      </dgm:spPr>
      <dgm:t>
        <a:bodyPr/>
        <a:lstStyle/>
        <a:p>
          <a:pPr algn="l"/>
          <a:r>
            <a:rPr lang="en-US" sz="2000" dirty="0">
              <a:latin typeface="Franklin Gothic Book" panose="020B0503020102020204" pitchFamily="34" charset="0"/>
            </a:rPr>
            <a:t>Attitudes</a:t>
          </a:r>
        </a:p>
      </dgm:t>
    </dgm:pt>
    <dgm:pt modelId="{ED775D82-F071-4E47-9D29-742DD6EEB61B}" type="parTrans" cxnId="{2AD6AE00-8F94-4ECB-A20D-E9D0DDCB2556}">
      <dgm:prSet/>
      <dgm:spPr/>
      <dgm:t>
        <a:bodyPr/>
        <a:lstStyle/>
        <a:p>
          <a:endParaRPr lang="en-US"/>
        </a:p>
      </dgm:t>
    </dgm:pt>
    <dgm:pt modelId="{8AD7CBD5-8EC4-42CC-8A8F-F4893CBD6F9B}" type="sibTrans" cxnId="{2AD6AE00-8F94-4ECB-A20D-E9D0DDCB2556}">
      <dgm:prSet/>
      <dgm:spPr/>
      <dgm:t>
        <a:bodyPr/>
        <a:lstStyle/>
        <a:p>
          <a:endParaRPr lang="en-US"/>
        </a:p>
      </dgm:t>
    </dgm:pt>
    <dgm:pt modelId="{7BAFC41A-6A96-4064-B8A4-1812508ECE33}">
      <dgm:prSet custT="1"/>
      <dgm:spPr>
        <a:solidFill>
          <a:srgbClr val="A8AEAD">
            <a:alpha val="90000"/>
          </a:srgbClr>
        </a:solidFill>
        <a:ln>
          <a:solidFill>
            <a:srgbClr val="334C90">
              <a:alpha val="90000"/>
            </a:srgbClr>
          </a:solidFill>
        </a:ln>
      </dgm:spPr>
      <dgm:t>
        <a:bodyPr/>
        <a:lstStyle/>
        <a:p>
          <a:pPr algn="l"/>
          <a:r>
            <a:rPr lang="en-US" sz="2000" dirty="0">
              <a:latin typeface="Franklin Gothic Book" panose="020B0503020102020204" pitchFamily="34" charset="0"/>
            </a:rPr>
            <a:t>Opinions</a:t>
          </a:r>
        </a:p>
      </dgm:t>
    </dgm:pt>
    <dgm:pt modelId="{14DA0F04-88C0-4A2C-9927-5B793FD3B1E9}" type="parTrans" cxnId="{030330F0-9E16-47B0-AB53-40B1A778C0B4}">
      <dgm:prSet/>
      <dgm:spPr/>
      <dgm:t>
        <a:bodyPr/>
        <a:lstStyle/>
        <a:p>
          <a:endParaRPr lang="en-US"/>
        </a:p>
      </dgm:t>
    </dgm:pt>
    <dgm:pt modelId="{99E0BFF3-1261-4B17-B0D4-8E45E4D2B22C}" type="sibTrans" cxnId="{030330F0-9E16-47B0-AB53-40B1A778C0B4}">
      <dgm:prSet/>
      <dgm:spPr/>
      <dgm:t>
        <a:bodyPr/>
        <a:lstStyle/>
        <a:p>
          <a:endParaRPr lang="en-US"/>
        </a:p>
      </dgm:t>
    </dgm:pt>
    <dgm:pt modelId="{A35F085A-041F-4954-B406-5EBA60AB94FC}">
      <dgm:prSet custT="1"/>
      <dgm:spPr>
        <a:solidFill>
          <a:srgbClr val="A8AEAD">
            <a:alpha val="90000"/>
          </a:srgbClr>
        </a:solidFill>
        <a:ln>
          <a:solidFill>
            <a:srgbClr val="334C90">
              <a:alpha val="90000"/>
            </a:srgbClr>
          </a:solidFill>
        </a:ln>
      </dgm:spPr>
      <dgm:t>
        <a:bodyPr/>
        <a:lstStyle/>
        <a:p>
          <a:pPr algn="l"/>
          <a:r>
            <a:rPr lang="en-US" sz="2000" dirty="0">
              <a:latin typeface="Franklin Gothic Book" panose="020B0503020102020204" pitchFamily="34" charset="0"/>
            </a:rPr>
            <a:t>Behaviors</a:t>
          </a:r>
        </a:p>
      </dgm:t>
    </dgm:pt>
    <dgm:pt modelId="{FE09624F-12AA-4457-AA2E-FA0E47D421A1}" type="parTrans" cxnId="{D1893638-BE81-47B6-8623-8C9AF5538FBF}">
      <dgm:prSet/>
      <dgm:spPr/>
      <dgm:t>
        <a:bodyPr/>
        <a:lstStyle/>
        <a:p>
          <a:endParaRPr lang="en-US"/>
        </a:p>
      </dgm:t>
    </dgm:pt>
    <dgm:pt modelId="{E2B411EC-648A-4CEF-A05A-0B3B9AB7FCDF}" type="sibTrans" cxnId="{D1893638-BE81-47B6-8623-8C9AF5538FBF}">
      <dgm:prSet/>
      <dgm:spPr/>
      <dgm:t>
        <a:bodyPr/>
        <a:lstStyle/>
        <a:p>
          <a:endParaRPr lang="en-US"/>
        </a:p>
      </dgm:t>
    </dgm:pt>
    <dgm:pt modelId="{09995159-B5B8-4E60-9B10-F0B17754625E}">
      <dgm:prSet custT="1"/>
      <dgm:spPr>
        <a:solidFill>
          <a:srgbClr val="A8AEAD">
            <a:alpha val="90000"/>
          </a:srgbClr>
        </a:solidFill>
        <a:ln>
          <a:solidFill>
            <a:srgbClr val="334C90">
              <a:alpha val="90000"/>
            </a:srgbClr>
          </a:solidFill>
        </a:ln>
      </dgm:spPr>
      <dgm:t>
        <a:bodyPr/>
        <a:lstStyle/>
        <a:p>
          <a:pPr algn="l"/>
          <a:r>
            <a:rPr lang="en-US" sz="2000" dirty="0">
              <a:latin typeface="Franklin Gothic Book" panose="020B0503020102020204" pitchFamily="34" charset="0"/>
            </a:rPr>
            <a:t>Actions</a:t>
          </a:r>
        </a:p>
      </dgm:t>
    </dgm:pt>
    <dgm:pt modelId="{7ED72273-6F23-494A-B8B7-4B963FB7BECC}" type="parTrans" cxnId="{67632757-B13A-431E-9B7A-A8FD3F139633}">
      <dgm:prSet/>
      <dgm:spPr/>
      <dgm:t>
        <a:bodyPr/>
        <a:lstStyle/>
        <a:p>
          <a:endParaRPr lang="en-US"/>
        </a:p>
      </dgm:t>
    </dgm:pt>
    <dgm:pt modelId="{D2B2D47C-0629-46F0-BAB0-06E1774977FF}" type="sibTrans" cxnId="{67632757-B13A-431E-9B7A-A8FD3F139633}">
      <dgm:prSet/>
      <dgm:spPr/>
      <dgm:t>
        <a:bodyPr/>
        <a:lstStyle/>
        <a:p>
          <a:endParaRPr lang="en-US"/>
        </a:p>
      </dgm:t>
    </dgm:pt>
    <dgm:pt modelId="{E3019665-5688-45BF-B4B4-1B509DA399CD}">
      <dgm:prSet custT="1"/>
      <dgm:spPr>
        <a:solidFill>
          <a:srgbClr val="A8AEAD">
            <a:alpha val="90000"/>
          </a:srgbClr>
        </a:solidFill>
        <a:ln>
          <a:solidFill>
            <a:srgbClr val="334C90">
              <a:alpha val="90000"/>
            </a:srgbClr>
          </a:solidFill>
        </a:ln>
      </dgm:spPr>
      <dgm:t>
        <a:bodyPr/>
        <a:lstStyle/>
        <a:p>
          <a:pPr algn="l"/>
          <a:r>
            <a:rPr lang="en-US" sz="2000" dirty="0">
              <a:latin typeface="Franklin Gothic Book" panose="020B0503020102020204" pitchFamily="34" charset="0"/>
            </a:rPr>
            <a:t>Status</a:t>
          </a:r>
        </a:p>
      </dgm:t>
    </dgm:pt>
    <dgm:pt modelId="{35EF6EA4-3E8D-4076-BA86-B9419BFCB1BE}" type="parTrans" cxnId="{35B5AFC4-6967-418F-A13E-2154B3EA4C21}">
      <dgm:prSet/>
      <dgm:spPr/>
      <dgm:t>
        <a:bodyPr/>
        <a:lstStyle/>
        <a:p>
          <a:endParaRPr lang="en-US"/>
        </a:p>
      </dgm:t>
    </dgm:pt>
    <dgm:pt modelId="{F391FE60-D035-487D-B504-B73CEA9EB8FC}" type="sibTrans" cxnId="{35B5AFC4-6967-418F-A13E-2154B3EA4C21}">
      <dgm:prSet/>
      <dgm:spPr/>
      <dgm:t>
        <a:bodyPr/>
        <a:lstStyle/>
        <a:p>
          <a:endParaRPr lang="en-US"/>
        </a:p>
      </dgm:t>
    </dgm:pt>
    <dgm:pt modelId="{943B77A9-BE6E-4A8D-9F60-4FDFC48E16BC}" type="pres">
      <dgm:prSet presAssocID="{DC6444B4-8EB9-4B5D-A232-6359D4E113A2}" presName="theList" presStyleCnt="0">
        <dgm:presLayoutVars>
          <dgm:dir/>
          <dgm:animLvl val="lvl"/>
          <dgm:resizeHandles val="exact"/>
        </dgm:presLayoutVars>
      </dgm:prSet>
      <dgm:spPr/>
    </dgm:pt>
    <dgm:pt modelId="{688CA9FD-366B-46CE-8F66-6F084397FECB}" type="pres">
      <dgm:prSet presAssocID="{840C54D0-8A6D-41E3-859B-AE8A09483E7D}" presName="compNode" presStyleCnt="0"/>
      <dgm:spPr/>
    </dgm:pt>
    <dgm:pt modelId="{AC647220-2143-41C3-ABBF-E026A9DB964B}" type="pres">
      <dgm:prSet presAssocID="{840C54D0-8A6D-41E3-859B-AE8A09483E7D}" presName="noGeometry" presStyleCnt="0"/>
      <dgm:spPr/>
    </dgm:pt>
    <dgm:pt modelId="{659CBBC6-1FF3-4B6D-9BBA-21B79500B64F}" type="pres">
      <dgm:prSet presAssocID="{840C54D0-8A6D-41E3-859B-AE8A09483E7D}" presName="childTextVisible" presStyleLbl="bgAccFollowNode1" presStyleIdx="0" presStyleCnt="2">
        <dgm:presLayoutVars>
          <dgm:bulletEnabled val="1"/>
        </dgm:presLayoutVars>
      </dgm:prSet>
      <dgm:spPr/>
    </dgm:pt>
    <dgm:pt modelId="{DE1C76E8-E383-4FA5-B234-06141EF95562}" type="pres">
      <dgm:prSet presAssocID="{840C54D0-8A6D-41E3-859B-AE8A09483E7D}" presName="childTextHidden" presStyleLbl="bgAccFollowNode1" presStyleIdx="0" presStyleCnt="2"/>
      <dgm:spPr/>
    </dgm:pt>
    <dgm:pt modelId="{589A03A1-160F-4E57-85F8-F0036F52058B}" type="pres">
      <dgm:prSet presAssocID="{840C54D0-8A6D-41E3-859B-AE8A09483E7D}" presName="parentText" presStyleLbl="node1" presStyleIdx="0" presStyleCnt="2">
        <dgm:presLayoutVars>
          <dgm:chMax val="1"/>
          <dgm:bulletEnabled val="1"/>
        </dgm:presLayoutVars>
      </dgm:prSet>
      <dgm:spPr/>
    </dgm:pt>
    <dgm:pt modelId="{28334A39-5B77-42A1-8420-2F896C9EA7F3}" type="pres">
      <dgm:prSet presAssocID="{840C54D0-8A6D-41E3-859B-AE8A09483E7D}" presName="aSpace" presStyleCnt="0"/>
      <dgm:spPr/>
    </dgm:pt>
    <dgm:pt modelId="{7C2468CC-D2B9-4270-BCE5-47A279AE8CBE}" type="pres">
      <dgm:prSet presAssocID="{5671193B-C827-40A1-BC9A-0D950A075A34}" presName="compNode" presStyleCnt="0"/>
      <dgm:spPr/>
    </dgm:pt>
    <dgm:pt modelId="{23E423E2-1DC3-45FD-A8DA-0E28C6D91E17}" type="pres">
      <dgm:prSet presAssocID="{5671193B-C827-40A1-BC9A-0D950A075A34}" presName="noGeometry" presStyleCnt="0"/>
      <dgm:spPr/>
    </dgm:pt>
    <dgm:pt modelId="{84175B0D-EFB3-4A0C-AD64-AE37BA0DE76D}" type="pres">
      <dgm:prSet presAssocID="{5671193B-C827-40A1-BC9A-0D950A075A34}" presName="childTextVisible" presStyleLbl="bgAccFollowNode1" presStyleIdx="1" presStyleCnt="2" custScaleX="97346" custScaleY="97827" custLinFactNeighborX="-1021" custLinFactNeighborY="351">
        <dgm:presLayoutVars>
          <dgm:bulletEnabled val="1"/>
        </dgm:presLayoutVars>
      </dgm:prSet>
      <dgm:spPr>
        <a:prstGeom prst="rect">
          <a:avLst/>
        </a:prstGeom>
      </dgm:spPr>
    </dgm:pt>
    <dgm:pt modelId="{554EE93C-3C4A-4E0C-884A-7241E54D3A1D}" type="pres">
      <dgm:prSet presAssocID="{5671193B-C827-40A1-BC9A-0D950A075A34}" presName="childTextHidden" presStyleLbl="bgAccFollowNode1" presStyleIdx="1" presStyleCnt="2"/>
      <dgm:spPr/>
    </dgm:pt>
    <dgm:pt modelId="{1F06B1D5-AE83-47BD-A3AA-6C67FDF6F94A}" type="pres">
      <dgm:prSet presAssocID="{5671193B-C827-40A1-BC9A-0D950A075A34}" presName="parentText" presStyleLbl="node1" presStyleIdx="1" presStyleCnt="2">
        <dgm:presLayoutVars>
          <dgm:chMax val="1"/>
          <dgm:bulletEnabled val="1"/>
        </dgm:presLayoutVars>
      </dgm:prSet>
      <dgm:spPr/>
    </dgm:pt>
  </dgm:ptLst>
  <dgm:cxnLst>
    <dgm:cxn modelId="{2AD6AE00-8F94-4ECB-A20D-E9D0DDCB2556}" srcId="{5671193B-C827-40A1-BC9A-0D950A075A34}" destId="{525F9839-D569-401E-ADB0-1A09195E07E2}" srcOrd="2" destOrd="0" parTransId="{ED775D82-F071-4E47-9D29-742DD6EEB61B}" sibTransId="{8AD7CBD5-8EC4-42CC-8A8F-F4893CBD6F9B}"/>
    <dgm:cxn modelId="{24F0B10B-D2A3-4F01-AA85-15BA861843B8}" type="presOf" srcId="{535D9DD1-AF1C-4665-AB0C-5805743E5E5E}" destId="{659CBBC6-1FF3-4B6D-9BBA-21B79500B64F}" srcOrd="0" destOrd="1" presId="urn:microsoft.com/office/officeart/2005/8/layout/hProcess6"/>
    <dgm:cxn modelId="{2C860710-B4B9-4B18-A0EC-4A07DA6A7B04}" srcId="{840C54D0-8A6D-41E3-859B-AE8A09483E7D}" destId="{FF53464E-F4AB-4671-8627-2FA38B499406}" srcOrd="2" destOrd="0" parTransId="{0E4CC697-D1F1-404C-BE11-6F085660CBFB}" sibTransId="{9AB8885B-5F4B-4383-AC6E-72D48BA3EB24}"/>
    <dgm:cxn modelId="{C219281B-C22A-4E46-8F39-F805E6D67544}" type="presOf" srcId="{5671193B-C827-40A1-BC9A-0D950A075A34}" destId="{1F06B1D5-AE83-47BD-A3AA-6C67FDF6F94A}" srcOrd="0" destOrd="0" presId="urn:microsoft.com/office/officeart/2005/8/layout/hProcess6"/>
    <dgm:cxn modelId="{9FA8F723-C582-473B-867D-7A728918CEF5}" type="presOf" srcId="{FF2FD6DE-2F4D-44B9-BD9A-8813D9C740F7}" destId="{84175B0D-EFB3-4A0C-AD64-AE37BA0DE76D}" srcOrd="0" destOrd="0" presId="urn:microsoft.com/office/officeart/2005/8/layout/hProcess6"/>
    <dgm:cxn modelId="{5B4EF034-FD78-421A-AE41-9E80FCE8E30B}" type="presOf" srcId="{FF2FD6DE-2F4D-44B9-BD9A-8813D9C740F7}" destId="{554EE93C-3C4A-4E0C-884A-7241E54D3A1D}" srcOrd="1" destOrd="0" presId="urn:microsoft.com/office/officeart/2005/8/layout/hProcess6"/>
    <dgm:cxn modelId="{B618D637-0653-423C-B01A-3451B78E6274}" type="presOf" srcId="{94059E25-10B7-4929-BFC2-AEE3E0616B5F}" destId="{84175B0D-EFB3-4A0C-AD64-AE37BA0DE76D}" srcOrd="0" destOrd="1" presId="urn:microsoft.com/office/officeart/2005/8/layout/hProcess6"/>
    <dgm:cxn modelId="{D1893638-BE81-47B6-8623-8C9AF5538FBF}" srcId="{5671193B-C827-40A1-BC9A-0D950A075A34}" destId="{A35F085A-041F-4954-B406-5EBA60AB94FC}" srcOrd="4" destOrd="0" parTransId="{FE09624F-12AA-4457-AA2E-FA0E47D421A1}" sibTransId="{E2B411EC-648A-4CEF-A05A-0B3B9AB7FCDF}"/>
    <dgm:cxn modelId="{0F42953C-1A8C-4338-905A-DC049D60E907}" type="presOf" srcId="{DC6444B4-8EB9-4B5D-A232-6359D4E113A2}" destId="{943B77A9-BE6E-4A8D-9F60-4FDFC48E16BC}" srcOrd="0" destOrd="0" presId="urn:microsoft.com/office/officeart/2005/8/layout/hProcess6"/>
    <dgm:cxn modelId="{4C8CD145-DF68-4EF8-8819-1F70A5278C8E}" type="presOf" srcId="{A35F085A-041F-4954-B406-5EBA60AB94FC}" destId="{554EE93C-3C4A-4E0C-884A-7241E54D3A1D}" srcOrd="1" destOrd="4" presId="urn:microsoft.com/office/officeart/2005/8/layout/hProcess6"/>
    <dgm:cxn modelId="{98A0B26C-8534-483C-AF5F-08DF320E0569}" srcId="{DC6444B4-8EB9-4B5D-A232-6359D4E113A2}" destId="{840C54D0-8A6D-41E3-859B-AE8A09483E7D}" srcOrd="0" destOrd="0" parTransId="{E87FD0EB-500C-4B9E-8FAF-6EE010F3AEE1}" sibTransId="{CE7AC81D-9547-4FE9-B94F-5C961986D100}"/>
    <dgm:cxn modelId="{A398D24D-3DFF-4339-9449-745E20D6F3C0}" type="presOf" srcId="{525F9839-D569-401E-ADB0-1A09195E07E2}" destId="{554EE93C-3C4A-4E0C-884A-7241E54D3A1D}" srcOrd="1" destOrd="2" presId="urn:microsoft.com/office/officeart/2005/8/layout/hProcess6"/>
    <dgm:cxn modelId="{74C67F6F-B7CB-411F-BEAF-AA9BE530BC91}" type="presOf" srcId="{7BAFC41A-6A96-4064-B8A4-1812508ECE33}" destId="{554EE93C-3C4A-4E0C-884A-7241E54D3A1D}" srcOrd="1" destOrd="3" presId="urn:microsoft.com/office/officeart/2005/8/layout/hProcess6"/>
    <dgm:cxn modelId="{67632757-B13A-431E-9B7A-A8FD3F139633}" srcId="{5671193B-C827-40A1-BC9A-0D950A075A34}" destId="{09995159-B5B8-4E60-9B10-F0B17754625E}" srcOrd="5" destOrd="0" parTransId="{7ED72273-6F23-494A-B8B7-4B963FB7BECC}" sibTransId="{D2B2D47C-0629-46F0-BAB0-06E1774977FF}"/>
    <dgm:cxn modelId="{51588F77-C08B-4D31-A640-32AA86AB412B}" srcId="{5671193B-C827-40A1-BC9A-0D950A075A34}" destId="{FF2FD6DE-2F4D-44B9-BD9A-8813D9C740F7}" srcOrd="0" destOrd="0" parTransId="{F39A7116-3F03-4F95-AA31-F7913F133825}" sibTransId="{62F53BE4-549C-4809-88E0-5C450433DC55}"/>
    <dgm:cxn modelId="{FC11607A-B02D-4037-8725-B7DA551E9B23}" type="presOf" srcId="{7BAFC41A-6A96-4064-B8A4-1812508ECE33}" destId="{84175B0D-EFB3-4A0C-AD64-AE37BA0DE76D}" srcOrd="0" destOrd="3" presId="urn:microsoft.com/office/officeart/2005/8/layout/hProcess6"/>
    <dgm:cxn modelId="{B62B437A-7004-412B-9F7F-871FE2C085AB}" type="presOf" srcId="{09995159-B5B8-4E60-9B10-F0B17754625E}" destId="{84175B0D-EFB3-4A0C-AD64-AE37BA0DE76D}" srcOrd="0" destOrd="5" presId="urn:microsoft.com/office/officeart/2005/8/layout/hProcess6"/>
    <dgm:cxn modelId="{6D3C4D7C-2329-427C-AF06-819F8F334389}" type="presOf" srcId="{535D9DD1-AF1C-4665-AB0C-5805743E5E5E}" destId="{DE1C76E8-E383-4FA5-B234-06141EF95562}" srcOrd="1" destOrd="1" presId="urn:microsoft.com/office/officeart/2005/8/layout/hProcess6"/>
    <dgm:cxn modelId="{2D75C37C-8623-4F9A-8D46-21E9488F5DC9}" srcId="{DC6444B4-8EB9-4B5D-A232-6359D4E113A2}" destId="{5671193B-C827-40A1-BC9A-0D950A075A34}" srcOrd="1" destOrd="0" parTransId="{6E9D411D-A9D4-47CF-BB36-ECF8BA9D6E55}" sibTransId="{C795D2ED-07ED-4045-AB2D-C9045CF3BDFA}"/>
    <dgm:cxn modelId="{34853C82-A074-448B-9E8E-82EDF399807A}" type="presOf" srcId="{94059E25-10B7-4929-BFC2-AEE3E0616B5F}" destId="{554EE93C-3C4A-4E0C-884A-7241E54D3A1D}" srcOrd="1" destOrd="1" presId="urn:microsoft.com/office/officeart/2005/8/layout/hProcess6"/>
    <dgm:cxn modelId="{BD11C788-4AA6-4787-A36E-CCD5E4C0DC61}" type="presOf" srcId="{708824D0-3B5F-48CF-8DE2-FC04563EC1E7}" destId="{659CBBC6-1FF3-4B6D-9BBA-21B79500B64F}" srcOrd="0" destOrd="0" presId="urn:microsoft.com/office/officeart/2005/8/layout/hProcess6"/>
    <dgm:cxn modelId="{FD412B8B-5721-4125-8B79-B1BE86A4D398}" srcId="{5671193B-C827-40A1-BC9A-0D950A075A34}" destId="{94059E25-10B7-4929-BFC2-AEE3E0616B5F}" srcOrd="1" destOrd="0" parTransId="{E1B3FB5A-9582-41E8-AEC9-424785D24717}" sibTransId="{009C65D3-93D7-4DC7-9860-00FD58D1F0DD}"/>
    <dgm:cxn modelId="{C6F43990-1086-4BD7-ADE8-BE64566A0D34}" type="presOf" srcId="{E3019665-5688-45BF-B4B4-1B509DA399CD}" destId="{554EE93C-3C4A-4E0C-884A-7241E54D3A1D}" srcOrd="1" destOrd="6" presId="urn:microsoft.com/office/officeart/2005/8/layout/hProcess6"/>
    <dgm:cxn modelId="{FF098398-0E52-4CC4-8E58-6222DD9CF934}" type="presOf" srcId="{A35F085A-041F-4954-B406-5EBA60AB94FC}" destId="{84175B0D-EFB3-4A0C-AD64-AE37BA0DE76D}" srcOrd="0" destOrd="4" presId="urn:microsoft.com/office/officeart/2005/8/layout/hProcess6"/>
    <dgm:cxn modelId="{92F39EAE-1D41-420C-A06C-616439413CA9}" type="presOf" srcId="{840C54D0-8A6D-41E3-859B-AE8A09483E7D}" destId="{589A03A1-160F-4E57-85F8-F0036F52058B}" srcOrd="0" destOrd="0" presId="urn:microsoft.com/office/officeart/2005/8/layout/hProcess6"/>
    <dgm:cxn modelId="{CA4308AF-9521-4918-9E91-2B32A43482B8}" type="presOf" srcId="{E3019665-5688-45BF-B4B4-1B509DA399CD}" destId="{84175B0D-EFB3-4A0C-AD64-AE37BA0DE76D}" srcOrd="0" destOrd="6" presId="urn:microsoft.com/office/officeart/2005/8/layout/hProcess6"/>
    <dgm:cxn modelId="{35B5AFC4-6967-418F-A13E-2154B3EA4C21}" srcId="{5671193B-C827-40A1-BC9A-0D950A075A34}" destId="{E3019665-5688-45BF-B4B4-1B509DA399CD}" srcOrd="6" destOrd="0" parTransId="{35EF6EA4-3E8D-4076-BA86-B9419BFCB1BE}" sibTransId="{F391FE60-D035-487D-B504-B73CEA9EB8FC}"/>
    <dgm:cxn modelId="{3C558EC5-FE05-4504-8FAF-7D39A34AB029}" type="presOf" srcId="{FF53464E-F4AB-4671-8627-2FA38B499406}" destId="{DE1C76E8-E383-4FA5-B234-06141EF95562}" srcOrd="1" destOrd="2" presId="urn:microsoft.com/office/officeart/2005/8/layout/hProcess6"/>
    <dgm:cxn modelId="{CF8579C8-B9BB-4688-88ED-62C5F8731C00}" type="presOf" srcId="{09995159-B5B8-4E60-9B10-F0B17754625E}" destId="{554EE93C-3C4A-4E0C-884A-7241E54D3A1D}" srcOrd="1" destOrd="5" presId="urn:microsoft.com/office/officeart/2005/8/layout/hProcess6"/>
    <dgm:cxn modelId="{B97D70CC-7A75-4A50-BB36-70FB722D16D0}" srcId="{840C54D0-8A6D-41E3-859B-AE8A09483E7D}" destId="{535D9DD1-AF1C-4665-AB0C-5805743E5E5E}" srcOrd="1" destOrd="0" parTransId="{0AB5FC04-C253-4F33-BDE7-50E7A4307EC6}" sibTransId="{F75FDBE3-FF2D-458F-99FA-42BEBE3D2942}"/>
    <dgm:cxn modelId="{1C844ACF-4AB7-4AA1-A222-A22AA75BCC0C}" type="presOf" srcId="{708824D0-3B5F-48CF-8DE2-FC04563EC1E7}" destId="{DE1C76E8-E383-4FA5-B234-06141EF95562}" srcOrd="1" destOrd="0" presId="urn:microsoft.com/office/officeart/2005/8/layout/hProcess6"/>
    <dgm:cxn modelId="{19D1D9E8-57CB-4F6B-A9CC-674CA16C9E8C}" type="presOf" srcId="{525F9839-D569-401E-ADB0-1A09195E07E2}" destId="{84175B0D-EFB3-4A0C-AD64-AE37BA0DE76D}" srcOrd="0" destOrd="2" presId="urn:microsoft.com/office/officeart/2005/8/layout/hProcess6"/>
    <dgm:cxn modelId="{030330F0-9E16-47B0-AB53-40B1A778C0B4}" srcId="{5671193B-C827-40A1-BC9A-0D950A075A34}" destId="{7BAFC41A-6A96-4064-B8A4-1812508ECE33}" srcOrd="3" destOrd="0" parTransId="{14DA0F04-88C0-4A2C-9927-5B793FD3B1E9}" sibTransId="{99E0BFF3-1261-4B17-B0D4-8E45E4D2B22C}"/>
    <dgm:cxn modelId="{DDFD11F5-082D-4932-B2AD-47803640698E}" type="presOf" srcId="{FF53464E-F4AB-4671-8627-2FA38B499406}" destId="{659CBBC6-1FF3-4B6D-9BBA-21B79500B64F}" srcOrd="0" destOrd="2" presId="urn:microsoft.com/office/officeart/2005/8/layout/hProcess6"/>
    <dgm:cxn modelId="{671776FB-BBB0-474C-AE8E-6B6EDEEDF5F0}" srcId="{840C54D0-8A6D-41E3-859B-AE8A09483E7D}" destId="{708824D0-3B5F-48CF-8DE2-FC04563EC1E7}" srcOrd="0" destOrd="0" parTransId="{FA829D80-960D-4DD9-8677-D77383EA31BF}" sibTransId="{BCE4611A-C9E5-40F9-AA2F-38CB8FAC675B}"/>
    <dgm:cxn modelId="{B74E8990-A550-4FA3-A3A2-27199538A738}" type="presParOf" srcId="{943B77A9-BE6E-4A8D-9F60-4FDFC48E16BC}" destId="{688CA9FD-366B-46CE-8F66-6F084397FECB}" srcOrd="0" destOrd="0" presId="urn:microsoft.com/office/officeart/2005/8/layout/hProcess6"/>
    <dgm:cxn modelId="{8AC0DE40-405A-4C77-B675-FE3878114036}" type="presParOf" srcId="{688CA9FD-366B-46CE-8F66-6F084397FECB}" destId="{AC647220-2143-41C3-ABBF-E026A9DB964B}" srcOrd="0" destOrd="0" presId="urn:microsoft.com/office/officeart/2005/8/layout/hProcess6"/>
    <dgm:cxn modelId="{1E7293DA-2160-4391-BB3C-F2A6FC364775}" type="presParOf" srcId="{688CA9FD-366B-46CE-8F66-6F084397FECB}" destId="{659CBBC6-1FF3-4B6D-9BBA-21B79500B64F}" srcOrd="1" destOrd="0" presId="urn:microsoft.com/office/officeart/2005/8/layout/hProcess6"/>
    <dgm:cxn modelId="{F5C90784-B084-4A2B-87CB-22F6EEC06EE7}" type="presParOf" srcId="{688CA9FD-366B-46CE-8F66-6F084397FECB}" destId="{DE1C76E8-E383-4FA5-B234-06141EF95562}" srcOrd="2" destOrd="0" presId="urn:microsoft.com/office/officeart/2005/8/layout/hProcess6"/>
    <dgm:cxn modelId="{9B78761F-72B4-4E16-BD83-69F8C9ECA847}" type="presParOf" srcId="{688CA9FD-366B-46CE-8F66-6F084397FECB}" destId="{589A03A1-160F-4E57-85F8-F0036F52058B}" srcOrd="3" destOrd="0" presId="urn:microsoft.com/office/officeart/2005/8/layout/hProcess6"/>
    <dgm:cxn modelId="{595CC04D-0CE9-46D7-BA74-3F2DEC9E2CFF}" type="presParOf" srcId="{943B77A9-BE6E-4A8D-9F60-4FDFC48E16BC}" destId="{28334A39-5B77-42A1-8420-2F896C9EA7F3}" srcOrd="1" destOrd="0" presId="urn:microsoft.com/office/officeart/2005/8/layout/hProcess6"/>
    <dgm:cxn modelId="{61FA204D-CEC3-4778-BA5B-53B2FA74D514}" type="presParOf" srcId="{943B77A9-BE6E-4A8D-9F60-4FDFC48E16BC}" destId="{7C2468CC-D2B9-4270-BCE5-47A279AE8CBE}" srcOrd="2" destOrd="0" presId="urn:microsoft.com/office/officeart/2005/8/layout/hProcess6"/>
    <dgm:cxn modelId="{7C3F71F5-3C13-419B-8056-DE6DC9057035}" type="presParOf" srcId="{7C2468CC-D2B9-4270-BCE5-47A279AE8CBE}" destId="{23E423E2-1DC3-45FD-A8DA-0E28C6D91E17}" srcOrd="0" destOrd="0" presId="urn:microsoft.com/office/officeart/2005/8/layout/hProcess6"/>
    <dgm:cxn modelId="{C0C69ABE-1D4A-4680-B95E-9FF8D10F4AF9}" type="presParOf" srcId="{7C2468CC-D2B9-4270-BCE5-47A279AE8CBE}" destId="{84175B0D-EFB3-4A0C-AD64-AE37BA0DE76D}" srcOrd="1" destOrd="0" presId="urn:microsoft.com/office/officeart/2005/8/layout/hProcess6"/>
    <dgm:cxn modelId="{2B632AD5-B4C9-4A0B-B5EF-96F3EAEAD33B}" type="presParOf" srcId="{7C2468CC-D2B9-4270-BCE5-47A279AE8CBE}" destId="{554EE93C-3C4A-4E0C-884A-7241E54D3A1D}" srcOrd="2" destOrd="0" presId="urn:microsoft.com/office/officeart/2005/8/layout/hProcess6"/>
    <dgm:cxn modelId="{36284D76-9A03-4112-8784-0D6B08F6A220}" type="presParOf" srcId="{7C2468CC-D2B9-4270-BCE5-47A279AE8CBE}" destId="{1F06B1D5-AE83-47BD-A3AA-6C67FDF6F94A}"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A17181-221D-46C0-9E75-CCE2B2D7DCA2}"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US"/>
        </a:p>
      </dgm:t>
    </dgm:pt>
    <dgm:pt modelId="{D726BA04-A993-4965-ACA6-763F72042D9C}">
      <dgm:prSet phldrT="[Text]"/>
      <dgm:spPr/>
      <dgm:t>
        <a:bodyPr/>
        <a:lstStyle/>
        <a:p>
          <a:r>
            <a:rPr lang="en-US" dirty="0"/>
            <a:t>Adapt Project Outcome measures</a:t>
          </a:r>
        </a:p>
      </dgm:t>
    </dgm:pt>
    <dgm:pt modelId="{1656DB78-9858-464C-9DF7-2624A1C1CD72}" type="parTrans" cxnId="{F2D859E6-160A-4A6A-BA93-4D17BAFE3381}">
      <dgm:prSet/>
      <dgm:spPr/>
      <dgm:t>
        <a:bodyPr/>
        <a:lstStyle/>
        <a:p>
          <a:endParaRPr lang="en-US"/>
        </a:p>
      </dgm:t>
    </dgm:pt>
    <dgm:pt modelId="{DBFECA47-17D1-4BD9-87D8-2D147A397B96}" type="sibTrans" cxnId="{F2D859E6-160A-4A6A-BA93-4D17BAFE3381}">
      <dgm:prSet/>
      <dgm:spPr/>
      <dgm:t>
        <a:bodyPr/>
        <a:lstStyle/>
        <a:p>
          <a:endParaRPr lang="en-US"/>
        </a:p>
      </dgm:t>
    </dgm:pt>
    <dgm:pt modelId="{843FB08E-6963-49B9-9F78-F2E02CB68063}">
      <dgm:prSet phldrT="[Text]"/>
      <dgm:spPr/>
      <dgm:t>
        <a:bodyPr/>
        <a:lstStyle/>
        <a:p>
          <a:r>
            <a:rPr lang="en-US" dirty="0"/>
            <a:t>Task Force discussions</a:t>
          </a:r>
        </a:p>
      </dgm:t>
    </dgm:pt>
    <dgm:pt modelId="{66837F63-77FD-4674-8A91-FF8799B43CFF}" type="parTrans" cxnId="{7341B9D6-6ACF-481E-8D87-364EADB48AC8}">
      <dgm:prSet/>
      <dgm:spPr/>
      <dgm:t>
        <a:bodyPr/>
        <a:lstStyle/>
        <a:p>
          <a:endParaRPr lang="en-US"/>
        </a:p>
      </dgm:t>
    </dgm:pt>
    <dgm:pt modelId="{BF19BD73-A504-4659-A3C0-C3750F7F7DBA}" type="sibTrans" cxnId="{7341B9D6-6ACF-481E-8D87-364EADB48AC8}">
      <dgm:prSet/>
      <dgm:spPr/>
      <dgm:t>
        <a:bodyPr/>
        <a:lstStyle/>
        <a:p>
          <a:endParaRPr lang="en-US"/>
        </a:p>
      </dgm:t>
    </dgm:pt>
    <dgm:pt modelId="{757967D2-530F-4B15-9260-F22B0717D524}">
      <dgm:prSet phldrT="[Text]"/>
      <dgm:spPr/>
      <dgm:t>
        <a:bodyPr/>
        <a:lstStyle/>
        <a:p>
          <a:r>
            <a:rPr lang="en-US" dirty="0"/>
            <a:t>Field-level testing</a:t>
          </a:r>
        </a:p>
      </dgm:t>
    </dgm:pt>
    <dgm:pt modelId="{6365972E-BFE4-4A12-A72C-8B5DDE5320F2}" type="parTrans" cxnId="{82D3A1B9-7437-4B5E-B26F-16AE18C3C5EB}">
      <dgm:prSet/>
      <dgm:spPr/>
      <dgm:t>
        <a:bodyPr/>
        <a:lstStyle/>
        <a:p>
          <a:endParaRPr lang="en-US"/>
        </a:p>
      </dgm:t>
    </dgm:pt>
    <dgm:pt modelId="{CA3AE9D9-7CD8-45E9-9273-4E1A3E59C746}" type="sibTrans" cxnId="{82D3A1B9-7437-4B5E-B26F-16AE18C3C5EB}">
      <dgm:prSet/>
      <dgm:spPr/>
      <dgm:t>
        <a:bodyPr/>
        <a:lstStyle/>
        <a:p>
          <a:endParaRPr lang="en-US"/>
        </a:p>
      </dgm:t>
    </dgm:pt>
    <dgm:pt modelId="{9943481C-E7DD-4512-978B-AFE528CE38CE}">
      <dgm:prSet phldrT="[Text]"/>
      <dgm:spPr/>
      <dgm:t>
        <a:bodyPr/>
        <a:lstStyle/>
        <a:p>
          <a:r>
            <a:rPr lang="en-US" dirty="0"/>
            <a:t>Academic libraries of all types can use the measures to capture value</a:t>
          </a:r>
        </a:p>
      </dgm:t>
    </dgm:pt>
    <dgm:pt modelId="{5C00204B-B0CC-4B12-BA9B-712E5A1009A7}" type="parTrans" cxnId="{A8EA7A75-A53B-43D9-83F9-6943CBD44FB0}">
      <dgm:prSet/>
      <dgm:spPr/>
      <dgm:t>
        <a:bodyPr/>
        <a:lstStyle/>
        <a:p>
          <a:endParaRPr lang="en-US"/>
        </a:p>
      </dgm:t>
    </dgm:pt>
    <dgm:pt modelId="{9B1045C7-AC84-49F7-B952-215C0037A762}" type="sibTrans" cxnId="{A8EA7A75-A53B-43D9-83F9-6943CBD44FB0}">
      <dgm:prSet/>
      <dgm:spPr/>
      <dgm:t>
        <a:bodyPr/>
        <a:lstStyle/>
        <a:p>
          <a:endParaRPr lang="en-US"/>
        </a:p>
      </dgm:t>
    </dgm:pt>
    <dgm:pt modelId="{463DD59B-7CC7-409D-B428-171FDF394F77}">
      <dgm:prSet phldrT="[Text]"/>
      <dgm:spPr/>
      <dgm:t>
        <a:bodyPr/>
        <a:lstStyle/>
        <a:p>
          <a:r>
            <a:rPr lang="en-US" dirty="0"/>
            <a:t>Measures are simple and easy to use so libraries of all sizes can find applicability</a:t>
          </a:r>
        </a:p>
      </dgm:t>
    </dgm:pt>
    <dgm:pt modelId="{11233C67-2893-4EED-A32F-876BB4DBF3AF}" type="parTrans" cxnId="{6ACB207B-30EC-4E6B-B575-CD2721CC9CA4}">
      <dgm:prSet/>
      <dgm:spPr/>
      <dgm:t>
        <a:bodyPr/>
        <a:lstStyle/>
        <a:p>
          <a:endParaRPr lang="en-US"/>
        </a:p>
      </dgm:t>
    </dgm:pt>
    <dgm:pt modelId="{EB2F0ED2-DEE5-4B5D-9C04-82948503DC48}" type="sibTrans" cxnId="{6ACB207B-30EC-4E6B-B575-CD2721CC9CA4}">
      <dgm:prSet/>
      <dgm:spPr/>
      <dgm:t>
        <a:bodyPr/>
        <a:lstStyle/>
        <a:p>
          <a:endParaRPr lang="en-US"/>
        </a:p>
      </dgm:t>
    </dgm:pt>
    <dgm:pt modelId="{C4C2D649-6BA5-4FEC-8DE2-867EB8B52DEA}">
      <dgm:prSet phldrT="[Text]"/>
      <dgm:spPr/>
      <dgm:t>
        <a:bodyPr/>
        <a:lstStyle/>
        <a:p>
          <a:r>
            <a:rPr lang="en-US" dirty="0"/>
            <a:t>Outcome</a:t>
          </a:r>
          <a:r>
            <a:rPr lang="en-US" baseline="0" dirty="0"/>
            <a:t> measurement as common practice</a:t>
          </a:r>
          <a:endParaRPr lang="en-US" dirty="0"/>
        </a:p>
      </dgm:t>
    </dgm:pt>
    <dgm:pt modelId="{E06D6F00-E480-46A9-896B-7F362AC24786}" type="parTrans" cxnId="{72F2D581-BA0C-4380-B282-C17CE5BECFCD}">
      <dgm:prSet/>
      <dgm:spPr/>
      <dgm:t>
        <a:bodyPr/>
        <a:lstStyle/>
        <a:p>
          <a:endParaRPr lang="en-US"/>
        </a:p>
      </dgm:t>
    </dgm:pt>
    <dgm:pt modelId="{CE189022-FDC7-4629-9E4C-70D53118E104}" type="sibTrans" cxnId="{72F2D581-BA0C-4380-B282-C17CE5BECFCD}">
      <dgm:prSet/>
      <dgm:spPr/>
      <dgm:t>
        <a:bodyPr/>
        <a:lstStyle/>
        <a:p>
          <a:endParaRPr lang="en-US"/>
        </a:p>
      </dgm:t>
    </dgm:pt>
    <dgm:pt modelId="{872D444C-AB8B-4B68-805E-E26B2128B487}">
      <dgm:prSet phldrT="[Text]"/>
      <dgm:spPr/>
      <dgm:t>
        <a:bodyPr/>
        <a:lstStyle/>
        <a:p>
          <a:endParaRPr lang="en-US" dirty="0"/>
        </a:p>
      </dgm:t>
    </dgm:pt>
    <dgm:pt modelId="{DABD6EA0-288A-4AD5-B164-FF7E40F86EBD}" type="parTrans" cxnId="{4D597C6D-FE1B-41B8-A82B-213F970A8279}">
      <dgm:prSet/>
      <dgm:spPr/>
      <dgm:t>
        <a:bodyPr/>
        <a:lstStyle/>
        <a:p>
          <a:endParaRPr lang="en-US"/>
        </a:p>
      </dgm:t>
    </dgm:pt>
    <dgm:pt modelId="{3535CB42-0191-4BBD-9CF2-0728C3B0400B}" type="sibTrans" cxnId="{4D597C6D-FE1B-41B8-A82B-213F970A8279}">
      <dgm:prSet/>
      <dgm:spPr/>
      <dgm:t>
        <a:bodyPr/>
        <a:lstStyle/>
        <a:p>
          <a:endParaRPr lang="en-US"/>
        </a:p>
      </dgm:t>
    </dgm:pt>
    <dgm:pt modelId="{D22F60F9-E579-4DD8-A6DC-C36E7920F548}">
      <dgm:prSet phldrT="[Text]"/>
      <dgm:spPr/>
      <dgm:t>
        <a:bodyPr/>
        <a:lstStyle/>
        <a:p>
          <a:r>
            <a:rPr lang="en-US" dirty="0"/>
            <a:t>Academic libraries are using outcome data to communicate value to partners, funders and peers</a:t>
          </a:r>
        </a:p>
      </dgm:t>
    </dgm:pt>
    <dgm:pt modelId="{EE49D61F-1C64-432E-86CD-BB98D6E14B76}" type="parTrans" cxnId="{ED596D75-3D08-433A-A030-08C27CFCA87F}">
      <dgm:prSet/>
      <dgm:spPr/>
      <dgm:t>
        <a:bodyPr/>
        <a:lstStyle/>
        <a:p>
          <a:endParaRPr lang="en-US"/>
        </a:p>
      </dgm:t>
    </dgm:pt>
    <dgm:pt modelId="{7B1AB5A0-AEBB-4B88-AE10-7E5D1B93F657}" type="sibTrans" cxnId="{ED596D75-3D08-433A-A030-08C27CFCA87F}">
      <dgm:prSet/>
      <dgm:spPr/>
      <dgm:t>
        <a:bodyPr/>
        <a:lstStyle/>
        <a:p>
          <a:endParaRPr lang="en-US"/>
        </a:p>
      </dgm:t>
    </dgm:pt>
    <dgm:pt modelId="{DBC86F46-0981-4D6F-8F56-89DFA7A71A87}">
      <dgm:prSet phldrT="[Text]"/>
      <dgm:spPr/>
      <dgm:t>
        <a:bodyPr/>
        <a:lstStyle/>
        <a:p>
          <a:r>
            <a:rPr lang="en-US" dirty="0"/>
            <a:t>Academic understand how they are doing relative to benchmarks</a:t>
          </a:r>
        </a:p>
      </dgm:t>
    </dgm:pt>
    <dgm:pt modelId="{8D358039-5204-4C20-BA2B-FE53568A354B}" type="parTrans" cxnId="{D451F902-34BC-4CC0-8C69-A8508DE772A7}">
      <dgm:prSet/>
      <dgm:spPr/>
      <dgm:t>
        <a:bodyPr/>
        <a:lstStyle/>
        <a:p>
          <a:endParaRPr lang="en-US"/>
        </a:p>
      </dgm:t>
    </dgm:pt>
    <dgm:pt modelId="{D3119CC3-461A-4F79-ABC1-DCBD283E30E2}" type="sibTrans" cxnId="{D451F902-34BC-4CC0-8C69-A8508DE772A7}">
      <dgm:prSet/>
      <dgm:spPr/>
      <dgm:t>
        <a:bodyPr/>
        <a:lstStyle/>
        <a:p>
          <a:endParaRPr lang="en-US"/>
        </a:p>
      </dgm:t>
    </dgm:pt>
    <dgm:pt modelId="{052AFA2E-CA26-4BB0-AFF5-B2CA22607869}">
      <dgm:prSet phldrT="[Text]"/>
      <dgm:spPr/>
      <dgm:t>
        <a:bodyPr/>
        <a:lstStyle/>
        <a:p>
          <a:r>
            <a:rPr lang="en-US" dirty="0"/>
            <a:t>National aggregate data set bolsters advocacy opportunities</a:t>
          </a:r>
        </a:p>
      </dgm:t>
    </dgm:pt>
    <dgm:pt modelId="{A3AD007C-1E9C-469C-9659-286B9701B9C2}" type="parTrans" cxnId="{0F0BBD01-2891-4113-AC3F-4497BEC6AD2C}">
      <dgm:prSet/>
      <dgm:spPr/>
      <dgm:t>
        <a:bodyPr/>
        <a:lstStyle/>
        <a:p>
          <a:endParaRPr lang="en-US"/>
        </a:p>
      </dgm:t>
    </dgm:pt>
    <dgm:pt modelId="{B800F827-6B5D-4708-9071-7315DC47A550}" type="sibTrans" cxnId="{0F0BBD01-2891-4113-AC3F-4497BEC6AD2C}">
      <dgm:prSet/>
      <dgm:spPr/>
      <dgm:t>
        <a:bodyPr/>
        <a:lstStyle/>
        <a:p>
          <a:endParaRPr lang="en-US"/>
        </a:p>
      </dgm:t>
    </dgm:pt>
    <dgm:pt modelId="{D38C0BC9-1988-4A53-B33A-2A00FEBBC53C}">
      <dgm:prSet phldrT="[Text]"/>
      <dgm:spPr/>
      <dgm:t>
        <a:bodyPr/>
        <a:lstStyle/>
        <a:p>
          <a:r>
            <a:rPr lang="en-US" dirty="0"/>
            <a:t>Peer engagement, presentations, and outreach expand knowledge of this effort</a:t>
          </a:r>
        </a:p>
      </dgm:t>
    </dgm:pt>
    <dgm:pt modelId="{9D5C7F62-F38B-4EA7-B2B6-F712632EA31C}" type="parTrans" cxnId="{DDDAC123-DF73-4B5B-8E57-6FF3C894DA46}">
      <dgm:prSet/>
      <dgm:spPr/>
      <dgm:t>
        <a:bodyPr/>
        <a:lstStyle/>
        <a:p>
          <a:endParaRPr lang="en-US"/>
        </a:p>
      </dgm:t>
    </dgm:pt>
    <dgm:pt modelId="{89E69FC2-415B-4BD3-8415-66250F630ABA}" type="sibTrans" cxnId="{DDDAC123-DF73-4B5B-8E57-6FF3C894DA46}">
      <dgm:prSet/>
      <dgm:spPr/>
      <dgm:t>
        <a:bodyPr/>
        <a:lstStyle/>
        <a:p>
          <a:endParaRPr lang="en-US"/>
        </a:p>
      </dgm:t>
    </dgm:pt>
    <dgm:pt modelId="{E6878C3F-2A51-4943-BC36-52231014CF3E}">
      <dgm:prSet phldrT="[Text]"/>
      <dgm:spPr/>
      <dgm:t>
        <a:bodyPr/>
        <a:lstStyle/>
        <a:p>
          <a:r>
            <a:rPr lang="en-US" dirty="0"/>
            <a:t>Application of Project Outcome also facilitates a greater understanding of outcome measurement generally</a:t>
          </a:r>
        </a:p>
      </dgm:t>
    </dgm:pt>
    <dgm:pt modelId="{F4B02496-F3A9-43E0-9958-4586877FE3B8}" type="parTrans" cxnId="{F7F4B5A7-7E15-4030-8F4C-D71D6D21BF75}">
      <dgm:prSet/>
      <dgm:spPr/>
      <dgm:t>
        <a:bodyPr/>
        <a:lstStyle/>
        <a:p>
          <a:endParaRPr lang="en-US"/>
        </a:p>
      </dgm:t>
    </dgm:pt>
    <dgm:pt modelId="{F56F8009-C49D-4E20-905C-534310555375}" type="sibTrans" cxnId="{F7F4B5A7-7E15-4030-8F4C-D71D6D21BF75}">
      <dgm:prSet/>
      <dgm:spPr/>
      <dgm:t>
        <a:bodyPr/>
        <a:lstStyle/>
        <a:p>
          <a:endParaRPr lang="en-US"/>
        </a:p>
      </dgm:t>
    </dgm:pt>
    <dgm:pt modelId="{348ABD97-3B84-4093-8C93-1D818F993423}">
      <dgm:prSet phldrT="[Text]"/>
      <dgm:spPr/>
      <dgm:t>
        <a:bodyPr/>
        <a:lstStyle/>
        <a:p>
          <a:r>
            <a:rPr lang="en-US" dirty="0"/>
            <a:t>Peer-to-peer sharing and case studies provide examples of outcome measurement in practice</a:t>
          </a:r>
        </a:p>
      </dgm:t>
    </dgm:pt>
    <dgm:pt modelId="{EE7B6E7C-C65C-4946-84E8-0383FC400E2C}" type="parTrans" cxnId="{56B9703A-F4C9-4607-AC49-92103D483D0B}">
      <dgm:prSet/>
      <dgm:spPr/>
      <dgm:t>
        <a:bodyPr/>
        <a:lstStyle/>
        <a:p>
          <a:endParaRPr lang="en-US"/>
        </a:p>
      </dgm:t>
    </dgm:pt>
    <dgm:pt modelId="{DD73D89D-1036-45CE-86B9-7D034ED925E4}" type="sibTrans" cxnId="{56B9703A-F4C9-4607-AC49-92103D483D0B}">
      <dgm:prSet/>
      <dgm:spPr/>
      <dgm:t>
        <a:bodyPr/>
        <a:lstStyle/>
        <a:p>
          <a:endParaRPr lang="en-US"/>
        </a:p>
      </dgm:t>
    </dgm:pt>
    <dgm:pt modelId="{182E300B-3E84-4735-ACEE-563C11748E7F}">
      <dgm:prSet phldrT="[Text]"/>
      <dgm:spPr/>
      <dgm:t>
        <a:bodyPr/>
        <a:lstStyle/>
        <a:p>
          <a:endParaRPr lang="en-US" dirty="0"/>
        </a:p>
      </dgm:t>
    </dgm:pt>
    <dgm:pt modelId="{22DB0C60-624B-4F21-831A-D5F67447A1E7}" type="parTrans" cxnId="{229B28DF-9972-40B4-8AD6-A22CA7526BF2}">
      <dgm:prSet/>
      <dgm:spPr/>
      <dgm:t>
        <a:bodyPr/>
        <a:lstStyle/>
        <a:p>
          <a:endParaRPr lang="en-US"/>
        </a:p>
      </dgm:t>
    </dgm:pt>
    <dgm:pt modelId="{1C2745D6-21E5-411D-AA43-F2C9C6DED43E}" type="sibTrans" cxnId="{229B28DF-9972-40B4-8AD6-A22CA7526BF2}">
      <dgm:prSet/>
      <dgm:spPr/>
      <dgm:t>
        <a:bodyPr/>
        <a:lstStyle/>
        <a:p>
          <a:endParaRPr lang="en-US"/>
        </a:p>
      </dgm:t>
    </dgm:pt>
    <dgm:pt modelId="{7B5E4AB4-7E93-4B3A-99E4-06F70855BBB1}">
      <dgm:prSet phldrT="[Text]"/>
      <dgm:spPr/>
      <dgm:t>
        <a:bodyPr/>
        <a:lstStyle/>
        <a:p>
          <a:endParaRPr lang="en-US" dirty="0"/>
        </a:p>
      </dgm:t>
    </dgm:pt>
    <dgm:pt modelId="{9C5D1A14-C792-4FE2-84CF-684A31BEECA1}" type="parTrans" cxnId="{70F715CC-2417-4CE8-A2EF-007E4654D9F2}">
      <dgm:prSet/>
      <dgm:spPr/>
      <dgm:t>
        <a:bodyPr/>
        <a:lstStyle/>
        <a:p>
          <a:endParaRPr lang="en-US"/>
        </a:p>
      </dgm:t>
    </dgm:pt>
    <dgm:pt modelId="{BD2A1DCE-9103-41B3-A786-2A0D94BA62AA}" type="sibTrans" cxnId="{70F715CC-2417-4CE8-A2EF-007E4654D9F2}">
      <dgm:prSet/>
      <dgm:spPr/>
      <dgm:t>
        <a:bodyPr/>
        <a:lstStyle/>
        <a:p>
          <a:endParaRPr lang="en-US"/>
        </a:p>
      </dgm:t>
    </dgm:pt>
    <dgm:pt modelId="{65F2C20D-13E9-4722-A10A-04538CDA6AB7}">
      <dgm:prSet phldrT="[Text]"/>
      <dgm:spPr/>
      <dgm:t>
        <a:bodyPr/>
        <a:lstStyle/>
        <a:p>
          <a:endParaRPr lang="en-US" dirty="0"/>
        </a:p>
      </dgm:t>
    </dgm:pt>
    <dgm:pt modelId="{07845584-1035-41C8-B795-139DF074D5AD}" type="parTrans" cxnId="{F107FFB1-847A-4AA9-B9E0-5CEF3B1DA703}">
      <dgm:prSet/>
      <dgm:spPr/>
      <dgm:t>
        <a:bodyPr/>
        <a:lstStyle/>
        <a:p>
          <a:endParaRPr lang="en-US"/>
        </a:p>
      </dgm:t>
    </dgm:pt>
    <dgm:pt modelId="{1B00DF4D-B10D-4FA3-A21D-EDCDB25C4264}" type="sibTrans" cxnId="{F107FFB1-847A-4AA9-B9E0-5CEF3B1DA703}">
      <dgm:prSet/>
      <dgm:spPr/>
      <dgm:t>
        <a:bodyPr/>
        <a:lstStyle/>
        <a:p>
          <a:endParaRPr lang="en-US"/>
        </a:p>
      </dgm:t>
    </dgm:pt>
    <dgm:pt modelId="{6C19011C-0A3E-4C0A-B3B0-B04E30357E2B}">
      <dgm:prSet phldrT="[Text]"/>
      <dgm:spPr/>
      <dgm:t>
        <a:bodyPr/>
        <a:lstStyle/>
        <a:p>
          <a:endParaRPr lang="en-US" dirty="0"/>
        </a:p>
      </dgm:t>
    </dgm:pt>
    <dgm:pt modelId="{8189D371-9AF0-40DD-9531-2BA5CBA29B21}" type="parTrans" cxnId="{0E450A5E-8D21-496C-89C9-83E26C755596}">
      <dgm:prSet/>
      <dgm:spPr/>
      <dgm:t>
        <a:bodyPr/>
        <a:lstStyle/>
        <a:p>
          <a:endParaRPr lang="en-US"/>
        </a:p>
      </dgm:t>
    </dgm:pt>
    <dgm:pt modelId="{696EBFA5-B21B-4E20-A6E3-801A654DD1A5}" type="sibTrans" cxnId="{0E450A5E-8D21-496C-89C9-83E26C755596}">
      <dgm:prSet/>
      <dgm:spPr/>
      <dgm:t>
        <a:bodyPr/>
        <a:lstStyle/>
        <a:p>
          <a:endParaRPr lang="en-US"/>
        </a:p>
      </dgm:t>
    </dgm:pt>
    <dgm:pt modelId="{1698B93B-838B-414E-9ACC-EC2B046EE0C0}">
      <dgm:prSet phldrT="[Text]"/>
      <dgm:spPr/>
      <dgm:t>
        <a:bodyPr/>
        <a:lstStyle/>
        <a:p>
          <a:endParaRPr lang="en-US" dirty="0"/>
        </a:p>
      </dgm:t>
    </dgm:pt>
    <dgm:pt modelId="{0E848328-F23E-4919-AA87-C051EFEAC0BF}" type="parTrans" cxnId="{5F95CA70-C907-4E29-9333-57098ABC9217}">
      <dgm:prSet/>
      <dgm:spPr/>
      <dgm:t>
        <a:bodyPr/>
        <a:lstStyle/>
        <a:p>
          <a:endParaRPr lang="en-US"/>
        </a:p>
      </dgm:t>
    </dgm:pt>
    <dgm:pt modelId="{982C3191-629A-4391-B799-D38E8C6041E1}" type="sibTrans" cxnId="{5F95CA70-C907-4E29-9333-57098ABC9217}">
      <dgm:prSet/>
      <dgm:spPr/>
      <dgm:t>
        <a:bodyPr/>
        <a:lstStyle/>
        <a:p>
          <a:endParaRPr lang="en-US"/>
        </a:p>
      </dgm:t>
    </dgm:pt>
    <dgm:pt modelId="{30E12428-672C-4161-91DF-868198D2DAFA}">
      <dgm:prSet phldrT="[Text]"/>
      <dgm:spPr/>
      <dgm:t>
        <a:bodyPr/>
        <a:lstStyle/>
        <a:p>
          <a:endParaRPr lang="en-US" dirty="0"/>
        </a:p>
      </dgm:t>
    </dgm:pt>
    <dgm:pt modelId="{AFA5AE20-B262-47FE-8D62-013F254683CE}" type="parTrans" cxnId="{CD73B827-6CDC-4C77-A3EB-E5278BA3AA83}">
      <dgm:prSet/>
      <dgm:spPr/>
      <dgm:t>
        <a:bodyPr/>
        <a:lstStyle/>
        <a:p>
          <a:endParaRPr lang="en-US"/>
        </a:p>
      </dgm:t>
    </dgm:pt>
    <dgm:pt modelId="{FFE7871E-D6C1-4313-8184-4AF83CCB2086}" type="sibTrans" cxnId="{CD73B827-6CDC-4C77-A3EB-E5278BA3AA83}">
      <dgm:prSet/>
      <dgm:spPr/>
      <dgm:t>
        <a:bodyPr/>
        <a:lstStyle/>
        <a:p>
          <a:endParaRPr lang="en-US"/>
        </a:p>
      </dgm:t>
    </dgm:pt>
    <dgm:pt modelId="{1D4A1E0A-29D6-45DD-8478-0B1C5AEA4ACB}">
      <dgm:prSet phldrT="[Text]"/>
      <dgm:spPr/>
      <dgm:t>
        <a:bodyPr/>
        <a:lstStyle/>
        <a:p>
          <a:r>
            <a:rPr lang="en-US" dirty="0"/>
            <a:t>Continuous improvement by libraries using outcome data</a:t>
          </a:r>
        </a:p>
      </dgm:t>
    </dgm:pt>
    <dgm:pt modelId="{25495A7F-7A36-44F1-804B-22482D16E182}" type="parTrans" cxnId="{24957D66-8E36-42B3-A52D-B1D61FD1B1F5}">
      <dgm:prSet/>
      <dgm:spPr/>
      <dgm:t>
        <a:bodyPr/>
        <a:lstStyle/>
        <a:p>
          <a:endParaRPr lang="en-US"/>
        </a:p>
      </dgm:t>
    </dgm:pt>
    <dgm:pt modelId="{B689E34A-1ACC-4DD2-BBB7-74BA03298DAD}" type="sibTrans" cxnId="{24957D66-8E36-42B3-A52D-B1D61FD1B1F5}">
      <dgm:prSet/>
      <dgm:spPr/>
      <dgm:t>
        <a:bodyPr/>
        <a:lstStyle/>
        <a:p>
          <a:endParaRPr lang="en-US"/>
        </a:p>
      </dgm:t>
    </dgm:pt>
    <dgm:pt modelId="{3B390DF5-2F4B-46E1-9284-3D10DD2564C3}">
      <dgm:prSet phldrT="[Text]"/>
      <dgm:spPr/>
      <dgm:t>
        <a:bodyPr/>
        <a:lstStyle/>
        <a:p>
          <a:endParaRPr lang="en-US" dirty="0"/>
        </a:p>
      </dgm:t>
    </dgm:pt>
    <dgm:pt modelId="{7BBCA916-CB92-4A02-8B0A-207CD159D6B4}" type="parTrans" cxnId="{8B0CD06E-8431-45B4-93A0-4EAD3E39774C}">
      <dgm:prSet/>
      <dgm:spPr/>
      <dgm:t>
        <a:bodyPr/>
        <a:lstStyle/>
        <a:p>
          <a:endParaRPr lang="en-US"/>
        </a:p>
      </dgm:t>
    </dgm:pt>
    <dgm:pt modelId="{DA0F1396-FC38-4E74-9AB6-325C4F658B71}" type="sibTrans" cxnId="{8B0CD06E-8431-45B4-93A0-4EAD3E39774C}">
      <dgm:prSet/>
      <dgm:spPr/>
      <dgm:t>
        <a:bodyPr/>
        <a:lstStyle/>
        <a:p>
          <a:endParaRPr lang="en-US"/>
        </a:p>
      </dgm:t>
    </dgm:pt>
    <dgm:pt modelId="{1D2F6794-1F3B-45E8-8A3A-999A6A9D20EF}">
      <dgm:prSet phldrT="[Text]"/>
      <dgm:spPr/>
      <dgm:t>
        <a:bodyPr/>
        <a:lstStyle/>
        <a:p>
          <a:r>
            <a:rPr lang="en-US" dirty="0"/>
            <a:t>Increased </a:t>
          </a:r>
          <a:r>
            <a:rPr lang="en-US" i="1" dirty="0"/>
            <a:t>value</a:t>
          </a:r>
          <a:r>
            <a:rPr lang="en-US" dirty="0"/>
            <a:t> at the library level (wanting to do it vs. having to do it)</a:t>
          </a:r>
        </a:p>
      </dgm:t>
    </dgm:pt>
    <dgm:pt modelId="{7B4E7F81-C5AF-4484-8DB2-2A35D822D239}" type="parTrans" cxnId="{84648A29-1AE6-4A25-9C79-10330AD95F2D}">
      <dgm:prSet/>
      <dgm:spPr/>
      <dgm:t>
        <a:bodyPr/>
        <a:lstStyle/>
        <a:p>
          <a:endParaRPr lang="en-US"/>
        </a:p>
      </dgm:t>
    </dgm:pt>
    <dgm:pt modelId="{A697FD6E-23AA-4A3C-9F49-23D6360C15D0}" type="sibTrans" cxnId="{84648A29-1AE6-4A25-9C79-10330AD95F2D}">
      <dgm:prSet/>
      <dgm:spPr/>
      <dgm:t>
        <a:bodyPr/>
        <a:lstStyle/>
        <a:p>
          <a:endParaRPr lang="en-US"/>
        </a:p>
      </dgm:t>
    </dgm:pt>
    <dgm:pt modelId="{CBF5748E-47B3-409C-9640-CC6EE533B505}">
      <dgm:prSet phldrT="[Text]"/>
      <dgm:spPr/>
      <dgm:t>
        <a:bodyPr/>
        <a:lstStyle/>
        <a:p>
          <a:endParaRPr lang="en-US" dirty="0"/>
        </a:p>
      </dgm:t>
    </dgm:pt>
    <dgm:pt modelId="{A6136F9F-78FE-4700-A4CC-975807CF60E0}" type="parTrans" cxnId="{C117A6B1-8A70-49D6-9713-A5C3BA761DF1}">
      <dgm:prSet/>
      <dgm:spPr/>
      <dgm:t>
        <a:bodyPr/>
        <a:lstStyle/>
        <a:p>
          <a:endParaRPr lang="en-US"/>
        </a:p>
      </dgm:t>
    </dgm:pt>
    <dgm:pt modelId="{FBD700CC-C381-45A2-88EC-3C9699BF5B5C}" type="sibTrans" cxnId="{C117A6B1-8A70-49D6-9713-A5C3BA761DF1}">
      <dgm:prSet/>
      <dgm:spPr/>
      <dgm:t>
        <a:bodyPr/>
        <a:lstStyle/>
        <a:p>
          <a:endParaRPr lang="en-US"/>
        </a:p>
      </dgm:t>
    </dgm:pt>
    <dgm:pt modelId="{37E98D10-A147-40EF-8C64-1ABCCC32E6F8}" type="pres">
      <dgm:prSet presAssocID="{10A17181-221D-46C0-9E75-CCE2B2D7DCA2}" presName="Name0" presStyleCnt="0">
        <dgm:presLayoutVars>
          <dgm:dir/>
          <dgm:animLvl val="lvl"/>
          <dgm:resizeHandles val="exact"/>
        </dgm:presLayoutVars>
      </dgm:prSet>
      <dgm:spPr/>
    </dgm:pt>
    <dgm:pt modelId="{F8A940CC-61A8-43CE-BB67-D1E18791E5B0}" type="pres">
      <dgm:prSet presAssocID="{D726BA04-A993-4965-ACA6-763F72042D9C}" presName="composite" presStyleCnt="0"/>
      <dgm:spPr/>
    </dgm:pt>
    <dgm:pt modelId="{81B911FE-58FC-445D-8197-6DEDCDB59A01}" type="pres">
      <dgm:prSet presAssocID="{D726BA04-A993-4965-ACA6-763F72042D9C}" presName="parTx" presStyleLbl="node1" presStyleIdx="0" presStyleCnt="3">
        <dgm:presLayoutVars>
          <dgm:chMax val="0"/>
          <dgm:chPref val="0"/>
          <dgm:bulletEnabled val="1"/>
        </dgm:presLayoutVars>
      </dgm:prSet>
      <dgm:spPr/>
    </dgm:pt>
    <dgm:pt modelId="{135C8C38-5453-4B4A-AE44-B6995962C971}" type="pres">
      <dgm:prSet presAssocID="{D726BA04-A993-4965-ACA6-763F72042D9C}" presName="desTx" presStyleLbl="revTx" presStyleIdx="0" presStyleCnt="3">
        <dgm:presLayoutVars>
          <dgm:bulletEnabled val="1"/>
        </dgm:presLayoutVars>
      </dgm:prSet>
      <dgm:spPr/>
    </dgm:pt>
    <dgm:pt modelId="{FC8929B5-C20D-4F89-ADD8-95932DEAA04B}" type="pres">
      <dgm:prSet presAssocID="{DBFECA47-17D1-4BD9-87D8-2D147A397B96}" presName="space" presStyleCnt="0"/>
      <dgm:spPr/>
    </dgm:pt>
    <dgm:pt modelId="{58091A48-3FC4-4C05-998D-2EB155D3124F}" type="pres">
      <dgm:prSet presAssocID="{9943481C-E7DD-4512-978B-AFE528CE38CE}" presName="composite" presStyleCnt="0"/>
      <dgm:spPr/>
    </dgm:pt>
    <dgm:pt modelId="{CF05EA49-A5E2-4857-A83D-F2189CFC7435}" type="pres">
      <dgm:prSet presAssocID="{9943481C-E7DD-4512-978B-AFE528CE38CE}" presName="parTx" presStyleLbl="node1" presStyleIdx="1" presStyleCnt="3">
        <dgm:presLayoutVars>
          <dgm:chMax val="0"/>
          <dgm:chPref val="0"/>
          <dgm:bulletEnabled val="1"/>
        </dgm:presLayoutVars>
      </dgm:prSet>
      <dgm:spPr/>
    </dgm:pt>
    <dgm:pt modelId="{2655167C-2162-4C3B-B915-C6E510C9DCDA}" type="pres">
      <dgm:prSet presAssocID="{9943481C-E7DD-4512-978B-AFE528CE38CE}" presName="desTx" presStyleLbl="revTx" presStyleIdx="1" presStyleCnt="3">
        <dgm:presLayoutVars>
          <dgm:bulletEnabled val="1"/>
        </dgm:presLayoutVars>
      </dgm:prSet>
      <dgm:spPr/>
    </dgm:pt>
    <dgm:pt modelId="{635E1C24-E5C7-49F8-B9E2-818D0ED6F169}" type="pres">
      <dgm:prSet presAssocID="{9B1045C7-AC84-49F7-B952-215C0037A762}" presName="space" presStyleCnt="0"/>
      <dgm:spPr/>
    </dgm:pt>
    <dgm:pt modelId="{31EEBAB9-622D-4232-A077-FEE3E82C18E9}" type="pres">
      <dgm:prSet presAssocID="{C4C2D649-6BA5-4FEC-8DE2-867EB8B52DEA}" presName="composite" presStyleCnt="0"/>
      <dgm:spPr/>
    </dgm:pt>
    <dgm:pt modelId="{4FD68101-3B1F-45D0-A040-598BA8C34D4B}" type="pres">
      <dgm:prSet presAssocID="{C4C2D649-6BA5-4FEC-8DE2-867EB8B52DEA}" presName="parTx" presStyleLbl="node1" presStyleIdx="2" presStyleCnt="3">
        <dgm:presLayoutVars>
          <dgm:chMax val="0"/>
          <dgm:chPref val="0"/>
          <dgm:bulletEnabled val="1"/>
        </dgm:presLayoutVars>
      </dgm:prSet>
      <dgm:spPr/>
    </dgm:pt>
    <dgm:pt modelId="{2F1CB57A-CC8F-4A3F-AF33-2EB032A16109}" type="pres">
      <dgm:prSet presAssocID="{C4C2D649-6BA5-4FEC-8DE2-867EB8B52DEA}" presName="desTx" presStyleLbl="revTx" presStyleIdx="2" presStyleCnt="3">
        <dgm:presLayoutVars>
          <dgm:bulletEnabled val="1"/>
        </dgm:presLayoutVars>
      </dgm:prSet>
      <dgm:spPr/>
    </dgm:pt>
  </dgm:ptLst>
  <dgm:cxnLst>
    <dgm:cxn modelId="{0F0BBD01-2891-4113-AC3F-4497BEC6AD2C}" srcId="{C4C2D649-6BA5-4FEC-8DE2-867EB8B52DEA}" destId="{052AFA2E-CA26-4BB0-AFF5-B2CA22607869}" srcOrd="5" destOrd="0" parTransId="{A3AD007C-1E9C-469C-9659-286B9701B9C2}" sibTransId="{B800F827-6B5D-4708-9071-7315DC47A550}"/>
    <dgm:cxn modelId="{D451F902-34BC-4CC0-8C69-A8508DE772A7}" srcId="{C4C2D649-6BA5-4FEC-8DE2-867EB8B52DEA}" destId="{DBC86F46-0981-4D6F-8F56-89DFA7A71A87}" srcOrd="3" destOrd="0" parTransId="{8D358039-5204-4C20-BA2B-FE53568A354B}" sibTransId="{D3119CC3-461A-4F79-ABC1-DCBD283E30E2}"/>
    <dgm:cxn modelId="{DDDAC123-DF73-4B5B-8E57-6FF3C894DA46}" srcId="{D726BA04-A993-4965-ACA6-763F72042D9C}" destId="{D38C0BC9-1988-4A53-B33A-2A00FEBBC53C}" srcOrd="4" destOrd="0" parTransId="{9D5C7F62-F38B-4EA7-B2B6-F712632EA31C}" sibTransId="{89E69FC2-415B-4BD3-8415-66250F630ABA}"/>
    <dgm:cxn modelId="{1526AF26-412E-44F9-AF27-0038203AF045}" type="presOf" srcId="{1D2F6794-1F3B-45E8-8A3A-999A6A9D20EF}" destId="{2F1CB57A-CC8F-4A3F-AF33-2EB032A16109}" srcOrd="0" destOrd="9" presId="urn:microsoft.com/office/officeart/2005/8/layout/chevron1"/>
    <dgm:cxn modelId="{CD73B827-6CDC-4C77-A3EB-E5278BA3AA83}" srcId="{C4C2D649-6BA5-4FEC-8DE2-867EB8B52DEA}" destId="{30E12428-672C-4161-91DF-868198D2DAFA}" srcOrd="2" destOrd="0" parTransId="{AFA5AE20-B262-47FE-8D62-013F254683CE}" sibTransId="{FFE7871E-D6C1-4313-8184-4AF83CCB2086}"/>
    <dgm:cxn modelId="{84648A29-1AE6-4A25-9C79-10330AD95F2D}" srcId="{C4C2D649-6BA5-4FEC-8DE2-867EB8B52DEA}" destId="{1D2F6794-1F3B-45E8-8A3A-999A6A9D20EF}" srcOrd="9" destOrd="0" parTransId="{7B4E7F81-C5AF-4484-8DB2-2A35D822D239}" sibTransId="{A697FD6E-23AA-4A3C-9F49-23D6360C15D0}"/>
    <dgm:cxn modelId="{56B9703A-F4C9-4607-AC49-92103D483D0B}" srcId="{9943481C-E7DD-4512-978B-AFE528CE38CE}" destId="{348ABD97-3B84-4093-8C93-1D818F993423}" srcOrd="4" destOrd="0" parTransId="{EE7B6E7C-C65C-4946-84E8-0383FC400E2C}" sibTransId="{DD73D89D-1036-45CE-86B9-7D034ED925E4}"/>
    <dgm:cxn modelId="{0E450A5E-8D21-496C-89C9-83E26C755596}" srcId="{9943481C-E7DD-4512-978B-AFE528CE38CE}" destId="{6C19011C-0A3E-4C0A-B3B0-B04E30357E2B}" srcOrd="1" destOrd="0" parTransId="{8189D371-9AF0-40DD-9531-2BA5CBA29B21}" sibTransId="{696EBFA5-B21B-4E20-A6E3-801A654DD1A5}"/>
    <dgm:cxn modelId="{5B66A963-E1F7-4B27-971B-C2105969BDD4}" type="presOf" srcId="{E6878C3F-2A51-4943-BC36-52231014CF3E}" destId="{2655167C-2162-4C3B-B915-C6E510C9DCDA}" srcOrd="0" destOrd="2" presId="urn:microsoft.com/office/officeart/2005/8/layout/chevron1"/>
    <dgm:cxn modelId="{7EE6F963-62CF-4357-BEFD-A2AADE2D512F}" type="presOf" srcId="{843FB08E-6963-49B9-9F78-F2E02CB68063}" destId="{135C8C38-5453-4B4A-AE44-B6995962C971}" srcOrd="0" destOrd="0" presId="urn:microsoft.com/office/officeart/2005/8/layout/chevron1"/>
    <dgm:cxn modelId="{3B660565-BF31-4944-A390-C051C9FC3E89}" type="presOf" srcId="{3B390DF5-2F4B-46E1-9284-3D10DD2564C3}" destId="{2F1CB57A-CC8F-4A3F-AF33-2EB032A16109}" srcOrd="0" destOrd="6" presId="urn:microsoft.com/office/officeart/2005/8/layout/chevron1"/>
    <dgm:cxn modelId="{F384D045-0CA1-48A8-82F7-7DED2CF7E6C7}" type="presOf" srcId="{D726BA04-A993-4965-ACA6-763F72042D9C}" destId="{81B911FE-58FC-445D-8197-6DEDCDB59A01}" srcOrd="0" destOrd="0" presId="urn:microsoft.com/office/officeart/2005/8/layout/chevron1"/>
    <dgm:cxn modelId="{0C423B66-9EFC-45E0-9AF2-0ADBF826E4AB}" type="presOf" srcId="{348ABD97-3B84-4093-8C93-1D818F993423}" destId="{2655167C-2162-4C3B-B915-C6E510C9DCDA}" srcOrd="0" destOrd="4" presId="urn:microsoft.com/office/officeart/2005/8/layout/chevron1"/>
    <dgm:cxn modelId="{24957D66-8E36-42B3-A52D-B1D61FD1B1F5}" srcId="{C4C2D649-6BA5-4FEC-8DE2-867EB8B52DEA}" destId="{1D4A1E0A-29D6-45DD-8478-0B1C5AEA4ACB}" srcOrd="7" destOrd="0" parTransId="{25495A7F-7A36-44F1-804B-22482D16E182}" sibTransId="{B689E34A-1ACC-4DD2-BBB7-74BA03298DAD}"/>
    <dgm:cxn modelId="{4D597C6D-FE1B-41B8-A82B-213F970A8279}" srcId="{C4C2D649-6BA5-4FEC-8DE2-867EB8B52DEA}" destId="{872D444C-AB8B-4B68-805E-E26B2128B487}" srcOrd="0" destOrd="0" parTransId="{DABD6EA0-288A-4AD5-B164-FF7E40F86EBD}" sibTransId="{3535CB42-0191-4BBD-9CF2-0728C3B0400B}"/>
    <dgm:cxn modelId="{8B0CD06E-8431-45B4-93A0-4EAD3E39774C}" srcId="{C4C2D649-6BA5-4FEC-8DE2-867EB8B52DEA}" destId="{3B390DF5-2F4B-46E1-9284-3D10DD2564C3}" srcOrd="6" destOrd="0" parTransId="{7BBCA916-CB92-4A02-8B0A-207CD159D6B4}" sibTransId="{DA0F1396-FC38-4E74-9AB6-325C4F658B71}"/>
    <dgm:cxn modelId="{5F95CA70-C907-4E29-9333-57098ABC9217}" srcId="{9943481C-E7DD-4512-978B-AFE528CE38CE}" destId="{1698B93B-838B-414E-9ACC-EC2B046EE0C0}" srcOrd="3" destOrd="0" parTransId="{0E848328-F23E-4919-AA87-C051EFEAC0BF}" sibTransId="{982C3191-629A-4391-B799-D38E8C6041E1}"/>
    <dgm:cxn modelId="{ED596D75-3D08-433A-A030-08C27CFCA87F}" srcId="{C4C2D649-6BA5-4FEC-8DE2-867EB8B52DEA}" destId="{D22F60F9-E579-4DD8-A6DC-C36E7920F548}" srcOrd="1" destOrd="0" parTransId="{EE49D61F-1C64-432E-86CD-BB98D6E14B76}" sibTransId="{7B1AB5A0-AEBB-4B88-AE10-7E5D1B93F657}"/>
    <dgm:cxn modelId="{A8EA7A75-A53B-43D9-83F9-6943CBD44FB0}" srcId="{10A17181-221D-46C0-9E75-CCE2B2D7DCA2}" destId="{9943481C-E7DD-4512-978B-AFE528CE38CE}" srcOrd="1" destOrd="0" parTransId="{5C00204B-B0CC-4B12-BA9B-712E5A1009A7}" sibTransId="{9B1045C7-AC84-49F7-B952-215C0037A762}"/>
    <dgm:cxn modelId="{3FCA5F57-765D-4AC0-A0E0-12EA44BA487C}" type="presOf" srcId="{872D444C-AB8B-4B68-805E-E26B2128B487}" destId="{2F1CB57A-CC8F-4A3F-AF33-2EB032A16109}" srcOrd="0" destOrd="0" presId="urn:microsoft.com/office/officeart/2005/8/layout/chevron1"/>
    <dgm:cxn modelId="{F5FC2B58-96E9-4081-8B87-1FDD74F22072}" type="presOf" srcId="{D22F60F9-E579-4DD8-A6DC-C36E7920F548}" destId="{2F1CB57A-CC8F-4A3F-AF33-2EB032A16109}" srcOrd="0" destOrd="1" presId="urn:microsoft.com/office/officeart/2005/8/layout/chevron1"/>
    <dgm:cxn modelId="{A0536958-D940-4AAA-8E74-2FDABF00E779}" type="presOf" srcId="{463DD59B-7CC7-409D-B428-171FDF394F77}" destId="{2655167C-2162-4C3B-B915-C6E510C9DCDA}" srcOrd="0" destOrd="0" presId="urn:microsoft.com/office/officeart/2005/8/layout/chevron1"/>
    <dgm:cxn modelId="{B1369259-74C9-4531-821A-1FD00054B335}" type="presOf" srcId="{D38C0BC9-1988-4A53-B33A-2A00FEBBC53C}" destId="{135C8C38-5453-4B4A-AE44-B6995962C971}" srcOrd="0" destOrd="4" presId="urn:microsoft.com/office/officeart/2005/8/layout/chevron1"/>
    <dgm:cxn modelId="{6ACB207B-30EC-4E6B-B575-CD2721CC9CA4}" srcId="{9943481C-E7DD-4512-978B-AFE528CE38CE}" destId="{463DD59B-7CC7-409D-B428-171FDF394F77}" srcOrd="0" destOrd="0" parTransId="{11233C67-2893-4EED-A32F-876BB4DBF3AF}" sibTransId="{EB2F0ED2-DEE5-4B5D-9C04-82948503DC48}"/>
    <dgm:cxn modelId="{72F2D581-BA0C-4380-B282-C17CE5BECFCD}" srcId="{10A17181-221D-46C0-9E75-CCE2B2D7DCA2}" destId="{C4C2D649-6BA5-4FEC-8DE2-867EB8B52DEA}" srcOrd="2" destOrd="0" parTransId="{E06D6F00-E480-46A9-896B-7F362AC24786}" sibTransId="{CE189022-FDC7-4629-9E4C-70D53118E104}"/>
    <dgm:cxn modelId="{27121888-607B-4FB2-BD56-15C6C50B71E6}" type="presOf" srcId="{1698B93B-838B-414E-9ACC-EC2B046EE0C0}" destId="{2655167C-2162-4C3B-B915-C6E510C9DCDA}" srcOrd="0" destOrd="3" presId="urn:microsoft.com/office/officeart/2005/8/layout/chevron1"/>
    <dgm:cxn modelId="{202CC98F-C568-4C49-8D7B-1D9415551BA8}" type="presOf" srcId="{C4C2D649-6BA5-4FEC-8DE2-867EB8B52DEA}" destId="{4FD68101-3B1F-45D0-A040-598BA8C34D4B}" srcOrd="0" destOrd="0" presId="urn:microsoft.com/office/officeart/2005/8/layout/chevron1"/>
    <dgm:cxn modelId="{0F607990-4360-4F51-A98F-F78E0D7843CF}" type="presOf" srcId="{7B5E4AB4-7E93-4B3A-99E4-06F70855BBB1}" destId="{135C8C38-5453-4B4A-AE44-B6995962C971}" srcOrd="0" destOrd="3" presId="urn:microsoft.com/office/officeart/2005/8/layout/chevron1"/>
    <dgm:cxn modelId="{7A0ECAA2-C455-4560-8CFF-D79D0E8024E3}" type="presOf" srcId="{6C19011C-0A3E-4C0A-B3B0-B04E30357E2B}" destId="{2655167C-2162-4C3B-B915-C6E510C9DCDA}" srcOrd="0" destOrd="1" presId="urn:microsoft.com/office/officeart/2005/8/layout/chevron1"/>
    <dgm:cxn modelId="{0E6714A3-9B42-425A-A225-1DCCB13390E0}" type="presOf" srcId="{9943481C-E7DD-4512-978B-AFE528CE38CE}" destId="{CF05EA49-A5E2-4857-A83D-F2189CFC7435}" srcOrd="0" destOrd="0" presId="urn:microsoft.com/office/officeart/2005/8/layout/chevron1"/>
    <dgm:cxn modelId="{180AA6A7-1264-41E5-A513-2ED7A4A4C2BD}" type="presOf" srcId="{182E300B-3E84-4735-ACEE-563C11748E7F}" destId="{135C8C38-5453-4B4A-AE44-B6995962C971}" srcOrd="0" destOrd="1" presId="urn:microsoft.com/office/officeart/2005/8/layout/chevron1"/>
    <dgm:cxn modelId="{F7F4B5A7-7E15-4030-8F4C-D71D6D21BF75}" srcId="{9943481C-E7DD-4512-978B-AFE528CE38CE}" destId="{E6878C3F-2A51-4943-BC36-52231014CF3E}" srcOrd="2" destOrd="0" parTransId="{F4B02496-F3A9-43E0-9958-4586877FE3B8}" sibTransId="{F56F8009-C49D-4E20-905C-534310555375}"/>
    <dgm:cxn modelId="{275151AE-8B3B-4A56-957C-710F81B9CB17}" type="presOf" srcId="{CBF5748E-47B3-409C-9640-CC6EE533B505}" destId="{2F1CB57A-CC8F-4A3F-AF33-2EB032A16109}" srcOrd="0" destOrd="8" presId="urn:microsoft.com/office/officeart/2005/8/layout/chevron1"/>
    <dgm:cxn modelId="{C117A6B1-8A70-49D6-9713-A5C3BA761DF1}" srcId="{C4C2D649-6BA5-4FEC-8DE2-867EB8B52DEA}" destId="{CBF5748E-47B3-409C-9640-CC6EE533B505}" srcOrd="8" destOrd="0" parTransId="{A6136F9F-78FE-4700-A4CC-975807CF60E0}" sibTransId="{FBD700CC-C381-45A2-88EC-3C9699BF5B5C}"/>
    <dgm:cxn modelId="{F107FFB1-847A-4AA9-B9E0-5CEF3B1DA703}" srcId="{C4C2D649-6BA5-4FEC-8DE2-867EB8B52DEA}" destId="{65F2C20D-13E9-4722-A10A-04538CDA6AB7}" srcOrd="4" destOrd="0" parTransId="{07845584-1035-41C8-B795-139DF074D5AD}" sibTransId="{1B00DF4D-B10D-4FA3-A21D-EDCDB25C4264}"/>
    <dgm:cxn modelId="{82D3A1B9-7437-4B5E-B26F-16AE18C3C5EB}" srcId="{D726BA04-A993-4965-ACA6-763F72042D9C}" destId="{757967D2-530F-4B15-9260-F22B0717D524}" srcOrd="2" destOrd="0" parTransId="{6365972E-BFE4-4A12-A72C-8B5DDE5320F2}" sibTransId="{CA3AE9D9-7CD8-45E9-9273-4E1A3E59C746}"/>
    <dgm:cxn modelId="{C12AA6C0-0226-4402-BF8E-0EBCFA917C96}" type="presOf" srcId="{65F2C20D-13E9-4722-A10A-04538CDA6AB7}" destId="{2F1CB57A-CC8F-4A3F-AF33-2EB032A16109}" srcOrd="0" destOrd="4" presId="urn:microsoft.com/office/officeart/2005/8/layout/chevron1"/>
    <dgm:cxn modelId="{80DE0BC6-D666-471D-B670-F80D27AE3158}" type="presOf" srcId="{1D4A1E0A-29D6-45DD-8478-0B1C5AEA4ACB}" destId="{2F1CB57A-CC8F-4A3F-AF33-2EB032A16109}" srcOrd="0" destOrd="7" presId="urn:microsoft.com/office/officeart/2005/8/layout/chevron1"/>
    <dgm:cxn modelId="{70F715CC-2417-4CE8-A2EF-007E4654D9F2}" srcId="{D726BA04-A993-4965-ACA6-763F72042D9C}" destId="{7B5E4AB4-7E93-4B3A-99E4-06F70855BBB1}" srcOrd="3" destOrd="0" parTransId="{9C5D1A14-C792-4FE2-84CF-684A31BEECA1}" sibTransId="{BD2A1DCE-9103-41B3-A786-2A0D94BA62AA}"/>
    <dgm:cxn modelId="{7341B9D6-6ACF-481E-8D87-364EADB48AC8}" srcId="{D726BA04-A993-4965-ACA6-763F72042D9C}" destId="{843FB08E-6963-49B9-9F78-F2E02CB68063}" srcOrd="0" destOrd="0" parTransId="{66837F63-77FD-4674-8A91-FF8799B43CFF}" sibTransId="{BF19BD73-A504-4659-A3C0-C3750F7F7DBA}"/>
    <dgm:cxn modelId="{65C240D9-437F-4974-90EE-DAA29226D245}" type="presOf" srcId="{757967D2-530F-4B15-9260-F22B0717D524}" destId="{135C8C38-5453-4B4A-AE44-B6995962C971}" srcOrd="0" destOrd="2" presId="urn:microsoft.com/office/officeart/2005/8/layout/chevron1"/>
    <dgm:cxn modelId="{B6DAD7DE-B1A7-4F8E-AD10-7E80569B1706}" type="presOf" srcId="{052AFA2E-CA26-4BB0-AFF5-B2CA22607869}" destId="{2F1CB57A-CC8F-4A3F-AF33-2EB032A16109}" srcOrd="0" destOrd="5" presId="urn:microsoft.com/office/officeart/2005/8/layout/chevron1"/>
    <dgm:cxn modelId="{229B28DF-9972-40B4-8AD6-A22CA7526BF2}" srcId="{D726BA04-A993-4965-ACA6-763F72042D9C}" destId="{182E300B-3E84-4735-ACEE-563C11748E7F}" srcOrd="1" destOrd="0" parTransId="{22DB0C60-624B-4F21-831A-D5F67447A1E7}" sibTransId="{1C2745D6-21E5-411D-AA43-F2C9C6DED43E}"/>
    <dgm:cxn modelId="{F2D859E6-160A-4A6A-BA93-4D17BAFE3381}" srcId="{10A17181-221D-46C0-9E75-CCE2B2D7DCA2}" destId="{D726BA04-A993-4965-ACA6-763F72042D9C}" srcOrd="0" destOrd="0" parTransId="{1656DB78-9858-464C-9DF7-2624A1C1CD72}" sibTransId="{DBFECA47-17D1-4BD9-87D8-2D147A397B96}"/>
    <dgm:cxn modelId="{B34A1CEF-8296-435B-A761-24B270D9F6D3}" type="presOf" srcId="{30E12428-672C-4161-91DF-868198D2DAFA}" destId="{2F1CB57A-CC8F-4A3F-AF33-2EB032A16109}" srcOrd="0" destOrd="2" presId="urn:microsoft.com/office/officeart/2005/8/layout/chevron1"/>
    <dgm:cxn modelId="{9C9E39FC-B5A8-40D5-B5A3-604BE5388708}" type="presOf" srcId="{DBC86F46-0981-4D6F-8F56-89DFA7A71A87}" destId="{2F1CB57A-CC8F-4A3F-AF33-2EB032A16109}" srcOrd="0" destOrd="3" presId="urn:microsoft.com/office/officeart/2005/8/layout/chevron1"/>
    <dgm:cxn modelId="{D69173FC-BA1C-4B30-BC39-81769326579F}" type="presOf" srcId="{10A17181-221D-46C0-9E75-CCE2B2D7DCA2}" destId="{37E98D10-A147-40EF-8C64-1ABCCC32E6F8}" srcOrd="0" destOrd="0" presId="urn:microsoft.com/office/officeart/2005/8/layout/chevron1"/>
    <dgm:cxn modelId="{5C2A1CA8-A4F7-4A85-A1FF-296E7B02607A}" type="presParOf" srcId="{37E98D10-A147-40EF-8C64-1ABCCC32E6F8}" destId="{F8A940CC-61A8-43CE-BB67-D1E18791E5B0}" srcOrd="0" destOrd="0" presId="urn:microsoft.com/office/officeart/2005/8/layout/chevron1"/>
    <dgm:cxn modelId="{AA1785B4-9E2F-453F-B70B-111FFF89E94C}" type="presParOf" srcId="{F8A940CC-61A8-43CE-BB67-D1E18791E5B0}" destId="{81B911FE-58FC-445D-8197-6DEDCDB59A01}" srcOrd="0" destOrd="0" presId="urn:microsoft.com/office/officeart/2005/8/layout/chevron1"/>
    <dgm:cxn modelId="{E8359C90-C978-454E-A6FC-20A4D8738D16}" type="presParOf" srcId="{F8A940CC-61A8-43CE-BB67-D1E18791E5B0}" destId="{135C8C38-5453-4B4A-AE44-B6995962C971}" srcOrd="1" destOrd="0" presId="urn:microsoft.com/office/officeart/2005/8/layout/chevron1"/>
    <dgm:cxn modelId="{F55110D1-444C-4763-91A9-AD3DE8AB07F3}" type="presParOf" srcId="{37E98D10-A147-40EF-8C64-1ABCCC32E6F8}" destId="{FC8929B5-C20D-4F89-ADD8-95932DEAA04B}" srcOrd="1" destOrd="0" presId="urn:microsoft.com/office/officeart/2005/8/layout/chevron1"/>
    <dgm:cxn modelId="{6E03C161-49F9-4927-95ED-AD03E1B81034}" type="presParOf" srcId="{37E98D10-A147-40EF-8C64-1ABCCC32E6F8}" destId="{58091A48-3FC4-4C05-998D-2EB155D3124F}" srcOrd="2" destOrd="0" presId="urn:microsoft.com/office/officeart/2005/8/layout/chevron1"/>
    <dgm:cxn modelId="{34958BB1-0EC1-4ECA-B25F-8B09C490D65D}" type="presParOf" srcId="{58091A48-3FC4-4C05-998D-2EB155D3124F}" destId="{CF05EA49-A5E2-4857-A83D-F2189CFC7435}" srcOrd="0" destOrd="0" presId="urn:microsoft.com/office/officeart/2005/8/layout/chevron1"/>
    <dgm:cxn modelId="{59513B1E-B252-4367-B6A4-5CB54180B973}" type="presParOf" srcId="{58091A48-3FC4-4C05-998D-2EB155D3124F}" destId="{2655167C-2162-4C3B-B915-C6E510C9DCDA}" srcOrd="1" destOrd="0" presId="urn:microsoft.com/office/officeart/2005/8/layout/chevron1"/>
    <dgm:cxn modelId="{F4534BD1-A5F9-489B-B855-65E6D3BB70B3}" type="presParOf" srcId="{37E98D10-A147-40EF-8C64-1ABCCC32E6F8}" destId="{635E1C24-E5C7-49F8-B9E2-818D0ED6F169}" srcOrd="3" destOrd="0" presId="urn:microsoft.com/office/officeart/2005/8/layout/chevron1"/>
    <dgm:cxn modelId="{9C0B57B6-7E86-4C80-BD41-DEAC8D41A2D7}" type="presParOf" srcId="{37E98D10-A147-40EF-8C64-1ABCCC32E6F8}" destId="{31EEBAB9-622D-4232-A077-FEE3E82C18E9}" srcOrd="4" destOrd="0" presId="urn:microsoft.com/office/officeart/2005/8/layout/chevron1"/>
    <dgm:cxn modelId="{AEF22C4F-92C5-4FF7-AFBF-23183A8DFD2F}" type="presParOf" srcId="{31EEBAB9-622D-4232-A077-FEE3E82C18E9}" destId="{4FD68101-3B1F-45D0-A040-598BA8C34D4B}" srcOrd="0" destOrd="0" presId="urn:microsoft.com/office/officeart/2005/8/layout/chevron1"/>
    <dgm:cxn modelId="{05097E0E-1D61-46F4-93C7-7949EE43F9CF}" type="presParOf" srcId="{31EEBAB9-622D-4232-A077-FEE3E82C18E9}" destId="{2F1CB57A-CC8F-4A3F-AF33-2EB032A16109}"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32AD48-A1D3-43F8-A9B0-4DD50E0D3857}" type="doc">
      <dgm:prSet loTypeId="urn:microsoft.com/office/officeart/2005/8/layout/hierarchy6" loCatId="hierarchy" qsTypeId="urn:microsoft.com/office/officeart/2005/8/quickstyle/simple1" qsCatId="simple" csTypeId="urn:microsoft.com/office/officeart/2005/8/colors/colorful1" csCatId="colorful" phldr="1"/>
      <dgm:spPr/>
      <dgm:t>
        <a:bodyPr/>
        <a:lstStyle/>
        <a:p>
          <a:endParaRPr lang="en-US"/>
        </a:p>
      </dgm:t>
    </dgm:pt>
    <dgm:pt modelId="{1F758510-7621-4B0C-91B7-D22550B3E378}">
      <dgm:prSet phldrT="[Text]" custT="1"/>
      <dgm:spPr/>
      <dgm:t>
        <a:bodyPr/>
        <a:lstStyle/>
        <a:p>
          <a:r>
            <a:rPr lang="en-US" sz="3200" dirty="0"/>
            <a:t>2015</a:t>
          </a:r>
        </a:p>
      </dgm:t>
    </dgm:pt>
    <dgm:pt modelId="{BB370414-2233-4075-B595-75C63F1206EC}" type="parTrans" cxnId="{716DF6B8-40CD-44E2-B9DA-4E449DE76F0D}">
      <dgm:prSet/>
      <dgm:spPr/>
      <dgm:t>
        <a:bodyPr/>
        <a:lstStyle/>
        <a:p>
          <a:endParaRPr lang="en-US" sz="2400"/>
        </a:p>
      </dgm:t>
    </dgm:pt>
    <dgm:pt modelId="{E78BAF85-089F-44AA-9874-F49510C40E7A}" type="sibTrans" cxnId="{716DF6B8-40CD-44E2-B9DA-4E449DE76F0D}">
      <dgm:prSet/>
      <dgm:spPr/>
      <dgm:t>
        <a:bodyPr/>
        <a:lstStyle/>
        <a:p>
          <a:endParaRPr lang="en-US" sz="2400"/>
        </a:p>
      </dgm:t>
    </dgm:pt>
    <dgm:pt modelId="{282D9310-1CA8-46E1-9682-1A79CF4DDDA0}">
      <dgm:prSet phldrT="[Text]" custT="1"/>
      <dgm:spPr>
        <a:solidFill>
          <a:srgbClr val="FEFCFF"/>
        </a:solidFill>
      </dgm:spPr>
      <dgm:t>
        <a:bodyPr/>
        <a:lstStyle/>
        <a:p>
          <a:r>
            <a:rPr lang="en-US" sz="3200" spc="-100" baseline="0" dirty="0"/>
            <a:t>2013-2014</a:t>
          </a:r>
        </a:p>
      </dgm:t>
    </dgm:pt>
    <dgm:pt modelId="{FE2629B5-C935-4179-B935-7E28602CA767}" type="sibTrans" cxnId="{8CC787F3-B960-4650-B717-C60FB4FBAC98}">
      <dgm:prSet/>
      <dgm:spPr/>
      <dgm:t>
        <a:bodyPr/>
        <a:lstStyle/>
        <a:p>
          <a:endParaRPr lang="en-US" sz="2400"/>
        </a:p>
      </dgm:t>
    </dgm:pt>
    <dgm:pt modelId="{BE64798C-ADAD-49BF-B9B1-85ED01C75ED9}" type="parTrans" cxnId="{8CC787F3-B960-4650-B717-C60FB4FBAC98}">
      <dgm:prSet/>
      <dgm:spPr/>
      <dgm:t>
        <a:bodyPr/>
        <a:lstStyle/>
        <a:p>
          <a:endParaRPr lang="en-US" sz="2400"/>
        </a:p>
      </dgm:t>
    </dgm:pt>
    <dgm:pt modelId="{BABA75D9-277B-49BB-A017-BA9EFF21AAAB}">
      <dgm:prSet phldrT="[Text]" custT="1"/>
      <dgm:spPr/>
      <dgm:t>
        <a:bodyPr/>
        <a:lstStyle/>
        <a:p>
          <a:r>
            <a:rPr lang="en-US" sz="3200" dirty="0"/>
            <a:t>2016</a:t>
          </a:r>
        </a:p>
      </dgm:t>
    </dgm:pt>
    <dgm:pt modelId="{ADFB83E7-641A-4DA5-8AA8-AB5BB9B956F0}" type="parTrans" cxnId="{3E299A54-B985-4BE6-991A-5D3EEA364A12}">
      <dgm:prSet/>
      <dgm:spPr/>
      <dgm:t>
        <a:bodyPr/>
        <a:lstStyle/>
        <a:p>
          <a:endParaRPr lang="en-US" sz="2400"/>
        </a:p>
      </dgm:t>
    </dgm:pt>
    <dgm:pt modelId="{E3A16F11-DC03-4A58-9A11-BFBFE41406C9}" type="sibTrans" cxnId="{3E299A54-B985-4BE6-991A-5D3EEA364A12}">
      <dgm:prSet/>
      <dgm:spPr/>
      <dgm:t>
        <a:bodyPr/>
        <a:lstStyle/>
        <a:p>
          <a:endParaRPr lang="en-US" sz="2400"/>
        </a:p>
      </dgm:t>
    </dgm:pt>
    <dgm:pt modelId="{A2280B0E-9FE3-48C4-9C27-71ADF15E0B05}">
      <dgm:prSet phldrT="[Text]" custT="1"/>
      <dgm:spPr/>
      <dgm:t>
        <a:bodyPr/>
        <a:lstStyle/>
        <a:p>
          <a:r>
            <a:rPr lang="en-US" sz="3200" dirty="0"/>
            <a:t>2017</a:t>
          </a:r>
        </a:p>
      </dgm:t>
    </dgm:pt>
    <dgm:pt modelId="{A258D306-0957-4041-9C7D-0923A870B341}" type="parTrans" cxnId="{803DB2CC-86BA-4BAE-B476-F1A7FA84E57A}">
      <dgm:prSet/>
      <dgm:spPr/>
      <dgm:t>
        <a:bodyPr/>
        <a:lstStyle/>
        <a:p>
          <a:endParaRPr lang="en-US" sz="2400"/>
        </a:p>
      </dgm:t>
    </dgm:pt>
    <dgm:pt modelId="{D82BDDF7-31D5-4970-A41E-6645E8E9DB18}" type="sibTrans" cxnId="{803DB2CC-86BA-4BAE-B476-F1A7FA84E57A}">
      <dgm:prSet/>
      <dgm:spPr/>
      <dgm:t>
        <a:bodyPr/>
        <a:lstStyle/>
        <a:p>
          <a:endParaRPr lang="en-US" sz="2400"/>
        </a:p>
      </dgm:t>
    </dgm:pt>
    <dgm:pt modelId="{E6379970-42D4-4AB4-91CF-26608E20A721}">
      <dgm:prSet phldrT="[Text]" custT="1"/>
      <dgm:spPr/>
      <dgm:t>
        <a:bodyPr/>
        <a:lstStyle/>
        <a:p>
          <a:pPr>
            <a:spcAft>
              <a:spcPts val="0"/>
            </a:spcAft>
          </a:pPr>
          <a:r>
            <a:rPr lang="en-US" sz="1800" dirty="0"/>
            <a:t>Performance Measurement Task Force established; </a:t>
          </a:r>
        </a:p>
        <a:p>
          <a:pPr>
            <a:spcAft>
              <a:spcPts val="0"/>
            </a:spcAft>
          </a:pPr>
          <a:r>
            <a:rPr lang="en-US" sz="1800" dirty="0"/>
            <a:t>background research activities conducted; immediate measures are developed &amp; pilot-tested</a:t>
          </a:r>
        </a:p>
      </dgm:t>
    </dgm:pt>
    <dgm:pt modelId="{9A348586-ED4E-45F9-A36E-573F57E1AC3D}" type="parTrans" cxnId="{6327B7FA-8E8C-4C1F-AC46-E003865E4811}">
      <dgm:prSet/>
      <dgm:spPr/>
      <dgm:t>
        <a:bodyPr/>
        <a:lstStyle/>
        <a:p>
          <a:endParaRPr lang="en-US" sz="2400"/>
        </a:p>
      </dgm:t>
    </dgm:pt>
    <dgm:pt modelId="{E7820707-2039-4FD0-BC14-08334E4023CA}" type="sibTrans" cxnId="{6327B7FA-8E8C-4C1F-AC46-E003865E4811}">
      <dgm:prSet/>
      <dgm:spPr/>
      <dgm:t>
        <a:bodyPr/>
        <a:lstStyle/>
        <a:p>
          <a:endParaRPr lang="en-US" sz="2400"/>
        </a:p>
      </dgm:t>
    </dgm:pt>
    <dgm:pt modelId="{C16E87E1-0756-4F37-A7D0-EA7BBF527DE3}">
      <dgm:prSet phldrT="[Text]" custT="1"/>
      <dgm:spPr>
        <a:solidFill>
          <a:srgbClr val="4F8694"/>
        </a:solidFill>
      </dgm:spPr>
      <dgm:t>
        <a:bodyPr/>
        <a:lstStyle/>
        <a:p>
          <a:r>
            <a:rPr lang="en-US" sz="1600" dirty="0"/>
            <a:t>Outcome measurement guidelines developed &amp; launched</a:t>
          </a:r>
        </a:p>
      </dgm:t>
    </dgm:pt>
    <dgm:pt modelId="{F99E531A-CA3A-45CE-A586-83AB4D102EA8}" type="sibTrans" cxnId="{EF1BDA7B-254E-4ED2-8DCD-72D208A955C7}">
      <dgm:prSet/>
      <dgm:spPr/>
      <dgm:t>
        <a:bodyPr/>
        <a:lstStyle/>
        <a:p>
          <a:endParaRPr lang="en-US" sz="2400"/>
        </a:p>
      </dgm:t>
    </dgm:pt>
    <dgm:pt modelId="{90E3B8A0-1303-4D6C-940B-A6A0989AEE58}" type="parTrans" cxnId="{EF1BDA7B-254E-4ED2-8DCD-72D208A955C7}">
      <dgm:prSet/>
      <dgm:spPr/>
      <dgm:t>
        <a:bodyPr/>
        <a:lstStyle/>
        <a:p>
          <a:endParaRPr lang="en-US" sz="2400"/>
        </a:p>
      </dgm:t>
    </dgm:pt>
    <dgm:pt modelId="{A29F2A58-7E44-4355-96C2-80269A3F2F82}">
      <dgm:prSet phldrT="[Text]" custT="1"/>
      <dgm:spPr>
        <a:solidFill>
          <a:srgbClr val="4F8694"/>
        </a:solidFill>
      </dgm:spPr>
      <dgm:t>
        <a:bodyPr/>
        <a:lstStyle/>
        <a:p>
          <a:r>
            <a:rPr lang="en-US" sz="1600" dirty="0"/>
            <a:t>Task Forces finalizes immediate surveys</a:t>
          </a:r>
        </a:p>
      </dgm:t>
    </dgm:pt>
    <dgm:pt modelId="{A8CD1B82-02B7-41BC-8367-EE23DA98B7C8}" type="sibTrans" cxnId="{FB7FEC91-5D40-404B-809E-EAF7A071D34D}">
      <dgm:prSet/>
      <dgm:spPr/>
      <dgm:t>
        <a:bodyPr/>
        <a:lstStyle/>
        <a:p>
          <a:endParaRPr lang="en-US" sz="2400"/>
        </a:p>
      </dgm:t>
    </dgm:pt>
    <dgm:pt modelId="{F64103EA-037F-46A9-B55B-15D2F1B78B0A}" type="parTrans" cxnId="{FB7FEC91-5D40-404B-809E-EAF7A071D34D}">
      <dgm:prSet/>
      <dgm:spPr/>
      <dgm:t>
        <a:bodyPr/>
        <a:lstStyle/>
        <a:p>
          <a:endParaRPr lang="en-US" sz="2400"/>
        </a:p>
      </dgm:t>
    </dgm:pt>
    <dgm:pt modelId="{45ADF168-1844-46BC-9440-C51AAB7CB3E0}">
      <dgm:prSet phldrT="[Text]" custT="1"/>
      <dgm:spPr>
        <a:solidFill>
          <a:srgbClr val="4F8694"/>
        </a:solidFill>
      </dgm:spPr>
      <dgm:t>
        <a:bodyPr/>
        <a:lstStyle/>
        <a:p>
          <a:r>
            <a:rPr lang="en-US" sz="1600" dirty="0"/>
            <a:t>Create, test and launch follow-up surveys; update Summer Reading surveys</a:t>
          </a:r>
        </a:p>
      </dgm:t>
    </dgm:pt>
    <dgm:pt modelId="{7A541678-7137-45E4-8420-5ABE51BCFD29}" type="sibTrans" cxnId="{1B76FB10-C11A-45FC-A54E-F56E1A5D3433}">
      <dgm:prSet/>
      <dgm:spPr/>
      <dgm:t>
        <a:bodyPr/>
        <a:lstStyle/>
        <a:p>
          <a:endParaRPr lang="en-US" sz="2400"/>
        </a:p>
      </dgm:t>
    </dgm:pt>
    <dgm:pt modelId="{853D177F-7864-4626-A1FD-18673B27F92B}" type="parTrans" cxnId="{1B76FB10-C11A-45FC-A54E-F56E1A5D3433}">
      <dgm:prSet/>
      <dgm:spPr/>
      <dgm:t>
        <a:bodyPr/>
        <a:lstStyle/>
        <a:p>
          <a:endParaRPr lang="en-US" sz="2400"/>
        </a:p>
      </dgm:t>
    </dgm:pt>
    <dgm:pt modelId="{6F945020-0119-49E8-B57F-01E34CF81260}">
      <dgm:prSet phldrT="[Text]" custT="1"/>
      <dgm:spPr>
        <a:solidFill>
          <a:srgbClr val="293274"/>
        </a:solidFill>
      </dgm:spPr>
      <dgm:t>
        <a:bodyPr/>
        <a:lstStyle/>
        <a:p>
          <a:r>
            <a:rPr lang="en-US" sz="1600" dirty="0"/>
            <a:t>PLA receives funds to develop &amp; launch Project Outcome</a:t>
          </a:r>
        </a:p>
      </dgm:t>
    </dgm:pt>
    <dgm:pt modelId="{9C8DEA57-F534-4FE5-A75B-8A794EED9AF5}" type="parTrans" cxnId="{96F5BF32-DECF-40EE-84C8-51AA9982103E}">
      <dgm:prSet/>
      <dgm:spPr/>
      <dgm:t>
        <a:bodyPr/>
        <a:lstStyle/>
        <a:p>
          <a:endParaRPr lang="en-US"/>
        </a:p>
      </dgm:t>
    </dgm:pt>
    <dgm:pt modelId="{9B82EC4B-ACA1-46C9-A3D8-0E5D6A334FDC}" type="sibTrans" cxnId="{96F5BF32-DECF-40EE-84C8-51AA9982103E}">
      <dgm:prSet/>
      <dgm:spPr/>
      <dgm:t>
        <a:bodyPr/>
        <a:lstStyle/>
        <a:p>
          <a:endParaRPr lang="en-US"/>
        </a:p>
      </dgm:t>
    </dgm:pt>
    <dgm:pt modelId="{CF12D4F6-C462-4AF1-B974-15B0AB6EACF7}">
      <dgm:prSet phldrT="[Text]" custT="1"/>
      <dgm:spPr>
        <a:solidFill>
          <a:srgbClr val="293274"/>
        </a:solidFill>
      </dgm:spPr>
      <dgm:t>
        <a:bodyPr/>
        <a:lstStyle/>
        <a:p>
          <a:r>
            <a:rPr lang="en-US" sz="1600" dirty="0"/>
            <a:t>Outreach, engagement &amp; analysis inform project success &amp; drawbacks</a:t>
          </a:r>
        </a:p>
      </dgm:t>
    </dgm:pt>
    <dgm:pt modelId="{6A49FF61-7C79-4C92-92FF-BD02BAFE5CE8}" type="parTrans" cxnId="{3AA23E1D-7A5E-411E-893C-24ADC19528B0}">
      <dgm:prSet/>
      <dgm:spPr/>
      <dgm:t>
        <a:bodyPr/>
        <a:lstStyle/>
        <a:p>
          <a:endParaRPr lang="en-US"/>
        </a:p>
      </dgm:t>
    </dgm:pt>
    <dgm:pt modelId="{7C9BC8A9-08BB-422B-BF7B-F84F6EC32BCE}" type="sibTrans" cxnId="{3AA23E1D-7A5E-411E-893C-24ADC19528B0}">
      <dgm:prSet/>
      <dgm:spPr/>
      <dgm:t>
        <a:bodyPr/>
        <a:lstStyle/>
        <a:p>
          <a:endParaRPr lang="en-US"/>
        </a:p>
      </dgm:t>
    </dgm:pt>
    <dgm:pt modelId="{5C08E18D-BAB0-463A-AA36-563DDDA8408A}">
      <dgm:prSet phldrT="[Text]" custT="1"/>
      <dgm:spPr>
        <a:solidFill>
          <a:srgbClr val="293274"/>
        </a:solidFill>
      </dgm:spPr>
      <dgm:t>
        <a:bodyPr/>
        <a:lstStyle/>
        <a:p>
          <a:r>
            <a:rPr lang="en-US" sz="1600" dirty="0"/>
            <a:t>System improvement updates implemented; outreach activities expand</a:t>
          </a:r>
        </a:p>
      </dgm:t>
    </dgm:pt>
    <dgm:pt modelId="{B95FAAAC-FBF8-4C46-9F39-BE7E5572AF6B}" type="parTrans" cxnId="{81437296-DA06-4268-BF33-377FA0FABD72}">
      <dgm:prSet/>
      <dgm:spPr/>
      <dgm:t>
        <a:bodyPr/>
        <a:lstStyle/>
        <a:p>
          <a:endParaRPr lang="en-US"/>
        </a:p>
      </dgm:t>
    </dgm:pt>
    <dgm:pt modelId="{4DC14828-C0D6-4080-865B-1ABC7166F8BE}" type="sibTrans" cxnId="{81437296-DA06-4268-BF33-377FA0FABD72}">
      <dgm:prSet/>
      <dgm:spPr/>
      <dgm:t>
        <a:bodyPr/>
        <a:lstStyle/>
        <a:p>
          <a:endParaRPr lang="en-US"/>
        </a:p>
      </dgm:t>
    </dgm:pt>
    <dgm:pt modelId="{3323A930-9756-40BE-A1BC-A7CDE5AC14BC}" type="pres">
      <dgm:prSet presAssocID="{AE32AD48-A1D3-43F8-A9B0-4DD50E0D3857}" presName="mainComposite" presStyleCnt="0">
        <dgm:presLayoutVars>
          <dgm:chPref val="1"/>
          <dgm:dir/>
          <dgm:animOne val="branch"/>
          <dgm:animLvl val="lvl"/>
          <dgm:resizeHandles val="exact"/>
        </dgm:presLayoutVars>
      </dgm:prSet>
      <dgm:spPr/>
    </dgm:pt>
    <dgm:pt modelId="{A72E9C9B-3362-4344-A9AA-044AFAF6FC70}" type="pres">
      <dgm:prSet presAssocID="{AE32AD48-A1D3-43F8-A9B0-4DD50E0D3857}" presName="hierFlow" presStyleCnt="0"/>
      <dgm:spPr/>
    </dgm:pt>
    <dgm:pt modelId="{58CBC4BA-62F4-4539-B750-10D5CC0D68BD}" type="pres">
      <dgm:prSet presAssocID="{AE32AD48-A1D3-43F8-A9B0-4DD50E0D3857}" presName="firstBuf" presStyleCnt="0"/>
      <dgm:spPr/>
    </dgm:pt>
    <dgm:pt modelId="{D3DEF905-D3A7-4E75-9A02-91E3CD24AFF6}" type="pres">
      <dgm:prSet presAssocID="{AE32AD48-A1D3-43F8-A9B0-4DD50E0D3857}" presName="hierChild1" presStyleCnt="0">
        <dgm:presLayoutVars>
          <dgm:chPref val="1"/>
          <dgm:animOne val="branch"/>
          <dgm:animLvl val="lvl"/>
        </dgm:presLayoutVars>
      </dgm:prSet>
      <dgm:spPr/>
    </dgm:pt>
    <dgm:pt modelId="{EF646E38-E044-4C55-B9EC-C79616D2A0B1}" type="pres">
      <dgm:prSet presAssocID="{E6379970-42D4-4AB4-91CF-26608E20A721}" presName="Name14" presStyleCnt="0"/>
      <dgm:spPr/>
    </dgm:pt>
    <dgm:pt modelId="{0E986E95-AD0B-44C7-9556-2D37781EA3F6}" type="pres">
      <dgm:prSet presAssocID="{E6379970-42D4-4AB4-91CF-26608E20A721}" presName="level1Shape" presStyleLbl="node0" presStyleIdx="0" presStyleCnt="1" custScaleX="383031">
        <dgm:presLayoutVars>
          <dgm:chPref val="3"/>
        </dgm:presLayoutVars>
      </dgm:prSet>
      <dgm:spPr/>
    </dgm:pt>
    <dgm:pt modelId="{AB3DD29C-521D-4476-BDEB-ABA3EDE6ECEC}" type="pres">
      <dgm:prSet presAssocID="{E6379970-42D4-4AB4-91CF-26608E20A721}" presName="hierChild2" presStyleCnt="0"/>
      <dgm:spPr/>
    </dgm:pt>
    <dgm:pt modelId="{73A836FE-1324-425F-AC1A-253FC806CF90}" type="pres">
      <dgm:prSet presAssocID="{9C8DEA57-F534-4FE5-A75B-8A794EED9AF5}" presName="Name19" presStyleLbl="parChTrans1D2" presStyleIdx="0" presStyleCnt="2"/>
      <dgm:spPr/>
    </dgm:pt>
    <dgm:pt modelId="{1BA2B0D3-AE15-441B-8493-B39FBCA3F4D7}" type="pres">
      <dgm:prSet presAssocID="{6F945020-0119-49E8-B57F-01E34CF81260}" presName="Name21" presStyleCnt="0"/>
      <dgm:spPr/>
    </dgm:pt>
    <dgm:pt modelId="{EF10347A-541D-4517-A521-665CEDFB2FCD}" type="pres">
      <dgm:prSet presAssocID="{6F945020-0119-49E8-B57F-01E34CF81260}" presName="level2Shape" presStyleLbl="node2" presStyleIdx="0" presStyleCnt="2" custScaleX="176118"/>
      <dgm:spPr/>
    </dgm:pt>
    <dgm:pt modelId="{65F6C2FA-6EF9-4218-A0AF-9842184683E3}" type="pres">
      <dgm:prSet presAssocID="{6F945020-0119-49E8-B57F-01E34CF81260}" presName="hierChild3" presStyleCnt="0"/>
      <dgm:spPr/>
    </dgm:pt>
    <dgm:pt modelId="{29973451-8314-44EB-A09A-249B2EB2C020}" type="pres">
      <dgm:prSet presAssocID="{6A49FF61-7C79-4C92-92FF-BD02BAFE5CE8}" presName="Name19" presStyleLbl="parChTrans1D3" presStyleIdx="0" presStyleCnt="2"/>
      <dgm:spPr/>
    </dgm:pt>
    <dgm:pt modelId="{D0536B5C-50EC-4927-BC9F-0871B3035C8A}" type="pres">
      <dgm:prSet presAssocID="{CF12D4F6-C462-4AF1-B974-15B0AB6EACF7}" presName="Name21" presStyleCnt="0"/>
      <dgm:spPr/>
    </dgm:pt>
    <dgm:pt modelId="{47A2C731-1C11-42A5-8D4A-756C1B370518}" type="pres">
      <dgm:prSet presAssocID="{CF12D4F6-C462-4AF1-B974-15B0AB6EACF7}" presName="level2Shape" presStyleLbl="node3" presStyleIdx="0" presStyleCnt="2" custScaleX="176118"/>
      <dgm:spPr/>
    </dgm:pt>
    <dgm:pt modelId="{B700ACF5-4796-47A0-AE3A-093443C963CE}" type="pres">
      <dgm:prSet presAssocID="{CF12D4F6-C462-4AF1-B974-15B0AB6EACF7}" presName="hierChild3" presStyleCnt="0"/>
      <dgm:spPr/>
    </dgm:pt>
    <dgm:pt modelId="{BF34C68A-18E6-4379-A4B0-D48704172A0E}" type="pres">
      <dgm:prSet presAssocID="{B95FAAAC-FBF8-4C46-9F39-BE7E5572AF6B}" presName="Name19" presStyleLbl="parChTrans1D4" presStyleIdx="0" presStyleCnt="2"/>
      <dgm:spPr/>
    </dgm:pt>
    <dgm:pt modelId="{B3AC5051-96F5-46DA-9CCF-5A20E6AB6C8C}" type="pres">
      <dgm:prSet presAssocID="{5C08E18D-BAB0-463A-AA36-563DDDA8408A}" presName="Name21" presStyleCnt="0"/>
      <dgm:spPr/>
    </dgm:pt>
    <dgm:pt modelId="{596191AD-1994-477C-8C37-AA47C5A3EA73}" type="pres">
      <dgm:prSet presAssocID="{5C08E18D-BAB0-463A-AA36-563DDDA8408A}" presName="level2Shape" presStyleLbl="node4" presStyleIdx="0" presStyleCnt="2" custScaleX="176118"/>
      <dgm:spPr/>
    </dgm:pt>
    <dgm:pt modelId="{8D1D19FA-8900-4CBD-BCFB-66A8231AEF26}" type="pres">
      <dgm:prSet presAssocID="{5C08E18D-BAB0-463A-AA36-563DDDA8408A}" presName="hierChild3" presStyleCnt="0"/>
      <dgm:spPr/>
    </dgm:pt>
    <dgm:pt modelId="{E508B038-4EB3-4575-B406-9EE59D81AE46}" type="pres">
      <dgm:prSet presAssocID="{F64103EA-037F-46A9-B55B-15D2F1B78B0A}" presName="Name19" presStyleLbl="parChTrans1D2" presStyleIdx="1" presStyleCnt="2"/>
      <dgm:spPr/>
    </dgm:pt>
    <dgm:pt modelId="{4190DDA4-3424-446C-9C66-E664C3D96C50}" type="pres">
      <dgm:prSet presAssocID="{A29F2A58-7E44-4355-96C2-80269A3F2F82}" presName="Name21" presStyleCnt="0"/>
      <dgm:spPr/>
    </dgm:pt>
    <dgm:pt modelId="{24FFE17E-9EE8-4CE7-A9FB-E180D07A5501}" type="pres">
      <dgm:prSet presAssocID="{A29F2A58-7E44-4355-96C2-80269A3F2F82}" presName="level2Shape" presStyleLbl="node2" presStyleIdx="1" presStyleCnt="2" custScaleX="176118"/>
      <dgm:spPr/>
    </dgm:pt>
    <dgm:pt modelId="{F0CE03EF-7CE0-4E60-85B5-EB493A799B3D}" type="pres">
      <dgm:prSet presAssocID="{A29F2A58-7E44-4355-96C2-80269A3F2F82}" presName="hierChild3" presStyleCnt="0"/>
      <dgm:spPr/>
    </dgm:pt>
    <dgm:pt modelId="{DDAAE56A-C58E-46D5-8994-D61F86849EFE}" type="pres">
      <dgm:prSet presAssocID="{853D177F-7864-4626-A1FD-18673B27F92B}" presName="Name19" presStyleLbl="parChTrans1D3" presStyleIdx="1" presStyleCnt="2"/>
      <dgm:spPr/>
    </dgm:pt>
    <dgm:pt modelId="{A4A8FA91-4AC5-49D6-8791-9DB0CEA09CB5}" type="pres">
      <dgm:prSet presAssocID="{45ADF168-1844-46BC-9440-C51AAB7CB3E0}" presName="Name21" presStyleCnt="0"/>
      <dgm:spPr/>
    </dgm:pt>
    <dgm:pt modelId="{168B86DD-2255-4824-9379-B95F296C6938}" type="pres">
      <dgm:prSet presAssocID="{45ADF168-1844-46BC-9440-C51AAB7CB3E0}" presName="level2Shape" presStyleLbl="node3" presStyleIdx="1" presStyleCnt="2" custScaleX="176118"/>
      <dgm:spPr/>
    </dgm:pt>
    <dgm:pt modelId="{EF7B47E3-0512-4FEA-BC6E-385C8C55A533}" type="pres">
      <dgm:prSet presAssocID="{45ADF168-1844-46BC-9440-C51AAB7CB3E0}" presName="hierChild3" presStyleCnt="0"/>
      <dgm:spPr/>
    </dgm:pt>
    <dgm:pt modelId="{5A7B37D7-E18E-41D6-9CE4-5AD05AE78DCC}" type="pres">
      <dgm:prSet presAssocID="{90E3B8A0-1303-4D6C-940B-A6A0989AEE58}" presName="Name19" presStyleLbl="parChTrans1D4" presStyleIdx="1" presStyleCnt="2"/>
      <dgm:spPr/>
    </dgm:pt>
    <dgm:pt modelId="{886EB638-D3BE-4EC5-8062-228FE3DF07E7}" type="pres">
      <dgm:prSet presAssocID="{C16E87E1-0756-4F37-A7D0-EA7BBF527DE3}" presName="Name21" presStyleCnt="0"/>
      <dgm:spPr/>
    </dgm:pt>
    <dgm:pt modelId="{DC618EFC-B87A-44D6-B680-AFD4B3B86BB8}" type="pres">
      <dgm:prSet presAssocID="{C16E87E1-0756-4F37-A7D0-EA7BBF527DE3}" presName="level2Shape" presStyleLbl="node4" presStyleIdx="1" presStyleCnt="2" custScaleX="176118"/>
      <dgm:spPr/>
    </dgm:pt>
    <dgm:pt modelId="{3E61ABD1-53AD-4800-82E0-70E706ED281F}" type="pres">
      <dgm:prSet presAssocID="{C16E87E1-0756-4F37-A7D0-EA7BBF527DE3}" presName="hierChild3" presStyleCnt="0"/>
      <dgm:spPr/>
    </dgm:pt>
    <dgm:pt modelId="{39E33FEF-D28D-493E-85E9-73CAFAFA7487}" type="pres">
      <dgm:prSet presAssocID="{AE32AD48-A1D3-43F8-A9B0-4DD50E0D3857}" presName="bgShapesFlow" presStyleCnt="0"/>
      <dgm:spPr/>
    </dgm:pt>
    <dgm:pt modelId="{16FB2956-C89B-4855-A219-325B6661E452}" type="pres">
      <dgm:prSet presAssocID="{282D9310-1CA8-46E1-9682-1A79CF4DDDA0}" presName="rectComp" presStyleCnt="0"/>
      <dgm:spPr/>
    </dgm:pt>
    <dgm:pt modelId="{E75EE5F6-A6CB-4AEA-A99F-CE1A5CE34464}" type="pres">
      <dgm:prSet presAssocID="{282D9310-1CA8-46E1-9682-1A79CF4DDDA0}" presName="bgRect" presStyleLbl="bgShp" presStyleIdx="0" presStyleCnt="4"/>
      <dgm:spPr/>
    </dgm:pt>
    <dgm:pt modelId="{D6DC7A6E-B5DE-419F-BAC4-F5ED9869B7AA}" type="pres">
      <dgm:prSet presAssocID="{282D9310-1CA8-46E1-9682-1A79CF4DDDA0}" presName="bgRectTx" presStyleLbl="bgShp" presStyleIdx="0" presStyleCnt="4">
        <dgm:presLayoutVars>
          <dgm:bulletEnabled val="1"/>
        </dgm:presLayoutVars>
      </dgm:prSet>
      <dgm:spPr/>
    </dgm:pt>
    <dgm:pt modelId="{D173D23A-3D64-44E9-BEF2-6FF499815B60}" type="pres">
      <dgm:prSet presAssocID="{282D9310-1CA8-46E1-9682-1A79CF4DDDA0}" presName="spComp" presStyleCnt="0"/>
      <dgm:spPr/>
    </dgm:pt>
    <dgm:pt modelId="{0CDA2ACE-EFFE-4B00-B402-941348851003}" type="pres">
      <dgm:prSet presAssocID="{282D9310-1CA8-46E1-9682-1A79CF4DDDA0}" presName="vSp" presStyleCnt="0"/>
      <dgm:spPr/>
    </dgm:pt>
    <dgm:pt modelId="{4A2FCDA4-E5F2-4B76-B537-8BD58BD3DFC7}" type="pres">
      <dgm:prSet presAssocID="{1F758510-7621-4B0C-91B7-D22550B3E378}" presName="rectComp" presStyleCnt="0"/>
      <dgm:spPr/>
    </dgm:pt>
    <dgm:pt modelId="{C054E21C-7883-49E7-9FBF-9E97CDFFCAC2}" type="pres">
      <dgm:prSet presAssocID="{1F758510-7621-4B0C-91B7-D22550B3E378}" presName="bgRect" presStyleLbl="bgShp" presStyleIdx="1" presStyleCnt="4"/>
      <dgm:spPr/>
    </dgm:pt>
    <dgm:pt modelId="{9394B6A5-D056-433E-A248-8B3C6D79E839}" type="pres">
      <dgm:prSet presAssocID="{1F758510-7621-4B0C-91B7-D22550B3E378}" presName="bgRectTx" presStyleLbl="bgShp" presStyleIdx="1" presStyleCnt="4">
        <dgm:presLayoutVars>
          <dgm:bulletEnabled val="1"/>
        </dgm:presLayoutVars>
      </dgm:prSet>
      <dgm:spPr/>
    </dgm:pt>
    <dgm:pt modelId="{070C75DA-A996-4993-915D-2B1B056C2F5F}" type="pres">
      <dgm:prSet presAssocID="{1F758510-7621-4B0C-91B7-D22550B3E378}" presName="spComp" presStyleCnt="0"/>
      <dgm:spPr/>
    </dgm:pt>
    <dgm:pt modelId="{7F690D63-D9E1-4BB5-A94F-86161E69478C}" type="pres">
      <dgm:prSet presAssocID="{1F758510-7621-4B0C-91B7-D22550B3E378}" presName="vSp" presStyleCnt="0"/>
      <dgm:spPr/>
    </dgm:pt>
    <dgm:pt modelId="{A43E18DF-FDDA-4D46-9492-7737315807F8}" type="pres">
      <dgm:prSet presAssocID="{BABA75D9-277B-49BB-A017-BA9EFF21AAAB}" presName="rectComp" presStyleCnt="0"/>
      <dgm:spPr/>
    </dgm:pt>
    <dgm:pt modelId="{2B0CFC9E-5B21-4CF3-AA11-C9A84FFC559C}" type="pres">
      <dgm:prSet presAssocID="{BABA75D9-277B-49BB-A017-BA9EFF21AAAB}" presName="bgRect" presStyleLbl="bgShp" presStyleIdx="2" presStyleCnt="4"/>
      <dgm:spPr/>
    </dgm:pt>
    <dgm:pt modelId="{73666367-B4BF-409C-8A48-C6269F81C194}" type="pres">
      <dgm:prSet presAssocID="{BABA75D9-277B-49BB-A017-BA9EFF21AAAB}" presName="bgRectTx" presStyleLbl="bgShp" presStyleIdx="2" presStyleCnt="4">
        <dgm:presLayoutVars>
          <dgm:bulletEnabled val="1"/>
        </dgm:presLayoutVars>
      </dgm:prSet>
      <dgm:spPr/>
    </dgm:pt>
    <dgm:pt modelId="{F90A176F-02F8-4D8F-A6BB-F9A2D61EF0E9}" type="pres">
      <dgm:prSet presAssocID="{BABA75D9-277B-49BB-A017-BA9EFF21AAAB}" presName="spComp" presStyleCnt="0"/>
      <dgm:spPr/>
    </dgm:pt>
    <dgm:pt modelId="{01006E19-A7E0-403F-8DA6-8D3C31DC4E2B}" type="pres">
      <dgm:prSet presAssocID="{BABA75D9-277B-49BB-A017-BA9EFF21AAAB}" presName="vSp" presStyleCnt="0"/>
      <dgm:spPr/>
    </dgm:pt>
    <dgm:pt modelId="{93B0CA18-8712-4231-BFCE-523E03A09BAE}" type="pres">
      <dgm:prSet presAssocID="{A2280B0E-9FE3-48C4-9C27-71ADF15E0B05}" presName="rectComp" presStyleCnt="0"/>
      <dgm:spPr/>
    </dgm:pt>
    <dgm:pt modelId="{835001E2-A1C7-4C2A-B5E3-3BB576272A22}" type="pres">
      <dgm:prSet presAssocID="{A2280B0E-9FE3-48C4-9C27-71ADF15E0B05}" presName="bgRect" presStyleLbl="bgShp" presStyleIdx="3" presStyleCnt="4"/>
      <dgm:spPr/>
    </dgm:pt>
    <dgm:pt modelId="{9E4C8656-900C-4F89-827E-61B1D304B69E}" type="pres">
      <dgm:prSet presAssocID="{A2280B0E-9FE3-48C4-9C27-71ADF15E0B05}" presName="bgRectTx" presStyleLbl="bgShp" presStyleIdx="3" presStyleCnt="4">
        <dgm:presLayoutVars>
          <dgm:bulletEnabled val="1"/>
        </dgm:presLayoutVars>
      </dgm:prSet>
      <dgm:spPr/>
    </dgm:pt>
  </dgm:ptLst>
  <dgm:cxnLst>
    <dgm:cxn modelId="{1C6DE40A-0138-40B7-B50F-637AE26DF259}" type="presOf" srcId="{BABA75D9-277B-49BB-A017-BA9EFF21AAAB}" destId="{73666367-B4BF-409C-8A48-C6269F81C194}" srcOrd="1" destOrd="0" presId="urn:microsoft.com/office/officeart/2005/8/layout/hierarchy6"/>
    <dgm:cxn modelId="{77C9950F-DA54-488F-80D3-47749C915586}" type="presOf" srcId="{45ADF168-1844-46BC-9440-C51AAB7CB3E0}" destId="{168B86DD-2255-4824-9379-B95F296C6938}" srcOrd="0" destOrd="0" presId="urn:microsoft.com/office/officeart/2005/8/layout/hierarchy6"/>
    <dgm:cxn modelId="{1B76FB10-C11A-45FC-A54E-F56E1A5D3433}" srcId="{A29F2A58-7E44-4355-96C2-80269A3F2F82}" destId="{45ADF168-1844-46BC-9440-C51AAB7CB3E0}" srcOrd="0" destOrd="0" parTransId="{853D177F-7864-4626-A1FD-18673B27F92B}" sibTransId="{7A541678-7137-45E4-8420-5ABE51BCFD29}"/>
    <dgm:cxn modelId="{3AA23E1D-7A5E-411E-893C-24ADC19528B0}" srcId="{6F945020-0119-49E8-B57F-01E34CF81260}" destId="{CF12D4F6-C462-4AF1-B974-15B0AB6EACF7}" srcOrd="0" destOrd="0" parTransId="{6A49FF61-7C79-4C92-92FF-BD02BAFE5CE8}" sibTransId="{7C9BC8A9-08BB-422B-BF7B-F84F6EC32BCE}"/>
    <dgm:cxn modelId="{52563927-C8C4-404E-98C9-492AE0CCD069}" type="presOf" srcId="{B95FAAAC-FBF8-4C46-9F39-BE7E5572AF6B}" destId="{BF34C68A-18E6-4379-A4B0-D48704172A0E}" srcOrd="0" destOrd="0" presId="urn:microsoft.com/office/officeart/2005/8/layout/hierarchy6"/>
    <dgm:cxn modelId="{96F5BF32-DECF-40EE-84C8-51AA9982103E}" srcId="{E6379970-42D4-4AB4-91CF-26608E20A721}" destId="{6F945020-0119-49E8-B57F-01E34CF81260}" srcOrd="0" destOrd="0" parTransId="{9C8DEA57-F534-4FE5-A75B-8A794EED9AF5}" sibTransId="{9B82EC4B-ACA1-46C9-A3D8-0E5D6A334FDC}"/>
    <dgm:cxn modelId="{8872323C-EE1F-448C-9870-5A56DA6BBF4E}" type="presOf" srcId="{1F758510-7621-4B0C-91B7-D22550B3E378}" destId="{C054E21C-7883-49E7-9FBF-9E97CDFFCAC2}" srcOrd="0" destOrd="0" presId="urn:microsoft.com/office/officeart/2005/8/layout/hierarchy6"/>
    <dgm:cxn modelId="{C7E78960-A14D-4AC8-8A79-BF2F1B464E37}" type="presOf" srcId="{A29F2A58-7E44-4355-96C2-80269A3F2F82}" destId="{24FFE17E-9EE8-4CE7-A9FB-E180D07A5501}" srcOrd="0" destOrd="0" presId="urn:microsoft.com/office/officeart/2005/8/layout/hierarchy6"/>
    <dgm:cxn modelId="{2661FA6B-1F7A-4119-96CA-098C19026D6E}" type="presOf" srcId="{6F945020-0119-49E8-B57F-01E34CF81260}" destId="{EF10347A-541D-4517-A521-665CEDFB2FCD}" srcOrd="0" destOrd="0" presId="urn:microsoft.com/office/officeart/2005/8/layout/hierarchy6"/>
    <dgm:cxn modelId="{CE29FD4D-B754-4DF5-B6B7-1BB7D928FDD3}" type="presOf" srcId="{9C8DEA57-F534-4FE5-A75B-8A794EED9AF5}" destId="{73A836FE-1324-425F-AC1A-253FC806CF90}" srcOrd="0" destOrd="0" presId="urn:microsoft.com/office/officeart/2005/8/layout/hierarchy6"/>
    <dgm:cxn modelId="{4F1F284F-DE54-4C75-81EA-CD10AA6602CB}" type="presOf" srcId="{282D9310-1CA8-46E1-9682-1A79CF4DDDA0}" destId="{E75EE5F6-A6CB-4AEA-A99F-CE1A5CE34464}" srcOrd="0" destOrd="0" presId="urn:microsoft.com/office/officeart/2005/8/layout/hierarchy6"/>
    <dgm:cxn modelId="{7A085751-F0D6-4310-8159-A35714F644F0}" type="presOf" srcId="{A2280B0E-9FE3-48C4-9C27-71ADF15E0B05}" destId="{835001E2-A1C7-4C2A-B5E3-3BB576272A22}" srcOrd="0" destOrd="0" presId="urn:microsoft.com/office/officeart/2005/8/layout/hierarchy6"/>
    <dgm:cxn modelId="{8187C351-64A2-4DBB-AC27-FD01ED5F7F7F}" type="presOf" srcId="{AE32AD48-A1D3-43F8-A9B0-4DD50E0D3857}" destId="{3323A930-9756-40BE-A1BC-A7CDE5AC14BC}" srcOrd="0" destOrd="0" presId="urn:microsoft.com/office/officeart/2005/8/layout/hierarchy6"/>
    <dgm:cxn modelId="{3E299A54-B985-4BE6-991A-5D3EEA364A12}" srcId="{AE32AD48-A1D3-43F8-A9B0-4DD50E0D3857}" destId="{BABA75D9-277B-49BB-A017-BA9EFF21AAAB}" srcOrd="3" destOrd="0" parTransId="{ADFB83E7-641A-4DA5-8AA8-AB5BB9B956F0}" sibTransId="{E3A16F11-DC03-4A58-9A11-BFBFE41406C9}"/>
    <dgm:cxn modelId="{62EDB479-5364-4507-83DF-D7F4F451BE09}" type="presOf" srcId="{A2280B0E-9FE3-48C4-9C27-71ADF15E0B05}" destId="{9E4C8656-900C-4F89-827E-61B1D304B69E}" srcOrd="1" destOrd="0" presId="urn:microsoft.com/office/officeart/2005/8/layout/hierarchy6"/>
    <dgm:cxn modelId="{846B1C7B-8DFC-402C-82C3-5D344A23BF45}" type="presOf" srcId="{F64103EA-037F-46A9-B55B-15D2F1B78B0A}" destId="{E508B038-4EB3-4575-B406-9EE59D81AE46}" srcOrd="0" destOrd="0" presId="urn:microsoft.com/office/officeart/2005/8/layout/hierarchy6"/>
    <dgm:cxn modelId="{EF1BDA7B-254E-4ED2-8DCD-72D208A955C7}" srcId="{45ADF168-1844-46BC-9440-C51AAB7CB3E0}" destId="{C16E87E1-0756-4F37-A7D0-EA7BBF527DE3}" srcOrd="0" destOrd="0" parTransId="{90E3B8A0-1303-4D6C-940B-A6A0989AEE58}" sibTransId="{F99E531A-CA3A-45CE-A586-83AB4D102EA8}"/>
    <dgm:cxn modelId="{FB7FEC91-5D40-404B-809E-EAF7A071D34D}" srcId="{E6379970-42D4-4AB4-91CF-26608E20A721}" destId="{A29F2A58-7E44-4355-96C2-80269A3F2F82}" srcOrd="1" destOrd="0" parTransId="{F64103EA-037F-46A9-B55B-15D2F1B78B0A}" sibTransId="{A8CD1B82-02B7-41BC-8367-EE23DA98B7C8}"/>
    <dgm:cxn modelId="{FAB43A96-48DC-4955-BDF4-28D6A053ECF4}" type="presOf" srcId="{1F758510-7621-4B0C-91B7-D22550B3E378}" destId="{9394B6A5-D056-433E-A248-8B3C6D79E839}" srcOrd="1" destOrd="0" presId="urn:microsoft.com/office/officeart/2005/8/layout/hierarchy6"/>
    <dgm:cxn modelId="{81437296-DA06-4268-BF33-377FA0FABD72}" srcId="{CF12D4F6-C462-4AF1-B974-15B0AB6EACF7}" destId="{5C08E18D-BAB0-463A-AA36-563DDDA8408A}" srcOrd="0" destOrd="0" parTransId="{B95FAAAC-FBF8-4C46-9F39-BE7E5572AF6B}" sibTransId="{4DC14828-C0D6-4080-865B-1ABC7166F8BE}"/>
    <dgm:cxn modelId="{8F8E5097-B168-42B2-BA59-7756A20069BA}" type="presOf" srcId="{BABA75D9-277B-49BB-A017-BA9EFF21AAAB}" destId="{2B0CFC9E-5B21-4CF3-AA11-C9A84FFC559C}" srcOrd="0" destOrd="0" presId="urn:microsoft.com/office/officeart/2005/8/layout/hierarchy6"/>
    <dgm:cxn modelId="{4C96B2A1-6521-43D6-BCED-04E1E3E16C57}" type="presOf" srcId="{5C08E18D-BAB0-463A-AA36-563DDDA8408A}" destId="{596191AD-1994-477C-8C37-AA47C5A3EA73}" srcOrd="0" destOrd="0" presId="urn:microsoft.com/office/officeart/2005/8/layout/hierarchy6"/>
    <dgm:cxn modelId="{003B05B4-00A4-4FB4-B1F2-6D6589A5426B}" type="presOf" srcId="{853D177F-7864-4626-A1FD-18673B27F92B}" destId="{DDAAE56A-C58E-46D5-8994-D61F86849EFE}" srcOrd="0" destOrd="0" presId="urn:microsoft.com/office/officeart/2005/8/layout/hierarchy6"/>
    <dgm:cxn modelId="{716DF6B8-40CD-44E2-B9DA-4E449DE76F0D}" srcId="{AE32AD48-A1D3-43F8-A9B0-4DD50E0D3857}" destId="{1F758510-7621-4B0C-91B7-D22550B3E378}" srcOrd="2" destOrd="0" parTransId="{BB370414-2233-4075-B595-75C63F1206EC}" sibTransId="{E78BAF85-089F-44AA-9874-F49510C40E7A}"/>
    <dgm:cxn modelId="{1E6DF4BD-E852-4EE4-B450-8CCE500BCB99}" type="presOf" srcId="{282D9310-1CA8-46E1-9682-1A79CF4DDDA0}" destId="{D6DC7A6E-B5DE-419F-BAC4-F5ED9869B7AA}" srcOrd="1" destOrd="0" presId="urn:microsoft.com/office/officeart/2005/8/layout/hierarchy6"/>
    <dgm:cxn modelId="{B7505FCA-F8EF-4D95-8F14-6DD169644BF5}" type="presOf" srcId="{90E3B8A0-1303-4D6C-940B-A6A0989AEE58}" destId="{5A7B37D7-E18E-41D6-9CE4-5AD05AE78DCC}" srcOrd="0" destOrd="0" presId="urn:microsoft.com/office/officeart/2005/8/layout/hierarchy6"/>
    <dgm:cxn modelId="{803DB2CC-86BA-4BAE-B476-F1A7FA84E57A}" srcId="{AE32AD48-A1D3-43F8-A9B0-4DD50E0D3857}" destId="{A2280B0E-9FE3-48C4-9C27-71ADF15E0B05}" srcOrd="4" destOrd="0" parTransId="{A258D306-0957-4041-9C7D-0923A870B341}" sibTransId="{D82BDDF7-31D5-4970-A41E-6645E8E9DB18}"/>
    <dgm:cxn modelId="{EEC98BDA-954C-4B81-A9C7-F29628B45281}" type="presOf" srcId="{E6379970-42D4-4AB4-91CF-26608E20A721}" destId="{0E986E95-AD0B-44C7-9556-2D37781EA3F6}" srcOrd="0" destOrd="0" presId="urn:microsoft.com/office/officeart/2005/8/layout/hierarchy6"/>
    <dgm:cxn modelId="{40415FEA-6AEA-4A73-8D16-E42DBB0C6B30}" type="presOf" srcId="{6A49FF61-7C79-4C92-92FF-BD02BAFE5CE8}" destId="{29973451-8314-44EB-A09A-249B2EB2C020}" srcOrd="0" destOrd="0" presId="urn:microsoft.com/office/officeart/2005/8/layout/hierarchy6"/>
    <dgm:cxn modelId="{8CC787F3-B960-4650-B717-C60FB4FBAC98}" srcId="{AE32AD48-A1D3-43F8-A9B0-4DD50E0D3857}" destId="{282D9310-1CA8-46E1-9682-1A79CF4DDDA0}" srcOrd="1" destOrd="0" parTransId="{BE64798C-ADAD-49BF-B9B1-85ED01C75ED9}" sibTransId="{FE2629B5-C935-4179-B935-7E28602CA767}"/>
    <dgm:cxn modelId="{738AFAF4-2F7F-4C85-8C60-F6570206C5BC}" type="presOf" srcId="{C16E87E1-0756-4F37-A7D0-EA7BBF527DE3}" destId="{DC618EFC-B87A-44D6-B680-AFD4B3B86BB8}" srcOrd="0" destOrd="0" presId="urn:microsoft.com/office/officeart/2005/8/layout/hierarchy6"/>
    <dgm:cxn modelId="{6327B7FA-8E8C-4C1F-AC46-E003865E4811}" srcId="{AE32AD48-A1D3-43F8-A9B0-4DD50E0D3857}" destId="{E6379970-42D4-4AB4-91CF-26608E20A721}" srcOrd="0" destOrd="0" parTransId="{9A348586-ED4E-45F9-A36E-573F57E1AC3D}" sibTransId="{E7820707-2039-4FD0-BC14-08334E4023CA}"/>
    <dgm:cxn modelId="{D4C012FC-A8C1-4CCE-BA08-07C824E4900B}" type="presOf" srcId="{CF12D4F6-C462-4AF1-B974-15B0AB6EACF7}" destId="{47A2C731-1C11-42A5-8D4A-756C1B370518}" srcOrd="0" destOrd="0" presId="urn:microsoft.com/office/officeart/2005/8/layout/hierarchy6"/>
    <dgm:cxn modelId="{5F833B31-9C70-4A8C-8FBD-3AE26C413DB1}" type="presParOf" srcId="{3323A930-9756-40BE-A1BC-A7CDE5AC14BC}" destId="{A72E9C9B-3362-4344-A9AA-044AFAF6FC70}" srcOrd="0" destOrd="0" presId="urn:microsoft.com/office/officeart/2005/8/layout/hierarchy6"/>
    <dgm:cxn modelId="{D82D96AD-4D7C-43A6-9583-F079A099DC81}" type="presParOf" srcId="{A72E9C9B-3362-4344-A9AA-044AFAF6FC70}" destId="{58CBC4BA-62F4-4539-B750-10D5CC0D68BD}" srcOrd="0" destOrd="0" presId="urn:microsoft.com/office/officeart/2005/8/layout/hierarchy6"/>
    <dgm:cxn modelId="{70A2FC40-8010-4B2F-9DCB-BCFC1A01AD6A}" type="presParOf" srcId="{A72E9C9B-3362-4344-A9AA-044AFAF6FC70}" destId="{D3DEF905-D3A7-4E75-9A02-91E3CD24AFF6}" srcOrd="1" destOrd="0" presId="urn:microsoft.com/office/officeart/2005/8/layout/hierarchy6"/>
    <dgm:cxn modelId="{1BAFB9E8-B8FC-4702-B3B4-B3B110EED499}" type="presParOf" srcId="{D3DEF905-D3A7-4E75-9A02-91E3CD24AFF6}" destId="{EF646E38-E044-4C55-B9EC-C79616D2A0B1}" srcOrd="0" destOrd="0" presId="urn:microsoft.com/office/officeart/2005/8/layout/hierarchy6"/>
    <dgm:cxn modelId="{9CB62989-84E0-40F6-86CD-5E10DB6225B3}" type="presParOf" srcId="{EF646E38-E044-4C55-B9EC-C79616D2A0B1}" destId="{0E986E95-AD0B-44C7-9556-2D37781EA3F6}" srcOrd="0" destOrd="0" presId="urn:microsoft.com/office/officeart/2005/8/layout/hierarchy6"/>
    <dgm:cxn modelId="{AF204BDD-4D23-4494-AF2A-ABFAD6FC7FC5}" type="presParOf" srcId="{EF646E38-E044-4C55-B9EC-C79616D2A0B1}" destId="{AB3DD29C-521D-4476-BDEB-ABA3EDE6ECEC}" srcOrd="1" destOrd="0" presId="urn:microsoft.com/office/officeart/2005/8/layout/hierarchy6"/>
    <dgm:cxn modelId="{FD64E390-FFCD-4E35-A7DE-4F52D46A4B52}" type="presParOf" srcId="{AB3DD29C-521D-4476-BDEB-ABA3EDE6ECEC}" destId="{73A836FE-1324-425F-AC1A-253FC806CF90}" srcOrd="0" destOrd="0" presId="urn:microsoft.com/office/officeart/2005/8/layout/hierarchy6"/>
    <dgm:cxn modelId="{E8B95C3C-E4C6-4753-9EF1-3E8DF6DA6186}" type="presParOf" srcId="{AB3DD29C-521D-4476-BDEB-ABA3EDE6ECEC}" destId="{1BA2B0D3-AE15-441B-8493-B39FBCA3F4D7}" srcOrd="1" destOrd="0" presId="urn:microsoft.com/office/officeart/2005/8/layout/hierarchy6"/>
    <dgm:cxn modelId="{7E4E4D98-F722-4105-A878-C7B839B00426}" type="presParOf" srcId="{1BA2B0D3-AE15-441B-8493-B39FBCA3F4D7}" destId="{EF10347A-541D-4517-A521-665CEDFB2FCD}" srcOrd="0" destOrd="0" presId="urn:microsoft.com/office/officeart/2005/8/layout/hierarchy6"/>
    <dgm:cxn modelId="{76925AC6-4A2E-4634-A469-0F4C2B302835}" type="presParOf" srcId="{1BA2B0D3-AE15-441B-8493-B39FBCA3F4D7}" destId="{65F6C2FA-6EF9-4218-A0AF-9842184683E3}" srcOrd="1" destOrd="0" presId="urn:microsoft.com/office/officeart/2005/8/layout/hierarchy6"/>
    <dgm:cxn modelId="{9FF3C7EA-FAEE-4C67-B098-D04E9479823D}" type="presParOf" srcId="{65F6C2FA-6EF9-4218-A0AF-9842184683E3}" destId="{29973451-8314-44EB-A09A-249B2EB2C020}" srcOrd="0" destOrd="0" presId="urn:microsoft.com/office/officeart/2005/8/layout/hierarchy6"/>
    <dgm:cxn modelId="{4DEA1A16-9477-43E1-8551-0FA97B7EF6A5}" type="presParOf" srcId="{65F6C2FA-6EF9-4218-A0AF-9842184683E3}" destId="{D0536B5C-50EC-4927-BC9F-0871B3035C8A}" srcOrd="1" destOrd="0" presId="urn:microsoft.com/office/officeart/2005/8/layout/hierarchy6"/>
    <dgm:cxn modelId="{DFC31E2E-397A-40D9-A64D-C2F7456DA8B4}" type="presParOf" srcId="{D0536B5C-50EC-4927-BC9F-0871B3035C8A}" destId="{47A2C731-1C11-42A5-8D4A-756C1B370518}" srcOrd="0" destOrd="0" presId="urn:microsoft.com/office/officeart/2005/8/layout/hierarchy6"/>
    <dgm:cxn modelId="{A2F477D5-4056-4C7C-89E5-F7F00A413D3D}" type="presParOf" srcId="{D0536B5C-50EC-4927-BC9F-0871B3035C8A}" destId="{B700ACF5-4796-47A0-AE3A-093443C963CE}" srcOrd="1" destOrd="0" presId="urn:microsoft.com/office/officeart/2005/8/layout/hierarchy6"/>
    <dgm:cxn modelId="{12ACF281-0B50-4960-9C17-ACF83EC0AF37}" type="presParOf" srcId="{B700ACF5-4796-47A0-AE3A-093443C963CE}" destId="{BF34C68A-18E6-4379-A4B0-D48704172A0E}" srcOrd="0" destOrd="0" presId="urn:microsoft.com/office/officeart/2005/8/layout/hierarchy6"/>
    <dgm:cxn modelId="{111A0456-E9F0-4567-BDB3-A4229B7E5CCD}" type="presParOf" srcId="{B700ACF5-4796-47A0-AE3A-093443C963CE}" destId="{B3AC5051-96F5-46DA-9CCF-5A20E6AB6C8C}" srcOrd="1" destOrd="0" presId="urn:microsoft.com/office/officeart/2005/8/layout/hierarchy6"/>
    <dgm:cxn modelId="{365041C0-BA2C-4909-ADAA-F09DCD867A57}" type="presParOf" srcId="{B3AC5051-96F5-46DA-9CCF-5A20E6AB6C8C}" destId="{596191AD-1994-477C-8C37-AA47C5A3EA73}" srcOrd="0" destOrd="0" presId="urn:microsoft.com/office/officeart/2005/8/layout/hierarchy6"/>
    <dgm:cxn modelId="{DE24A35C-6B76-4C24-8C22-9F391CDE3379}" type="presParOf" srcId="{B3AC5051-96F5-46DA-9CCF-5A20E6AB6C8C}" destId="{8D1D19FA-8900-4CBD-BCFB-66A8231AEF26}" srcOrd="1" destOrd="0" presId="urn:microsoft.com/office/officeart/2005/8/layout/hierarchy6"/>
    <dgm:cxn modelId="{9D8AEC0E-3E3A-4B36-BBC8-EE54327E83DB}" type="presParOf" srcId="{AB3DD29C-521D-4476-BDEB-ABA3EDE6ECEC}" destId="{E508B038-4EB3-4575-B406-9EE59D81AE46}" srcOrd="2" destOrd="0" presId="urn:microsoft.com/office/officeart/2005/8/layout/hierarchy6"/>
    <dgm:cxn modelId="{F2E7F588-D2EC-49FA-86CA-75E3337AFE03}" type="presParOf" srcId="{AB3DD29C-521D-4476-BDEB-ABA3EDE6ECEC}" destId="{4190DDA4-3424-446C-9C66-E664C3D96C50}" srcOrd="3" destOrd="0" presId="urn:microsoft.com/office/officeart/2005/8/layout/hierarchy6"/>
    <dgm:cxn modelId="{9D1D37D1-32A5-42C6-9A91-7BE69E86C1BA}" type="presParOf" srcId="{4190DDA4-3424-446C-9C66-E664C3D96C50}" destId="{24FFE17E-9EE8-4CE7-A9FB-E180D07A5501}" srcOrd="0" destOrd="0" presId="urn:microsoft.com/office/officeart/2005/8/layout/hierarchy6"/>
    <dgm:cxn modelId="{2ADFFE56-D138-432D-978F-8F17E23DF42A}" type="presParOf" srcId="{4190DDA4-3424-446C-9C66-E664C3D96C50}" destId="{F0CE03EF-7CE0-4E60-85B5-EB493A799B3D}" srcOrd="1" destOrd="0" presId="urn:microsoft.com/office/officeart/2005/8/layout/hierarchy6"/>
    <dgm:cxn modelId="{2171CBD1-2C76-41B1-B876-66C9F2D90B86}" type="presParOf" srcId="{F0CE03EF-7CE0-4E60-85B5-EB493A799B3D}" destId="{DDAAE56A-C58E-46D5-8994-D61F86849EFE}" srcOrd="0" destOrd="0" presId="urn:microsoft.com/office/officeart/2005/8/layout/hierarchy6"/>
    <dgm:cxn modelId="{107CD2E7-DCD9-404A-A626-0F18AA464AD4}" type="presParOf" srcId="{F0CE03EF-7CE0-4E60-85B5-EB493A799B3D}" destId="{A4A8FA91-4AC5-49D6-8791-9DB0CEA09CB5}" srcOrd="1" destOrd="0" presId="urn:microsoft.com/office/officeart/2005/8/layout/hierarchy6"/>
    <dgm:cxn modelId="{084A223C-1DD5-48AC-9069-DD2CBFA1438C}" type="presParOf" srcId="{A4A8FA91-4AC5-49D6-8791-9DB0CEA09CB5}" destId="{168B86DD-2255-4824-9379-B95F296C6938}" srcOrd="0" destOrd="0" presId="urn:microsoft.com/office/officeart/2005/8/layout/hierarchy6"/>
    <dgm:cxn modelId="{15BD1BE3-C2CB-41FF-A3CF-4E260AA42770}" type="presParOf" srcId="{A4A8FA91-4AC5-49D6-8791-9DB0CEA09CB5}" destId="{EF7B47E3-0512-4FEA-BC6E-385C8C55A533}" srcOrd="1" destOrd="0" presId="urn:microsoft.com/office/officeart/2005/8/layout/hierarchy6"/>
    <dgm:cxn modelId="{2C312155-5DB4-4998-B92A-6F477A704630}" type="presParOf" srcId="{EF7B47E3-0512-4FEA-BC6E-385C8C55A533}" destId="{5A7B37D7-E18E-41D6-9CE4-5AD05AE78DCC}" srcOrd="0" destOrd="0" presId="urn:microsoft.com/office/officeart/2005/8/layout/hierarchy6"/>
    <dgm:cxn modelId="{CC7B5261-3F26-49D3-8AEC-6B1361520064}" type="presParOf" srcId="{EF7B47E3-0512-4FEA-BC6E-385C8C55A533}" destId="{886EB638-D3BE-4EC5-8062-228FE3DF07E7}" srcOrd="1" destOrd="0" presId="urn:microsoft.com/office/officeart/2005/8/layout/hierarchy6"/>
    <dgm:cxn modelId="{C8BFF2CB-B2CD-4649-8FBE-D9BF997CCDDC}" type="presParOf" srcId="{886EB638-D3BE-4EC5-8062-228FE3DF07E7}" destId="{DC618EFC-B87A-44D6-B680-AFD4B3B86BB8}" srcOrd="0" destOrd="0" presId="urn:microsoft.com/office/officeart/2005/8/layout/hierarchy6"/>
    <dgm:cxn modelId="{65FB9D24-4C33-440E-A950-75910B17156F}" type="presParOf" srcId="{886EB638-D3BE-4EC5-8062-228FE3DF07E7}" destId="{3E61ABD1-53AD-4800-82E0-70E706ED281F}" srcOrd="1" destOrd="0" presId="urn:microsoft.com/office/officeart/2005/8/layout/hierarchy6"/>
    <dgm:cxn modelId="{5B9A4F84-7CFB-466A-9AE7-3F03F745C524}" type="presParOf" srcId="{3323A930-9756-40BE-A1BC-A7CDE5AC14BC}" destId="{39E33FEF-D28D-493E-85E9-73CAFAFA7487}" srcOrd="1" destOrd="0" presId="urn:microsoft.com/office/officeart/2005/8/layout/hierarchy6"/>
    <dgm:cxn modelId="{C05EBA80-6710-44FD-B36E-B7B992FA719F}" type="presParOf" srcId="{39E33FEF-D28D-493E-85E9-73CAFAFA7487}" destId="{16FB2956-C89B-4855-A219-325B6661E452}" srcOrd="0" destOrd="0" presId="urn:microsoft.com/office/officeart/2005/8/layout/hierarchy6"/>
    <dgm:cxn modelId="{5DD428DC-0661-442F-A5B4-8FA946B97464}" type="presParOf" srcId="{16FB2956-C89B-4855-A219-325B6661E452}" destId="{E75EE5F6-A6CB-4AEA-A99F-CE1A5CE34464}" srcOrd="0" destOrd="0" presId="urn:microsoft.com/office/officeart/2005/8/layout/hierarchy6"/>
    <dgm:cxn modelId="{542A872E-327C-4B5F-8A03-B1FD9B50D808}" type="presParOf" srcId="{16FB2956-C89B-4855-A219-325B6661E452}" destId="{D6DC7A6E-B5DE-419F-BAC4-F5ED9869B7AA}" srcOrd="1" destOrd="0" presId="urn:microsoft.com/office/officeart/2005/8/layout/hierarchy6"/>
    <dgm:cxn modelId="{C271C422-134E-44CE-BAAD-1C5F299D06C9}" type="presParOf" srcId="{39E33FEF-D28D-493E-85E9-73CAFAFA7487}" destId="{D173D23A-3D64-44E9-BEF2-6FF499815B60}" srcOrd="1" destOrd="0" presId="urn:microsoft.com/office/officeart/2005/8/layout/hierarchy6"/>
    <dgm:cxn modelId="{CFE15851-0841-4B53-8B90-C783F2F4415E}" type="presParOf" srcId="{D173D23A-3D64-44E9-BEF2-6FF499815B60}" destId="{0CDA2ACE-EFFE-4B00-B402-941348851003}" srcOrd="0" destOrd="0" presId="urn:microsoft.com/office/officeart/2005/8/layout/hierarchy6"/>
    <dgm:cxn modelId="{C4BF1228-12E8-42CB-8953-F94E48CAF2BB}" type="presParOf" srcId="{39E33FEF-D28D-493E-85E9-73CAFAFA7487}" destId="{4A2FCDA4-E5F2-4B76-B537-8BD58BD3DFC7}" srcOrd="2" destOrd="0" presId="urn:microsoft.com/office/officeart/2005/8/layout/hierarchy6"/>
    <dgm:cxn modelId="{8315D11E-9848-4D13-8B04-9B46C48DF800}" type="presParOf" srcId="{4A2FCDA4-E5F2-4B76-B537-8BD58BD3DFC7}" destId="{C054E21C-7883-49E7-9FBF-9E97CDFFCAC2}" srcOrd="0" destOrd="0" presId="urn:microsoft.com/office/officeart/2005/8/layout/hierarchy6"/>
    <dgm:cxn modelId="{B3FBBA0F-D5FE-41BD-A868-E062574B7969}" type="presParOf" srcId="{4A2FCDA4-E5F2-4B76-B537-8BD58BD3DFC7}" destId="{9394B6A5-D056-433E-A248-8B3C6D79E839}" srcOrd="1" destOrd="0" presId="urn:microsoft.com/office/officeart/2005/8/layout/hierarchy6"/>
    <dgm:cxn modelId="{FC619F1B-4419-49C0-83AE-5D202302DC72}" type="presParOf" srcId="{39E33FEF-D28D-493E-85E9-73CAFAFA7487}" destId="{070C75DA-A996-4993-915D-2B1B056C2F5F}" srcOrd="3" destOrd="0" presId="urn:microsoft.com/office/officeart/2005/8/layout/hierarchy6"/>
    <dgm:cxn modelId="{15DE4CD0-2F6E-4E6B-A424-E0B1BB43DA4A}" type="presParOf" srcId="{070C75DA-A996-4993-915D-2B1B056C2F5F}" destId="{7F690D63-D9E1-4BB5-A94F-86161E69478C}" srcOrd="0" destOrd="0" presId="urn:microsoft.com/office/officeart/2005/8/layout/hierarchy6"/>
    <dgm:cxn modelId="{D9EFC0DC-2708-4144-884D-FEF3ADD71280}" type="presParOf" srcId="{39E33FEF-D28D-493E-85E9-73CAFAFA7487}" destId="{A43E18DF-FDDA-4D46-9492-7737315807F8}" srcOrd="4" destOrd="0" presId="urn:microsoft.com/office/officeart/2005/8/layout/hierarchy6"/>
    <dgm:cxn modelId="{D74170B5-5ABD-4D2C-B4F6-84A2051ADE60}" type="presParOf" srcId="{A43E18DF-FDDA-4D46-9492-7737315807F8}" destId="{2B0CFC9E-5B21-4CF3-AA11-C9A84FFC559C}" srcOrd="0" destOrd="0" presId="urn:microsoft.com/office/officeart/2005/8/layout/hierarchy6"/>
    <dgm:cxn modelId="{D70A5BF6-CAA6-45C4-AEF1-5951D91180D8}" type="presParOf" srcId="{A43E18DF-FDDA-4D46-9492-7737315807F8}" destId="{73666367-B4BF-409C-8A48-C6269F81C194}" srcOrd="1" destOrd="0" presId="urn:microsoft.com/office/officeart/2005/8/layout/hierarchy6"/>
    <dgm:cxn modelId="{3A87BE73-63AC-412C-85E7-A9F8E82C1975}" type="presParOf" srcId="{39E33FEF-D28D-493E-85E9-73CAFAFA7487}" destId="{F90A176F-02F8-4D8F-A6BB-F9A2D61EF0E9}" srcOrd="5" destOrd="0" presId="urn:microsoft.com/office/officeart/2005/8/layout/hierarchy6"/>
    <dgm:cxn modelId="{A9FB9156-8D2B-4928-A931-40DAA03803D6}" type="presParOf" srcId="{F90A176F-02F8-4D8F-A6BB-F9A2D61EF0E9}" destId="{01006E19-A7E0-403F-8DA6-8D3C31DC4E2B}" srcOrd="0" destOrd="0" presId="urn:microsoft.com/office/officeart/2005/8/layout/hierarchy6"/>
    <dgm:cxn modelId="{F31FD5CC-A19B-4038-92E1-5980ACFD3C1B}" type="presParOf" srcId="{39E33FEF-D28D-493E-85E9-73CAFAFA7487}" destId="{93B0CA18-8712-4231-BFCE-523E03A09BAE}" srcOrd="6" destOrd="0" presId="urn:microsoft.com/office/officeart/2005/8/layout/hierarchy6"/>
    <dgm:cxn modelId="{901973A6-A181-4D72-874D-7FD617AAFECE}" type="presParOf" srcId="{93B0CA18-8712-4231-BFCE-523E03A09BAE}" destId="{835001E2-A1C7-4C2A-B5E3-3BB576272A22}" srcOrd="0" destOrd="0" presId="urn:microsoft.com/office/officeart/2005/8/layout/hierarchy6"/>
    <dgm:cxn modelId="{985D1ADA-677F-4E74-B98F-4D24384B3436}" type="presParOf" srcId="{93B0CA18-8712-4231-BFCE-523E03A09BAE}" destId="{9E4C8656-900C-4F89-827E-61B1D304B69E}"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CBBC6-1FF3-4B6D-9BBA-21B79500B64F}">
      <dsp:nvSpPr>
        <dsp:cNvPr id="0" name=""/>
        <dsp:cNvSpPr/>
      </dsp:nvSpPr>
      <dsp:spPr>
        <a:xfrm>
          <a:off x="810403" y="297887"/>
          <a:ext cx="3241208" cy="2833224"/>
        </a:xfrm>
        <a:prstGeom prst="rightArrow">
          <a:avLst>
            <a:gd name="adj1" fmla="val 70000"/>
            <a:gd name="adj2" fmla="val 50000"/>
          </a:avLst>
        </a:prstGeom>
        <a:solidFill>
          <a:srgbClr val="A8AEAD">
            <a:alpha val="89804"/>
          </a:srgbClr>
        </a:solidFill>
        <a:ln w="25400" cap="flat" cmpd="sng" algn="ctr">
          <a:solidFill>
            <a:srgbClr val="334C9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12700" rIns="25400" bIns="12700"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a:latin typeface="Franklin Gothic Book" panose="020B0503020102020204" pitchFamily="34" charset="0"/>
              <a:cs typeface="Arial" panose="020B0604020202020204" pitchFamily="34" charset="0"/>
            </a:rPr>
            <a:t>Changes?</a:t>
          </a:r>
        </a:p>
        <a:p>
          <a:pPr marL="228600" lvl="1" indent="-228600" algn="l" defTabSz="889000">
            <a:lnSpc>
              <a:spcPct val="90000"/>
            </a:lnSpc>
            <a:spcBef>
              <a:spcPct val="0"/>
            </a:spcBef>
            <a:spcAft>
              <a:spcPct val="15000"/>
            </a:spcAft>
            <a:buChar char="•"/>
          </a:pPr>
          <a:r>
            <a:rPr lang="en-US" sz="2000" b="0" kern="1200" dirty="0">
              <a:latin typeface="Franklin Gothic Book" panose="020B0503020102020204" pitchFamily="34" charset="0"/>
              <a:cs typeface="Arial" panose="020B0604020202020204" pitchFamily="34" charset="0"/>
            </a:rPr>
            <a:t>Effects?</a:t>
          </a:r>
        </a:p>
        <a:p>
          <a:pPr marL="228600" lvl="1" indent="-228600" algn="l" defTabSz="889000">
            <a:lnSpc>
              <a:spcPct val="90000"/>
            </a:lnSpc>
            <a:spcBef>
              <a:spcPct val="0"/>
            </a:spcBef>
            <a:spcAft>
              <a:spcPct val="15000"/>
            </a:spcAft>
            <a:buChar char="•"/>
          </a:pPr>
          <a:r>
            <a:rPr lang="en-US" sz="2000" b="0" kern="1200" dirty="0">
              <a:latin typeface="Franklin Gothic Book" panose="020B0503020102020204" pitchFamily="34" charset="0"/>
              <a:cs typeface="Arial" panose="020B0604020202020204" pitchFamily="34" charset="0"/>
            </a:rPr>
            <a:t>Impacts?</a:t>
          </a:r>
        </a:p>
      </dsp:txBody>
      <dsp:txXfrm>
        <a:off x="1620705" y="722871"/>
        <a:ext cx="1580089" cy="1983256"/>
      </dsp:txXfrm>
    </dsp:sp>
    <dsp:sp modelId="{589A03A1-160F-4E57-85F8-F0036F52058B}">
      <dsp:nvSpPr>
        <dsp:cNvPr id="0" name=""/>
        <dsp:cNvSpPr/>
      </dsp:nvSpPr>
      <dsp:spPr>
        <a:xfrm>
          <a:off x="101" y="904197"/>
          <a:ext cx="1620604" cy="1620604"/>
        </a:xfrm>
        <a:prstGeom prst="ellipse">
          <a:avLst/>
        </a:prstGeom>
        <a:solidFill>
          <a:srgbClr val="334C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Franklin Gothic Medium" panose="020B0603020102020204" pitchFamily="34" charset="0"/>
              <a:cs typeface="Arial" panose="020B0604020202020204" pitchFamily="34" charset="0"/>
            </a:rPr>
            <a:t>Outcome Questions Ask:</a:t>
          </a:r>
          <a:r>
            <a:rPr lang="en-US" sz="2000" kern="1200" dirty="0">
              <a:latin typeface="Franklin Gothic Medium" panose="020B0603020102020204" pitchFamily="34" charset="0"/>
              <a:cs typeface="Arial" panose="020B0604020202020204" pitchFamily="34" charset="0"/>
            </a:rPr>
            <a:t> </a:t>
          </a:r>
        </a:p>
      </dsp:txBody>
      <dsp:txXfrm>
        <a:off x="237433" y="1141529"/>
        <a:ext cx="1145940" cy="1145940"/>
      </dsp:txXfrm>
    </dsp:sp>
    <dsp:sp modelId="{84175B0D-EFB3-4A0C-AD64-AE37BA0DE76D}">
      <dsp:nvSpPr>
        <dsp:cNvPr id="0" name=""/>
        <dsp:cNvSpPr/>
      </dsp:nvSpPr>
      <dsp:spPr>
        <a:xfrm>
          <a:off x="5074408" y="338615"/>
          <a:ext cx="3155186" cy="2771658"/>
        </a:xfrm>
        <a:prstGeom prst="rect">
          <a:avLst/>
        </a:prstGeom>
        <a:solidFill>
          <a:srgbClr val="A8AEAD">
            <a:alpha val="90000"/>
          </a:srgbClr>
        </a:solidFill>
        <a:ln w="25400" cap="flat" cmpd="sng" algn="ctr">
          <a:solidFill>
            <a:srgbClr val="334C9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12700" rIns="254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Franklin Gothic Book" panose="020B0503020102020204" pitchFamily="34" charset="0"/>
            </a:rPr>
            <a:t>Knowledge</a:t>
          </a:r>
        </a:p>
        <a:p>
          <a:pPr marL="228600" lvl="1" indent="-228600" algn="l" defTabSz="889000">
            <a:lnSpc>
              <a:spcPct val="90000"/>
            </a:lnSpc>
            <a:spcBef>
              <a:spcPct val="0"/>
            </a:spcBef>
            <a:spcAft>
              <a:spcPct val="15000"/>
            </a:spcAft>
            <a:buChar char="•"/>
          </a:pPr>
          <a:r>
            <a:rPr lang="en-US" sz="2000" kern="1200" dirty="0">
              <a:latin typeface="Franklin Gothic Book" panose="020B0503020102020204" pitchFamily="34" charset="0"/>
            </a:rPr>
            <a:t>Skills</a:t>
          </a:r>
        </a:p>
        <a:p>
          <a:pPr marL="228600" lvl="1" indent="-228600" algn="l" defTabSz="889000">
            <a:lnSpc>
              <a:spcPct val="90000"/>
            </a:lnSpc>
            <a:spcBef>
              <a:spcPct val="0"/>
            </a:spcBef>
            <a:spcAft>
              <a:spcPct val="15000"/>
            </a:spcAft>
            <a:buChar char="•"/>
          </a:pPr>
          <a:r>
            <a:rPr lang="en-US" sz="2000" kern="1200" dirty="0">
              <a:latin typeface="Franklin Gothic Book" panose="020B0503020102020204" pitchFamily="34" charset="0"/>
            </a:rPr>
            <a:t>Attitudes</a:t>
          </a:r>
        </a:p>
        <a:p>
          <a:pPr marL="228600" lvl="1" indent="-228600" algn="l" defTabSz="889000">
            <a:lnSpc>
              <a:spcPct val="90000"/>
            </a:lnSpc>
            <a:spcBef>
              <a:spcPct val="0"/>
            </a:spcBef>
            <a:spcAft>
              <a:spcPct val="15000"/>
            </a:spcAft>
            <a:buChar char="•"/>
          </a:pPr>
          <a:r>
            <a:rPr lang="en-US" sz="2000" kern="1200" dirty="0">
              <a:latin typeface="Franklin Gothic Book" panose="020B0503020102020204" pitchFamily="34" charset="0"/>
            </a:rPr>
            <a:t>Opinions</a:t>
          </a:r>
        </a:p>
        <a:p>
          <a:pPr marL="228600" lvl="1" indent="-228600" algn="l" defTabSz="889000">
            <a:lnSpc>
              <a:spcPct val="90000"/>
            </a:lnSpc>
            <a:spcBef>
              <a:spcPct val="0"/>
            </a:spcBef>
            <a:spcAft>
              <a:spcPct val="15000"/>
            </a:spcAft>
            <a:buChar char="•"/>
          </a:pPr>
          <a:r>
            <a:rPr lang="en-US" sz="2000" kern="1200" dirty="0">
              <a:latin typeface="Franklin Gothic Book" panose="020B0503020102020204" pitchFamily="34" charset="0"/>
            </a:rPr>
            <a:t>Behaviors</a:t>
          </a:r>
        </a:p>
        <a:p>
          <a:pPr marL="228600" lvl="1" indent="-228600" algn="l" defTabSz="889000">
            <a:lnSpc>
              <a:spcPct val="90000"/>
            </a:lnSpc>
            <a:spcBef>
              <a:spcPct val="0"/>
            </a:spcBef>
            <a:spcAft>
              <a:spcPct val="15000"/>
            </a:spcAft>
            <a:buChar char="•"/>
          </a:pPr>
          <a:r>
            <a:rPr lang="en-US" sz="2000" kern="1200" dirty="0">
              <a:latin typeface="Franklin Gothic Book" panose="020B0503020102020204" pitchFamily="34" charset="0"/>
            </a:rPr>
            <a:t>Actions</a:t>
          </a:r>
        </a:p>
        <a:p>
          <a:pPr marL="228600" lvl="1" indent="-228600" algn="l" defTabSz="889000">
            <a:lnSpc>
              <a:spcPct val="90000"/>
            </a:lnSpc>
            <a:spcBef>
              <a:spcPct val="0"/>
            </a:spcBef>
            <a:spcAft>
              <a:spcPct val="15000"/>
            </a:spcAft>
            <a:buChar char="•"/>
          </a:pPr>
          <a:r>
            <a:rPr lang="en-US" sz="2000" kern="1200" dirty="0">
              <a:latin typeface="Franklin Gothic Book" panose="020B0503020102020204" pitchFamily="34" charset="0"/>
            </a:rPr>
            <a:t>Status</a:t>
          </a:r>
        </a:p>
      </dsp:txBody>
      <dsp:txXfrm>
        <a:off x="5863204" y="754364"/>
        <a:ext cx="1538154" cy="1940160"/>
      </dsp:txXfrm>
    </dsp:sp>
    <dsp:sp modelId="{1F06B1D5-AE83-47BD-A3AA-6C67FDF6F94A}">
      <dsp:nvSpPr>
        <dsp:cNvPr id="0" name=""/>
        <dsp:cNvSpPr/>
      </dsp:nvSpPr>
      <dsp:spPr>
        <a:xfrm>
          <a:off x="4254187" y="904197"/>
          <a:ext cx="1620604" cy="1620604"/>
        </a:xfrm>
        <a:prstGeom prst="ellipse">
          <a:avLst/>
        </a:prstGeom>
        <a:solidFill>
          <a:srgbClr val="334C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Franklin Gothic Medium" panose="020B0603020102020204" pitchFamily="34" charset="0"/>
              <a:cs typeface="Arial" panose="020B0604020202020204" pitchFamily="34" charset="0"/>
            </a:rPr>
            <a:t>In/On:</a:t>
          </a:r>
        </a:p>
      </dsp:txBody>
      <dsp:txXfrm>
        <a:off x="4491519" y="1141529"/>
        <a:ext cx="1145940" cy="11459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911FE-58FC-445D-8197-6DEDCDB59A01}">
      <dsp:nvSpPr>
        <dsp:cNvPr id="0" name=""/>
        <dsp:cNvSpPr/>
      </dsp:nvSpPr>
      <dsp:spPr>
        <a:xfrm>
          <a:off x="4366" y="56899"/>
          <a:ext cx="3798689" cy="81000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Adapt Project Outcome measures</a:t>
          </a:r>
        </a:p>
      </dsp:txBody>
      <dsp:txXfrm>
        <a:off x="409366" y="56899"/>
        <a:ext cx="2988689" cy="810000"/>
      </dsp:txXfrm>
    </dsp:sp>
    <dsp:sp modelId="{135C8C38-5453-4B4A-AE44-B6995962C971}">
      <dsp:nvSpPr>
        <dsp:cNvPr id="0" name=""/>
        <dsp:cNvSpPr/>
      </dsp:nvSpPr>
      <dsp:spPr>
        <a:xfrm>
          <a:off x="4366" y="968149"/>
          <a:ext cx="3038951" cy="3851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Task Force discussions</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t>Field-level testing</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t>Peer engagement, presentations, and outreach expand knowledge of this effort</a:t>
          </a:r>
        </a:p>
      </dsp:txBody>
      <dsp:txXfrm>
        <a:off x="4366" y="968149"/>
        <a:ext cx="3038951" cy="3851751"/>
      </dsp:txXfrm>
    </dsp:sp>
    <dsp:sp modelId="{CF05EA49-A5E2-4857-A83D-F2189CFC7435}">
      <dsp:nvSpPr>
        <dsp:cNvPr id="0" name=""/>
        <dsp:cNvSpPr/>
      </dsp:nvSpPr>
      <dsp:spPr>
        <a:xfrm>
          <a:off x="3587055" y="56899"/>
          <a:ext cx="3798689" cy="810000"/>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Academic libraries of all types can use the measures to capture value</a:t>
          </a:r>
        </a:p>
      </dsp:txBody>
      <dsp:txXfrm>
        <a:off x="3992055" y="56899"/>
        <a:ext cx="2988689" cy="810000"/>
      </dsp:txXfrm>
    </dsp:sp>
    <dsp:sp modelId="{2655167C-2162-4C3B-B915-C6E510C9DCDA}">
      <dsp:nvSpPr>
        <dsp:cNvPr id="0" name=""/>
        <dsp:cNvSpPr/>
      </dsp:nvSpPr>
      <dsp:spPr>
        <a:xfrm>
          <a:off x="3587055" y="968149"/>
          <a:ext cx="3038951" cy="3851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Measures are simple and easy to use so libraries of all sizes can find applicability</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t>Application of Project Outcome also facilitates a greater understanding of outcome measurement generally</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t>Peer-to-peer sharing and case studies provide examples of outcome measurement in practice</a:t>
          </a:r>
        </a:p>
      </dsp:txBody>
      <dsp:txXfrm>
        <a:off x="3587055" y="968149"/>
        <a:ext cx="3038951" cy="3851751"/>
      </dsp:txXfrm>
    </dsp:sp>
    <dsp:sp modelId="{4FD68101-3B1F-45D0-A040-598BA8C34D4B}">
      <dsp:nvSpPr>
        <dsp:cNvPr id="0" name=""/>
        <dsp:cNvSpPr/>
      </dsp:nvSpPr>
      <dsp:spPr>
        <a:xfrm>
          <a:off x="7169744" y="56899"/>
          <a:ext cx="3798689" cy="810000"/>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Outcome</a:t>
          </a:r>
          <a:r>
            <a:rPr lang="en-US" sz="1500" kern="1200" baseline="0" dirty="0"/>
            <a:t> measurement as common practice</a:t>
          </a:r>
          <a:endParaRPr lang="en-US" sz="1500" kern="1200" dirty="0"/>
        </a:p>
      </dsp:txBody>
      <dsp:txXfrm>
        <a:off x="7574744" y="56899"/>
        <a:ext cx="2988689" cy="810000"/>
      </dsp:txXfrm>
    </dsp:sp>
    <dsp:sp modelId="{2F1CB57A-CC8F-4A3F-AF33-2EB032A16109}">
      <dsp:nvSpPr>
        <dsp:cNvPr id="0" name=""/>
        <dsp:cNvSpPr/>
      </dsp:nvSpPr>
      <dsp:spPr>
        <a:xfrm>
          <a:off x="7169744" y="968149"/>
          <a:ext cx="3038951" cy="3851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t>Academic libraries are using outcome data to communicate value to partners, funders and peers</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t>Academic understand how they are doing relative to benchmarks</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t>National aggregate data set bolsters advocacy opportunities</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t>Continuous improvement by libraries using outcome data</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t>Increased </a:t>
          </a:r>
          <a:r>
            <a:rPr lang="en-US" sz="1500" i="1" kern="1200" dirty="0"/>
            <a:t>value</a:t>
          </a:r>
          <a:r>
            <a:rPr lang="en-US" sz="1500" kern="1200" dirty="0"/>
            <a:t> at the library level (wanting to do it vs. having to do it)</a:t>
          </a:r>
        </a:p>
      </dsp:txBody>
      <dsp:txXfrm>
        <a:off x="7169744" y="968149"/>
        <a:ext cx="3038951" cy="38517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001E2-A1C7-4C2A-B5E3-3BB576272A22}">
      <dsp:nvSpPr>
        <dsp:cNvPr id="0" name=""/>
        <dsp:cNvSpPr/>
      </dsp:nvSpPr>
      <dsp:spPr>
        <a:xfrm>
          <a:off x="0" y="4044083"/>
          <a:ext cx="8113363" cy="11520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2017</a:t>
          </a:r>
        </a:p>
      </dsp:txBody>
      <dsp:txXfrm>
        <a:off x="0" y="4044083"/>
        <a:ext cx="2434008" cy="1152034"/>
      </dsp:txXfrm>
    </dsp:sp>
    <dsp:sp modelId="{2B0CFC9E-5B21-4CF3-AA11-C9A84FFC559C}">
      <dsp:nvSpPr>
        <dsp:cNvPr id="0" name=""/>
        <dsp:cNvSpPr/>
      </dsp:nvSpPr>
      <dsp:spPr>
        <a:xfrm>
          <a:off x="0" y="2700043"/>
          <a:ext cx="8113363" cy="11520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2016</a:t>
          </a:r>
        </a:p>
      </dsp:txBody>
      <dsp:txXfrm>
        <a:off x="0" y="2700043"/>
        <a:ext cx="2434008" cy="1152034"/>
      </dsp:txXfrm>
    </dsp:sp>
    <dsp:sp modelId="{C054E21C-7883-49E7-9FBF-9E97CDFFCAC2}">
      <dsp:nvSpPr>
        <dsp:cNvPr id="0" name=""/>
        <dsp:cNvSpPr/>
      </dsp:nvSpPr>
      <dsp:spPr>
        <a:xfrm>
          <a:off x="0" y="1356003"/>
          <a:ext cx="8113363" cy="11520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2015</a:t>
          </a:r>
        </a:p>
      </dsp:txBody>
      <dsp:txXfrm>
        <a:off x="0" y="1356003"/>
        <a:ext cx="2434008" cy="1152034"/>
      </dsp:txXfrm>
    </dsp:sp>
    <dsp:sp modelId="{E75EE5F6-A6CB-4AEA-A99F-CE1A5CE34464}">
      <dsp:nvSpPr>
        <dsp:cNvPr id="0" name=""/>
        <dsp:cNvSpPr/>
      </dsp:nvSpPr>
      <dsp:spPr>
        <a:xfrm>
          <a:off x="0" y="11964"/>
          <a:ext cx="8113363" cy="1152034"/>
        </a:xfrm>
        <a:prstGeom prst="roundRect">
          <a:avLst>
            <a:gd name="adj" fmla="val 10000"/>
          </a:avLst>
        </a:prstGeom>
        <a:solidFill>
          <a:srgbClr val="FEFCFF"/>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spc="-100" baseline="0" dirty="0"/>
            <a:t>2013-2014</a:t>
          </a:r>
        </a:p>
      </dsp:txBody>
      <dsp:txXfrm>
        <a:off x="0" y="11964"/>
        <a:ext cx="2434008" cy="1152034"/>
      </dsp:txXfrm>
    </dsp:sp>
    <dsp:sp modelId="{0E986E95-AD0B-44C7-9556-2D37781EA3F6}">
      <dsp:nvSpPr>
        <dsp:cNvPr id="0" name=""/>
        <dsp:cNvSpPr/>
      </dsp:nvSpPr>
      <dsp:spPr>
        <a:xfrm>
          <a:off x="2434647" y="107966"/>
          <a:ext cx="5515809" cy="9600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ts val="0"/>
            </a:spcAft>
            <a:buNone/>
          </a:pPr>
          <a:r>
            <a:rPr lang="en-US" sz="1800" kern="1200" dirty="0"/>
            <a:t>Performance Measurement Task Force established; </a:t>
          </a:r>
        </a:p>
        <a:p>
          <a:pPr marL="0" lvl="0" indent="0" algn="ctr" defTabSz="800100">
            <a:lnSpc>
              <a:spcPct val="90000"/>
            </a:lnSpc>
            <a:spcBef>
              <a:spcPct val="0"/>
            </a:spcBef>
            <a:spcAft>
              <a:spcPts val="0"/>
            </a:spcAft>
            <a:buNone/>
          </a:pPr>
          <a:r>
            <a:rPr lang="en-US" sz="1800" kern="1200" dirty="0"/>
            <a:t>background research activities conducted; immediate measures are developed &amp; pilot-tested</a:t>
          </a:r>
        </a:p>
      </dsp:txBody>
      <dsp:txXfrm>
        <a:off x="2462765" y="136084"/>
        <a:ext cx="5459573" cy="903792"/>
      </dsp:txXfrm>
    </dsp:sp>
    <dsp:sp modelId="{73A836FE-1324-425F-AC1A-253FC806CF90}">
      <dsp:nvSpPr>
        <dsp:cNvPr id="0" name=""/>
        <dsp:cNvSpPr/>
      </dsp:nvSpPr>
      <dsp:spPr>
        <a:xfrm>
          <a:off x="3708458" y="1067995"/>
          <a:ext cx="1484093" cy="384011"/>
        </a:xfrm>
        <a:custGeom>
          <a:avLst/>
          <a:gdLst/>
          <a:ahLst/>
          <a:cxnLst/>
          <a:rect l="0" t="0" r="0" b="0"/>
          <a:pathLst>
            <a:path>
              <a:moveTo>
                <a:pt x="1484093" y="0"/>
              </a:moveTo>
              <a:lnTo>
                <a:pt x="1484093" y="192005"/>
              </a:lnTo>
              <a:lnTo>
                <a:pt x="0" y="192005"/>
              </a:lnTo>
              <a:lnTo>
                <a:pt x="0" y="38401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10347A-541D-4517-A521-665CEDFB2FCD}">
      <dsp:nvSpPr>
        <dsp:cNvPr id="0" name=""/>
        <dsp:cNvSpPr/>
      </dsp:nvSpPr>
      <dsp:spPr>
        <a:xfrm>
          <a:off x="2440371" y="1452006"/>
          <a:ext cx="2536174" cy="960028"/>
        </a:xfrm>
        <a:prstGeom prst="roundRect">
          <a:avLst>
            <a:gd name="adj" fmla="val 10000"/>
          </a:avLst>
        </a:prstGeom>
        <a:solidFill>
          <a:srgbClr val="29327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PLA receives funds to develop &amp; launch Project Outcome</a:t>
          </a:r>
        </a:p>
      </dsp:txBody>
      <dsp:txXfrm>
        <a:off x="2468489" y="1480124"/>
        <a:ext cx="2479938" cy="903792"/>
      </dsp:txXfrm>
    </dsp:sp>
    <dsp:sp modelId="{29973451-8314-44EB-A09A-249B2EB2C020}">
      <dsp:nvSpPr>
        <dsp:cNvPr id="0" name=""/>
        <dsp:cNvSpPr/>
      </dsp:nvSpPr>
      <dsp:spPr>
        <a:xfrm>
          <a:off x="3662738" y="2412035"/>
          <a:ext cx="91440" cy="384011"/>
        </a:xfrm>
        <a:custGeom>
          <a:avLst/>
          <a:gdLst/>
          <a:ahLst/>
          <a:cxnLst/>
          <a:rect l="0" t="0" r="0" b="0"/>
          <a:pathLst>
            <a:path>
              <a:moveTo>
                <a:pt x="45720" y="0"/>
              </a:moveTo>
              <a:lnTo>
                <a:pt x="45720" y="38401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A2C731-1C11-42A5-8D4A-756C1B370518}">
      <dsp:nvSpPr>
        <dsp:cNvPr id="0" name=""/>
        <dsp:cNvSpPr/>
      </dsp:nvSpPr>
      <dsp:spPr>
        <a:xfrm>
          <a:off x="2440371" y="2796046"/>
          <a:ext cx="2536174" cy="960028"/>
        </a:xfrm>
        <a:prstGeom prst="roundRect">
          <a:avLst>
            <a:gd name="adj" fmla="val 10000"/>
          </a:avLst>
        </a:prstGeom>
        <a:solidFill>
          <a:srgbClr val="29327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Outreach, engagement &amp; analysis inform project success &amp; drawbacks</a:t>
          </a:r>
        </a:p>
      </dsp:txBody>
      <dsp:txXfrm>
        <a:off x="2468489" y="2824164"/>
        <a:ext cx="2479938" cy="903792"/>
      </dsp:txXfrm>
    </dsp:sp>
    <dsp:sp modelId="{BF34C68A-18E6-4379-A4B0-D48704172A0E}">
      <dsp:nvSpPr>
        <dsp:cNvPr id="0" name=""/>
        <dsp:cNvSpPr/>
      </dsp:nvSpPr>
      <dsp:spPr>
        <a:xfrm>
          <a:off x="3662738" y="3756075"/>
          <a:ext cx="91440" cy="384011"/>
        </a:xfrm>
        <a:custGeom>
          <a:avLst/>
          <a:gdLst/>
          <a:ahLst/>
          <a:cxnLst/>
          <a:rect l="0" t="0" r="0" b="0"/>
          <a:pathLst>
            <a:path>
              <a:moveTo>
                <a:pt x="45720" y="0"/>
              </a:moveTo>
              <a:lnTo>
                <a:pt x="45720" y="38401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6191AD-1994-477C-8C37-AA47C5A3EA73}">
      <dsp:nvSpPr>
        <dsp:cNvPr id="0" name=""/>
        <dsp:cNvSpPr/>
      </dsp:nvSpPr>
      <dsp:spPr>
        <a:xfrm>
          <a:off x="2440371" y="4140086"/>
          <a:ext cx="2536174" cy="960028"/>
        </a:xfrm>
        <a:prstGeom prst="roundRect">
          <a:avLst>
            <a:gd name="adj" fmla="val 10000"/>
          </a:avLst>
        </a:prstGeom>
        <a:solidFill>
          <a:srgbClr val="29327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System improvement updates implemented; outreach activities expand</a:t>
          </a:r>
        </a:p>
      </dsp:txBody>
      <dsp:txXfrm>
        <a:off x="2468489" y="4168204"/>
        <a:ext cx="2479938" cy="903792"/>
      </dsp:txXfrm>
    </dsp:sp>
    <dsp:sp modelId="{E508B038-4EB3-4575-B406-9EE59D81AE46}">
      <dsp:nvSpPr>
        <dsp:cNvPr id="0" name=""/>
        <dsp:cNvSpPr/>
      </dsp:nvSpPr>
      <dsp:spPr>
        <a:xfrm>
          <a:off x="5192552" y="1067995"/>
          <a:ext cx="1484093" cy="384011"/>
        </a:xfrm>
        <a:custGeom>
          <a:avLst/>
          <a:gdLst/>
          <a:ahLst/>
          <a:cxnLst/>
          <a:rect l="0" t="0" r="0" b="0"/>
          <a:pathLst>
            <a:path>
              <a:moveTo>
                <a:pt x="0" y="0"/>
              </a:moveTo>
              <a:lnTo>
                <a:pt x="0" y="192005"/>
              </a:lnTo>
              <a:lnTo>
                <a:pt x="1484093" y="192005"/>
              </a:lnTo>
              <a:lnTo>
                <a:pt x="1484093" y="38401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FFE17E-9EE8-4CE7-A9FB-E180D07A5501}">
      <dsp:nvSpPr>
        <dsp:cNvPr id="0" name=""/>
        <dsp:cNvSpPr/>
      </dsp:nvSpPr>
      <dsp:spPr>
        <a:xfrm>
          <a:off x="5408558" y="1452006"/>
          <a:ext cx="2536174" cy="960028"/>
        </a:xfrm>
        <a:prstGeom prst="roundRect">
          <a:avLst>
            <a:gd name="adj" fmla="val 10000"/>
          </a:avLst>
        </a:prstGeom>
        <a:solidFill>
          <a:srgbClr val="4F86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Task Forces finalizes immediate surveys</a:t>
          </a:r>
        </a:p>
      </dsp:txBody>
      <dsp:txXfrm>
        <a:off x="5436676" y="1480124"/>
        <a:ext cx="2479938" cy="903792"/>
      </dsp:txXfrm>
    </dsp:sp>
    <dsp:sp modelId="{DDAAE56A-C58E-46D5-8994-D61F86849EFE}">
      <dsp:nvSpPr>
        <dsp:cNvPr id="0" name=""/>
        <dsp:cNvSpPr/>
      </dsp:nvSpPr>
      <dsp:spPr>
        <a:xfrm>
          <a:off x="6630925" y="2412035"/>
          <a:ext cx="91440" cy="384011"/>
        </a:xfrm>
        <a:custGeom>
          <a:avLst/>
          <a:gdLst/>
          <a:ahLst/>
          <a:cxnLst/>
          <a:rect l="0" t="0" r="0" b="0"/>
          <a:pathLst>
            <a:path>
              <a:moveTo>
                <a:pt x="45720" y="0"/>
              </a:moveTo>
              <a:lnTo>
                <a:pt x="45720" y="38401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8B86DD-2255-4824-9379-B95F296C6938}">
      <dsp:nvSpPr>
        <dsp:cNvPr id="0" name=""/>
        <dsp:cNvSpPr/>
      </dsp:nvSpPr>
      <dsp:spPr>
        <a:xfrm>
          <a:off x="5408558" y="2796046"/>
          <a:ext cx="2536174" cy="960028"/>
        </a:xfrm>
        <a:prstGeom prst="roundRect">
          <a:avLst>
            <a:gd name="adj" fmla="val 10000"/>
          </a:avLst>
        </a:prstGeom>
        <a:solidFill>
          <a:srgbClr val="4F86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Create, test and launch follow-up surveys; update Summer Reading surveys</a:t>
          </a:r>
        </a:p>
      </dsp:txBody>
      <dsp:txXfrm>
        <a:off x="5436676" y="2824164"/>
        <a:ext cx="2479938" cy="903792"/>
      </dsp:txXfrm>
    </dsp:sp>
    <dsp:sp modelId="{5A7B37D7-E18E-41D6-9CE4-5AD05AE78DCC}">
      <dsp:nvSpPr>
        <dsp:cNvPr id="0" name=""/>
        <dsp:cNvSpPr/>
      </dsp:nvSpPr>
      <dsp:spPr>
        <a:xfrm>
          <a:off x="6630925" y="3756075"/>
          <a:ext cx="91440" cy="384011"/>
        </a:xfrm>
        <a:custGeom>
          <a:avLst/>
          <a:gdLst/>
          <a:ahLst/>
          <a:cxnLst/>
          <a:rect l="0" t="0" r="0" b="0"/>
          <a:pathLst>
            <a:path>
              <a:moveTo>
                <a:pt x="45720" y="0"/>
              </a:moveTo>
              <a:lnTo>
                <a:pt x="45720" y="38401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618EFC-B87A-44D6-B680-AFD4B3B86BB8}">
      <dsp:nvSpPr>
        <dsp:cNvPr id="0" name=""/>
        <dsp:cNvSpPr/>
      </dsp:nvSpPr>
      <dsp:spPr>
        <a:xfrm>
          <a:off x="5408558" y="4140086"/>
          <a:ext cx="2536174" cy="960028"/>
        </a:xfrm>
        <a:prstGeom prst="roundRect">
          <a:avLst>
            <a:gd name="adj" fmla="val 10000"/>
          </a:avLst>
        </a:prstGeom>
        <a:solidFill>
          <a:srgbClr val="4F86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Outcome measurement guidelines developed &amp; launched</a:t>
          </a:r>
        </a:p>
      </dsp:txBody>
      <dsp:txXfrm>
        <a:off x="5436676" y="4168204"/>
        <a:ext cx="2479938" cy="90379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39EDD7-ECC7-4E3B-8B8F-F84D3055084C}" type="datetimeFigureOut">
              <a:rPr lang="en-US" smtClean="0"/>
              <a:t>11/29/2018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E635BE-8ABC-4316-9316-B45816638B3E}" type="slidenum">
              <a:rPr lang="en-US" smtClean="0"/>
              <a:t>‹#›</a:t>
            </a:fld>
            <a:endParaRPr lang="en-US"/>
          </a:p>
        </p:txBody>
      </p:sp>
    </p:spTree>
    <p:extLst>
      <p:ext uri="{BB962C8B-B14F-4D97-AF65-F5344CB8AC3E}">
        <p14:creationId xmlns:p14="http://schemas.microsoft.com/office/powerpoint/2010/main" val="2435838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814F67-4F06-4876-BE12-93E9DDE609EB}" type="datetimeFigureOut">
              <a:rPr lang="en-US" smtClean="0"/>
              <a:pPr/>
              <a:t>11/29/2018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1FDE36-8315-4CEB-98C8-64FB9DB51D25}" type="slidenum">
              <a:rPr lang="en-US" smtClean="0"/>
              <a:pPr/>
              <a:t>‹#›</a:t>
            </a:fld>
            <a:endParaRPr lang="en-US"/>
          </a:p>
        </p:txBody>
      </p:sp>
    </p:spTree>
    <p:extLst>
      <p:ext uri="{BB962C8B-B14F-4D97-AF65-F5344CB8AC3E}">
        <p14:creationId xmlns:p14="http://schemas.microsoft.com/office/powerpoint/2010/main" val="3565519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ublic.tableau.com/views/ACRLProjectOutcomeField-Testing/Story?:embed=y&amp;:display_count=y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ublic.tableau.com/views/Field-TestingBenchmarks/Benchmarks?:embed=y&amp;:display_count=ye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it.ly/2OBhiFI"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Welcome!</a:t>
            </a:r>
            <a:r>
              <a:rPr lang="en-US" baseline="0" dirty="0"/>
              <a:t> </a:t>
            </a:r>
          </a:p>
          <a:p>
            <a:endParaRPr lang="en-US" baseline="0" dirty="0"/>
          </a:p>
          <a:p>
            <a:r>
              <a:rPr lang="en-US" baseline="0" dirty="0"/>
              <a:t>Introductions</a:t>
            </a:r>
          </a:p>
        </p:txBody>
      </p:sp>
      <p:sp>
        <p:nvSpPr>
          <p:cNvPr id="4" name="Slide Number Placeholder 3"/>
          <p:cNvSpPr>
            <a:spLocks noGrp="1"/>
          </p:cNvSpPr>
          <p:nvPr>
            <p:ph type="sldNum" sz="quarter" idx="10"/>
          </p:nvPr>
        </p:nvSpPr>
        <p:spPr>
          <a:xfrm>
            <a:off x="3970938" y="8829968"/>
            <a:ext cx="3037840" cy="464820"/>
          </a:xfrm>
          <a:prstGeom prst="rect">
            <a:avLst/>
          </a:prstGeom>
        </p:spPr>
        <p:txBody>
          <a:bodyPr/>
          <a:lstStyle/>
          <a:p>
            <a:fld id="{3E64D625-8001-BA4B-B657-97C4B42E9661}" type="slidenum">
              <a:rPr lang="en-US" smtClean="0"/>
              <a:t>1</a:t>
            </a:fld>
            <a:endParaRPr lang="en-US" dirty="0"/>
          </a:p>
        </p:txBody>
      </p:sp>
    </p:spTree>
    <p:extLst>
      <p:ext uri="{BB962C8B-B14F-4D97-AF65-F5344CB8AC3E}">
        <p14:creationId xmlns:p14="http://schemas.microsoft.com/office/powerpoint/2010/main" val="4095884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 survey topics/areas that the TF decided on (text is to be confirmed on 12/10). Surveys follow the same format as the PLA Project Outcome surveys, with 4 quantitative Likert-scale questions and 2 qualitative open-ended questions.</a:t>
            </a:r>
          </a:p>
          <a:p>
            <a:endParaRPr lang="en-US" dirty="0"/>
          </a:p>
          <a:p>
            <a:r>
              <a:rPr lang="en-US" dirty="0"/>
              <a:t>Full text of surveys as field-tested: http://www.ala.org/acrl/sites/ala.org.acrl/files/content/Field-testing-surveys.pdf </a:t>
            </a:r>
          </a:p>
        </p:txBody>
      </p:sp>
      <p:sp>
        <p:nvSpPr>
          <p:cNvPr id="4" name="Slide Number Placeholder 3"/>
          <p:cNvSpPr>
            <a:spLocks noGrp="1"/>
          </p:cNvSpPr>
          <p:nvPr>
            <p:ph type="sldNum" sz="quarter" idx="5"/>
          </p:nvPr>
        </p:nvSpPr>
        <p:spPr/>
        <p:txBody>
          <a:bodyPr/>
          <a:lstStyle/>
          <a:p>
            <a:fld id="{E61FDE36-8315-4CEB-98C8-64FB9DB51D25}" type="slidenum">
              <a:rPr lang="en-US" smtClean="0"/>
              <a:pPr/>
              <a:t>11</a:t>
            </a:fld>
            <a:endParaRPr lang="en-US"/>
          </a:p>
        </p:txBody>
      </p:sp>
    </p:spTree>
    <p:extLst>
      <p:ext uri="{BB962C8B-B14F-4D97-AF65-F5344CB8AC3E}">
        <p14:creationId xmlns:p14="http://schemas.microsoft.com/office/powerpoint/2010/main" val="3831138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SARA</a:t>
            </a:r>
          </a:p>
        </p:txBody>
      </p:sp>
      <p:sp>
        <p:nvSpPr>
          <p:cNvPr id="4" name="Slide Number Placeholder 3"/>
          <p:cNvSpPr>
            <a:spLocks noGrp="1"/>
          </p:cNvSpPr>
          <p:nvPr>
            <p:ph type="sldNum" sz="quarter" idx="5"/>
          </p:nvPr>
        </p:nvSpPr>
        <p:spPr/>
        <p:txBody>
          <a:bodyPr/>
          <a:lstStyle/>
          <a:p>
            <a:fld id="{E61FDE36-8315-4CEB-98C8-64FB9DB51D25}" type="slidenum">
              <a:rPr lang="en-US" smtClean="0"/>
              <a:pPr/>
              <a:t>12</a:t>
            </a:fld>
            <a:endParaRPr lang="en-US"/>
          </a:p>
        </p:txBody>
      </p:sp>
    </p:spTree>
    <p:extLst>
      <p:ext uri="{BB962C8B-B14F-4D97-AF65-F5344CB8AC3E}">
        <p14:creationId xmlns:p14="http://schemas.microsoft.com/office/powerpoint/2010/main" val="1845292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108 volunteers from 100 institutions, between June 26 and October 31, 2018.</a:t>
            </a:r>
          </a:p>
          <a:p>
            <a:endParaRPr lang="en-US" dirty="0"/>
          </a:p>
          <a:p>
            <a:r>
              <a:rPr lang="en-US" dirty="0"/>
              <a:t>By the end of the field-testing process, 54 institutions had submitted a total of 11,449 survey responses. </a:t>
            </a:r>
            <a:r>
              <a:rPr lang="en-US" sz="1200" b="0" i="0" u="none" strike="noStrike" kern="1200" dirty="0">
                <a:solidFill>
                  <a:schemeClr val="tx1"/>
                </a:solidFill>
                <a:effectLst/>
                <a:latin typeface="+mn-lt"/>
                <a:ea typeface="+mn-ea"/>
                <a:cs typeface="+mn-cs"/>
              </a:rPr>
              <a:t>The responses were well-distributed between types of institutions, with community colleges contributing 27% of the total responses, baccalaureate institutions contributing 27%, master’s granting institutions contributing 21%, doctorate-granting institutions contributing 24%, and special focus institutions contributed the remaining 1% of the total responses.</a:t>
            </a:r>
            <a:endParaRPr lang="en-US" dirty="0"/>
          </a:p>
          <a:p>
            <a:endParaRPr lang="en-US" dirty="0"/>
          </a:p>
          <a:p>
            <a:r>
              <a:rPr lang="en-US" dirty="0"/>
              <a:t>Visualization</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3"/>
              </a:rPr>
              <a:t>https://public.tableau.com/views/ACRLProjectOutcomeField-Testing/Story?:embed=y&amp;:display_count=yes</a:t>
            </a:r>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E61FDE36-8315-4CEB-98C8-64FB9DB51D25}" type="slidenum">
              <a:rPr lang="en-US" smtClean="0"/>
              <a:pPr/>
              <a:t>13</a:t>
            </a:fld>
            <a:endParaRPr lang="en-US"/>
          </a:p>
        </p:txBody>
      </p:sp>
    </p:spTree>
    <p:extLst>
      <p:ext uri="{BB962C8B-B14F-4D97-AF65-F5344CB8AC3E}">
        <p14:creationId xmlns:p14="http://schemas.microsoft.com/office/powerpoint/2010/main" val="48017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Overall results </a:t>
            </a:r>
          </a:p>
          <a:p>
            <a:pPr marL="171450" indent="-171450">
              <a:buFont typeface="Arial" panose="020B0604020202020204" pitchFamily="34" charset="0"/>
              <a:buChar char="•"/>
            </a:pPr>
            <a:r>
              <a:rPr lang="en-US" dirty="0"/>
              <a:t>Undergraduate Instruction survey the most popular</a:t>
            </a:r>
          </a:p>
          <a:p>
            <a:pPr marL="171450" indent="-171450">
              <a:buFont typeface="Arial" panose="020B0604020202020204" pitchFamily="34" charset="0"/>
              <a:buChar char="•"/>
            </a:pPr>
            <a:r>
              <a:rPr lang="en-US" dirty="0"/>
              <a:t>Library spaces survey second most popular</a:t>
            </a:r>
          </a:p>
          <a:p>
            <a:endParaRPr lang="en-US" dirty="0"/>
          </a:p>
          <a:p>
            <a:r>
              <a:rPr lang="en-US" dirty="0"/>
              <a:t>Caveats: </a:t>
            </a:r>
          </a:p>
          <a:p>
            <a:pPr marL="171450" indent="-171450">
              <a:buFont typeface="Arial" panose="020B0604020202020204" pitchFamily="34" charset="0"/>
              <a:buChar char="•"/>
            </a:pPr>
            <a:r>
              <a:rPr lang="en-US" dirty="0"/>
              <a:t>Digital Collections survey got only 5 responses. </a:t>
            </a:r>
          </a:p>
          <a:p>
            <a:pPr marL="171450" indent="-171450">
              <a:buFont typeface="Arial" panose="020B0604020202020204" pitchFamily="34" charset="0"/>
              <a:buChar char="•"/>
            </a:pPr>
            <a:r>
              <a:rPr lang="en-US" dirty="0"/>
              <a:t>¾ of responses to Library Technology survey come from only 1 institution.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Visualization of all survey results, including by Carnegie Class:</a:t>
            </a:r>
          </a:p>
          <a:p>
            <a:pPr marL="0" indent="0">
              <a:buFont typeface="Arial" panose="020B0604020202020204" pitchFamily="34" charset="0"/>
              <a:buNone/>
            </a:pPr>
            <a:r>
              <a:rPr lang="en-US" sz="1200" b="0" i="0" u="sng" strike="noStrike" kern="1200" dirty="0">
                <a:solidFill>
                  <a:schemeClr val="tx1"/>
                </a:solidFill>
                <a:effectLst/>
                <a:latin typeface="+mn-lt"/>
                <a:ea typeface="+mn-ea"/>
                <a:cs typeface="+mn-cs"/>
                <a:hlinkClick r:id="rId3"/>
              </a:rPr>
              <a:t>https://public.tableau.com/views/Field-TestingBenchmarks/Benchmarks?:embed=y&amp;:display_count=yes</a:t>
            </a:r>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E61FDE36-8315-4CEB-98C8-64FB9DB51D25}" type="slidenum">
              <a:rPr lang="en-US" smtClean="0"/>
              <a:pPr/>
              <a:t>14</a:t>
            </a:fld>
            <a:endParaRPr lang="en-US"/>
          </a:p>
        </p:txBody>
      </p:sp>
    </p:spTree>
    <p:extLst>
      <p:ext uri="{BB962C8B-B14F-4D97-AF65-F5344CB8AC3E}">
        <p14:creationId xmlns:p14="http://schemas.microsoft.com/office/powerpoint/2010/main" val="2781001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ERIC – conclusion</a:t>
            </a:r>
          </a:p>
          <a:p>
            <a:endParaRPr lang="en-US" dirty="0"/>
          </a:p>
          <a:p>
            <a:r>
              <a:rPr lang="en-US" dirty="0"/>
              <a:t>Theory of Change adapted from PLA and developed at first ACRL TF meeting</a:t>
            </a:r>
          </a:p>
        </p:txBody>
      </p:sp>
      <p:sp>
        <p:nvSpPr>
          <p:cNvPr id="4" name="Slide Number Placeholder 3"/>
          <p:cNvSpPr>
            <a:spLocks noGrp="1"/>
          </p:cNvSpPr>
          <p:nvPr>
            <p:ph type="sldNum" sz="quarter" idx="5"/>
          </p:nvPr>
        </p:nvSpPr>
        <p:spPr/>
        <p:txBody>
          <a:bodyPr/>
          <a:lstStyle/>
          <a:p>
            <a:fld id="{E61FDE36-8315-4CEB-98C8-64FB9DB51D25}" type="slidenum">
              <a:rPr lang="en-US" smtClean="0"/>
              <a:pPr/>
              <a:t>15</a:t>
            </a:fld>
            <a:endParaRPr lang="en-US"/>
          </a:p>
        </p:txBody>
      </p:sp>
    </p:spTree>
    <p:extLst>
      <p:ext uri="{BB962C8B-B14F-4D97-AF65-F5344CB8AC3E}">
        <p14:creationId xmlns:p14="http://schemas.microsoft.com/office/powerpoint/2010/main" val="2628192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7563" y="698500"/>
            <a:ext cx="2844800" cy="1600200"/>
          </a:xfrm>
        </p:spPr>
      </p:sp>
      <p:sp>
        <p:nvSpPr>
          <p:cNvPr id="3" name="Notes Placeholder 2"/>
          <p:cNvSpPr>
            <a:spLocks noGrp="1"/>
          </p:cNvSpPr>
          <p:nvPr>
            <p:ph type="body" idx="1"/>
          </p:nvPr>
        </p:nvSpPr>
        <p:spPr/>
        <p:txBody>
          <a:bodyPr/>
          <a:lstStyle/>
          <a:p>
            <a:r>
              <a:rPr lang="en-US" sz="1600" dirty="0"/>
              <a:t>At conference we will offer a series of hour-long workshops on the new toolkit over the course of one day</a:t>
            </a:r>
          </a:p>
        </p:txBody>
      </p:sp>
      <p:sp>
        <p:nvSpPr>
          <p:cNvPr id="4" name="Slide Number Placeholder 3"/>
          <p:cNvSpPr>
            <a:spLocks noGrp="1"/>
          </p:cNvSpPr>
          <p:nvPr>
            <p:ph type="sldNum" sz="quarter" idx="10"/>
          </p:nvPr>
        </p:nvSpPr>
        <p:spPr>
          <a:xfrm>
            <a:off x="3970939" y="8829968"/>
            <a:ext cx="3037840" cy="464820"/>
          </a:xfrm>
          <a:prstGeom prst="rect">
            <a:avLst/>
          </a:prstGeom>
        </p:spPr>
        <p:txBody>
          <a:bodyPr/>
          <a:lstStyle/>
          <a:p>
            <a:fld id="{3E64D625-8001-BA4B-B657-97C4B42E9661}" type="slidenum">
              <a:rPr lang="en-US" smtClean="0"/>
              <a:t>16</a:t>
            </a:fld>
            <a:endParaRPr lang="en-US" dirty="0"/>
          </a:p>
        </p:txBody>
      </p:sp>
    </p:spTree>
    <p:extLst>
      <p:ext uri="{BB962C8B-B14F-4D97-AF65-F5344CB8AC3E}">
        <p14:creationId xmlns:p14="http://schemas.microsoft.com/office/powerpoint/2010/main" val="2100707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7563" y="698500"/>
            <a:ext cx="2844800" cy="1600200"/>
          </a:xfrm>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a:xfrm>
            <a:off x="3970939" y="8829968"/>
            <a:ext cx="3037840" cy="464820"/>
          </a:xfrm>
          <a:prstGeom prst="rect">
            <a:avLst/>
          </a:prstGeom>
        </p:spPr>
        <p:txBody>
          <a:bodyPr/>
          <a:lstStyle/>
          <a:p>
            <a:fld id="{3E64D625-8001-BA4B-B657-97C4B42E9661}" type="slidenum">
              <a:rPr lang="en-US" smtClean="0"/>
              <a:t>17</a:t>
            </a:fld>
            <a:endParaRPr lang="en-US" dirty="0"/>
          </a:p>
        </p:txBody>
      </p:sp>
    </p:spTree>
    <p:extLst>
      <p:ext uri="{BB962C8B-B14F-4D97-AF65-F5344CB8AC3E}">
        <p14:creationId xmlns:p14="http://schemas.microsoft.com/office/powerpoint/2010/main" val="260611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40000"/>
              </a:lnSpc>
              <a:buFont typeface="Wingdings" panose="05000000000000000000" pitchFamily="2" charset="2"/>
              <a:buNone/>
            </a:pPr>
            <a:r>
              <a:rPr lang="en-US" b="1" dirty="0"/>
              <a:t>Performance Measurement TF Purpose:</a:t>
            </a:r>
            <a:r>
              <a:rPr lang="en-US" dirty="0"/>
              <a:t> </a:t>
            </a:r>
          </a:p>
          <a:p>
            <a:pPr marL="171450" indent="-171450">
              <a:lnSpc>
                <a:spcPct val="140000"/>
              </a:lnSpc>
              <a:buFont typeface="Arial" panose="020B0604020202020204" pitchFamily="34" charset="0"/>
              <a:buChar char="•"/>
            </a:pPr>
            <a:r>
              <a:rPr lang="en-US" dirty="0"/>
              <a:t>Develop standardized outcome measures for widely-offered public library services &amp; programs</a:t>
            </a:r>
          </a:p>
          <a:p>
            <a:pPr marL="171450" indent="-171450">
              <a:lnSpc>
                <a:spcPct val="140000"/>
              </a:lnSpc>
              <a:buFont typeface="Arial" panose="020B0604020202020204" pitchFamily="34" charset="0"/>
              <a:buChar char="•"/>
            </a:pPr>
            <a:r>
              <a:rPr lang="en-US" dirty="0"/>
              <a:t>Promote the training for implementation and use of the measures across public libraries</a:t>
            </a:r>
          </a:p>
          <a:p>
            <a:endParaRPr lang="en-US" sz="1400" dirty="0">
              <a:cs typeface="Franklin Gothic Boo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cs typeface="Franklin Gothic Book"/>
              </a:rPr>
              <a:t>TF membership included</a:t>
            </a:r>
            <a:r>
              <a:rPr lang="en-US" sz="1400" b="0" dirty="0"/>
              <a:t>:</a:t>
            </a:r>
            <a:r>
              <a:rPr lang="en-US" sz="1400" dirty="0"/>
              <a:t> public libraries, state libraries, assessment researchers</a:t>
            </a:r>
          </a:p>
          <a:p>
            <a:endParaRPr lang="en-US" sz="1400" dirty="0">
              <a:cs typeface="Franklin Gothic Boo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cs typeface="Franklin Gothic Book"/>
              </a:rPr>
              <a:t>When creating Project Outcome, the Task Force</a:t>
            </a:r>
            <a:r>
              <a:rPr lang="en-US" sz="1400" baseline="0" dirty="0">
                <a:cs typeface="Franklin Gothic Book"/>
              </a:rPr>
              <a:t> identified 7 key survey areas that cover the broad range of programs and services libraries provide. Outcome measurement surveys were developed for each of these 7 areas.</a:t>
            </a:r>
          </a:p>
        </p:txBody>
      </p:sp>
      <p:sp>
        <p:nvSpPr>
          <p:cNvPr id="4" name="Slide Number Placeholder 3"/>
          <p:cNvSpPr>
            <a:spLocks noGrp="1"/>
          </p:cNvSpPr>
          <p:nvPr>
            <p:ph type="sldNum" sz="quarter" idx="10"/>
          </p:nvPr>
        </p:nvSpPr>
        <p:spPr>
          <a:xfrm>
            <a:off x="3970939" y="8829968"/>
            <a:ext cx="3037840" cy="464820"/>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64D625-8001-BA4B-B657-97C4B42E96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0841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400" dirty="0">
                <a:cs typeface="Franklin Gothic Book"/>
              </a:rPr>
              <a:t>When creating Project Outcome, the Task Force</a:t>
            </a:r>
            <a:r>
              <a:rPr lang="en-US" sz="1400" baseline="0" dirty="0">
                <a:cs typeface="Franklin Gothic Book"/>
              </a:rPr>
              <a:t> identified 7 key survey areas that cover the broad range of programs and services libraries provide. Outcome measurement surveys were developed for each of these 7 areas.</a:t>
            </a:r>
            <a:endParaRPr lang="en-US" sz="1400" dirty="0">
              <a:cs typeface="Franklin Gothic Book"/>
            </a:endParaRPr>
          </a:p>
        </p:txBody>
      </p:sp>
      <p:sp>
        <p:nvSpPr>
          <p:cNvPr id="4" name="Slide Number Placeholder 3"/>
          <p:cNvSpPr>
            <a:spLocks noGrp="1"/>
          </p:cNvSpPr>
          <p:nvPr>
            <p:ph type="sldNum" sz="quarter" idx="10"/>
          </p:nvPr>
        </p:nvSpPr>
        <p:spPr>
          <a:xfrm>
            <a:off x="3970939" y="8829968"/>
            <a:ext cx="3037840" cy="464820"/>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64D625-8001-BA4B-B657-97C4B42E96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6713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64D625-8001-BA4B-B657-97C4B42E96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2274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SARA </a:t>
            </a:r>
          </a:p>
        </p:txBody>
      </p:sp>
      <p:sp>
        <p:nvSpPr>
          <p:cNvPr id="4" name="Slide Number Placeholder 3"/>
          <p:cNvSpPr>
            <a:spLocks noGrp="1"/>
          </p:cNvSpPr>
          <p:nvPr>
            <p:ph type="sldNum" sz="quarter" idx="10"/>
          </p:nvPr>
        </p:nvSpPr>
        <p:spPr/>
        <p:txBody>
          <a:bodyPr/>
          <a:lstStyle/>
          <a:p>
            <a:fld id="{8DC5EC05-9161-4559-B7EE-3641A2E5083E}" type="slidenum">
              <a:rPr lang="en-US" smtClean="0"/>
              <a:t>2</a:t>
            </a:fld>
            <a:endParaRPr lang="en-US" dirty="0"/>
          </a:p>
        </p:txBody>
      </p:sp>
    </p:spTree>
    <p:extLst>
      <p:ext uri="{BB962C8B-B14F-4D97-AF65-F5344CB8AC3E}">
        <p14:creationId xmlns:p14="http://schemas.microsoft.com/office/powerpoint/2010/main" val="3731564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Call for volunteers opened on June 26 date. Field-testing completed October 31. </a:t>
            </a:r>
          </a:p>
        </p:txBody>
      </p:sp>
      <p:sp>
        <p:nvSpPr>
          <p:cNvPr id="4" name="Slide Number Placeholder 3"/>
          <p:cNvSpPr>
            <a:spLocks noGrp="1"/>
          </p:cNvSpPr>
          <p:nvPr>
            <p:ph type="sldNum" sz="quarter" idx="5"/>
          </p:nvPr>
        </p:nvSpPr>
        <p:spPr/>
        <p:txBody>
          <a:bodyPr/>
          <a:lstStyle/>
          <a:p>
            <a:fld id="{E61FDE36-8315-4CEB-98C8-64FB9DB51D25}" type="slidenum">
              <a:rPr lang="en-US" smtClean="0"/>
              <a:pPr/>
              <a:t>22</a:t>
            </a:fld>
            <a:endParaRPr lang="en-US"/>
          </a:p>
        </p:txBody>
      </p:sp>
    </p:spTree>
    <p:extLst>
      <p:ext uri="{BB962C8B-B14F-4D97-AF65-F5344CB8AC3E}">
        <p14:creationId xmlns:p14="http://schemas.microsoft.com/office/powerpoint/2010/main" val="3591294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FDE36-8315-4CEB-98C8-64FB9DB51D25}" type="slidenum">
              <a:rPr lang="en-US" smtClean="0"/>
              <a:pPr/>
              <a:t>23</a:t>
            </a:fld>
            <a:endParaRPr lang="en-US"/>
          </a:p>
        </p:txBody>
      </p:sp>
    </p:spTree>
    <p:extLst>
      <p:ext uri="{BB962C8B-B14F-4D97-AF65-F5344CB8AC3E}">
        <p14:creationId xmlns:p14="http://schemas.microsoft.com/office/powerpoint/2010/main" val="864184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64D625-8001-BA4B-B657-97C4B42E96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8310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FDE36-8315-4CEB-98C8-64FB9DB51D25}" type="slidenum">
              <a:rPr lang="en-US" smtClean="0"/>
              <a:pPr/>
              <a:t>26</a:t>
            </a:fld>
            <a:endParaRPr lang="en-US"/>
          </a:p>
        </p:txBody>
      </p:sp>
    </p:spTree>
    <p:extLst>
      <p:ext uri="{BB962C8B-B14F-4D97-AF65-F5344CB8AC3E}">
        <p14:creationId xmlns:p14="http://schemas.microsoft.com/office/powerpoint/2010/main" val="2624797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Visualization created with voyant-tools.org</a:t>
            </a:r>
          </a:p>
        </p:txBody>
      </p:sp>
      <p:sp>
        <p:nvSpPr>
          <p:cNvPr id="4" name="Slide Number Placeholder 3"/>
          <p:cNvSpPr>
            <a:spLocks noGrp="1"/>
          </p:cNvSpPr>
          <p:nvPr>
            <p:ph type="sldNum" sz="quarter" idx="5"/>
          </p:nvPr>
        </p:nvSpPr>
        <p:spPr/>
        <p:txBody>
          <a:bodyPr/>
          <a:lstStyle/>
          <a:p>
            <a:fld id="{E61FDE36-8315-4CEB-98C8-64FB9DB51D25}" type="slidenum">
              <a:rPr lang="en-US" smtClean="0"/>
              <a:pPr/>
              <a:t>27</a:t>
            </a:fld>
            <a:endParaRPr lang="en-US"/>
          </a:p>
        </p:txBody>
      </p:sp>
    </p:spTree>
    <p:extLst>
      <p:ext uri="{BB962C8B-B14F-4D97-AF65-F5344CB8AC3E}">
        <p14:creationId xmlns:p14="http://schemas.microsoft.com/office/powerpoint/2010/main" val="3230313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15.7% indicated it was unknown whether there were problems, primarily because the person administering the survey and the person filling out the feedback form were not the same (contradicting the original intent of the feedback form). </a:t>
            </a:r>
          </a:p>
          <a:p>
            <a:endParaRPr lang="en-US" dirty="0"/>
          </a:p>
          <a:p>
            <a:r>
              <a:rPr lang="en-US" dirty="0"/>
              <a:t>In addition, a few of the problems reported were to do with SurveyMonkey for administering the surveys – not the surveys themselves. That feedback is not relevant since the final toolkit will be a custom system, not SurveyMonkey.</a:t>
            </a:r>
          </a:p>
        </p:txBody>
      </p:sp>
      <p:sp>
        <p:nvSpPr>
          <p:cNvPr id="4" name="Slide Number Placeholder 3"/>
          <p:cNvSpPr>
            <a:spLocks noGrp="1"/>
          </p:cNvSpPr>
          <p:nvPr>
            <p:ph type="sldNum" sz="quarter" idx="5"/>
          </p:nvPr>
        </p:nvSpPr>
        <p:spPr/>
        <p:txBody>
          <a:bodyPr/>
          <a:lstStyle/>
          <a:p>
            <a:fld id="{E61FDE36-8315-4CEB-98C8-64FB9DB51D25}" type="slidenum">
              <a:rPr lang="en-US" smtClean="0"/>
              <a:pPr/>
              <a:t>28</a:t>
            </a:fld>
            <a:endParaRPr lang="en-US"/>
          </a:p>
        </p:txBody>
      </p:sp>
    </p:spTree>
    <p:extLst>
      <p:ext uri="{BB962C8B-B14F-4D97-AF65-F5344CB8AC3E}">
        <p14:creationId xmlns:p14="http://schemas.microsoft.com/office/powerpoint/2010/main" val="649496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Word appears in X number of responses, % of total:</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Assess* |</a:t>
            </a:r>
            <a:r>
              <a:rPr lang="en-US" dirty="0"/>
              <a:t> </a:t>
            </a:r>
            <a:r>
              <a:rPr lang="en-US" sz="1200" b="0" i="0" u="none" strike="noStrike" kern="1200" dirty="0">
                <a:solidFill>
                  <a:schemeClr val="tx1"/>
                </a:solidFill>
                <a:effectLst/>
                <a:latin typeface="+mn-lt"/>
                <a:ea typeface="+mn-ea"/>
                <a:cs typeface="+mn-cs"/>
              </a:rPr>
              <a:t>40</a:t>
            </a:r>
            <a:r>
              <a:rPr lang="en-US" dirty="0"/>
              <a:t> | </a:t>
            </a:r>
            <a:r>
              <a:rPr lang="en-US" sz="1200" b="0" i="0" u="none" strike="noStrike" kern="1200" dirty="0">
                <a:solidFill>
                  <a:schemeClr val="tx1"/>
                </a:solidFill>
                <a:effectLst/>
                <a:latin typeface="+mn-lt"/>
                <a:ea typeface="+mn-ea"/>
                <a:cs typeface="+mn-cs"/>
              </a:rPr>
              <a:t>19.8%</a:t>
            </a:r>
            <a:r>
              <a:rPr lang="en-US" dirty="0"/>
              <a:t> </a:t>
            </a:r>
          </a:p>
          <a:p>
            <a:r>
              <a:rPr lang="en-US" sz="1200" b="0" i="0" u="none" strike="noStrike" kern="1200" dirty="0">
                <a:solidFill>
                  <a:schemeClr val="tx1"/>
                </a:solidFill>
                <a:effectLst/>
                <a:latin typeface="+mn-lt"/>
                <a:ea typeface="+mn-ea"/>
                <a:cs typeface="+mn-cs"/>
              </a:rPr>
              <a:t>improv*</a:t>
            </a:r>
            <a:r>
              <a:rPr lang="en-US" dirty="0"/>
              <a:t> | </a:t>
            </a:r>
            <a:r>
              <a:rPr lang="en-US" sz="1200" b="0" i="0" u="none" strike="noStrike" kern="1200" dirty="0">
                <a:solidFill>
                  <a:schemeClr val="tx1"/>
                </a:solidFill>
                <a:effectLst/>
                <a:latin typeface="+mn-lt"/>
                <a:ea typeface="+mn-ea"/>
                <a:cs typeface="+mn-cs"/>
              </a:rPr>
              <a:t>47</a:t>
            </a:r>
            <a:r>
              <a:rPr lang="en-US" dirty="0"/>
              <a:t> | </a:t>
            </a:r>
            <a:r>
              <a:rPr lang="en-US" sz="1200" b="0" i="0" u="none" strike="noStrike" kern="1200" dirty="0">
                <a:solidFill>
                  <a:schemeClr val="tx1"/>
                </a:solidFill>
                <a:effectLst/>
                <a:latin typeface="+mn-lt"/>
                <a:ea typeface="+mn-ea"/>
                <a:cs typeface="+mn-cs"/>
              </a:rPr>
              <a:t>23.3%</a:t>
            </a:r>
            <a:r>
              <a:rPr lang="en-US" dirty="0"/>
              <a:t> </a:t>
            </a:r>
          </a:p>
          <a:p>
            <a:r>
              <a:rPr lang="en-US" sz="1200" b="0" i="0" u="none" strike="noStrike" kern="1200" dirty="0">
                <a:solidFill>
                  <a:schemeClr val="tx1"/>
                </a:solidFill>
                <a:effectLst/>
                <a:latin typeface="+mn-lt"/>
                <a:ea typeface="+mn-ea"/>
                <a:cs typeface="+mn-cs"/>
              </a:rPr>
              <a:t>feedback</a:t>
            </a:r>
            <a:r>
              <a:rPr lang="en-US" dirty="0"/>
              <a:t> | </a:t>
            </a:r>
            <a:r>
              <a:rPr lang="en-US" sz="1200" b="0" i="0" u="none" strike="noStrike" kern="1200" dirty="0">
                <a:solidFill>
                  <a:schemeClr val="tx1"/>
                </a:solidFill>
                <a:effectLst/>
                <a:latin typeface="+mn-lt"/>
                <a:ea typeface="+mn-ea"/>
                <a:cs typeface="+mn-cs"/>
              </a:rPr>
              <a:t>25</a:t>
            </a:r>
            <a:r>
              <a:rPr lang="en-US" dirty="0"/>
              <a:t> | </a:t>
            </a:r>
            <a:r>
              <a:rPr lang="en-US" sz="1200" b="0" i="0" u="none" strike="noStrike" kern="1200" dirty="0">
                <a:solidFill>
                  <a:schemeClr val="tx1"/>
                </a:solidFill>
                <a:effectLst/>
                <a:latin typeface="+mn-lt"/>
                <a:ea typeface="+mn-ea"/>
                <a:cs typeface="+mn-cs"/>
              </a:rPr>
              <a:t>12.4%</a:t>
            </a:r>
            <a:r>
              <a:rPr lang="en-US" dirty="0"/>
              <a:t> </a:t>
            </a:r>
          </a:p>
          <a:p>
            <a:r>
              <a:rPr lang="en-US" sz="1200" b="0" i="0" u="none" strike="noStrike" kern="1200" dirty="0">
                <a:solidFill>
                  <a:schemeClr val="tx1"/>
                </a:solidFill>
                <a:effectLst/>
                <a:latin typeface="+mn-lt"/>
                <a:ea typeface="+mn-ea"/>
                <a:cs typeface="+mn-cs"/>
              </a:rPr>
              <a:t>report</a:t>
            </a:r>
            <a:r>
              <a:rPr lang="en-US" dirty="0"/>
              <a:t> | </a:t>
            </a:r>
            <a:r>
              <a:rPr lang="en-US" sz="1200" b="0" i="0" u="none" strike="noStrike" kern="1200" dirty="0">
                <a:solidFill>
                  <a:schemeClr val="tx1"/>
                </a:solidFill>
                <a:effectLst/>
                <a:latin typeface="+mn-lt"/>
                <a:ea typeface="+mn-ea"/>
                <a:cs typeface="+mn-cs"/>
              </a:rPr>
              <a:t>10</a:t>
            </a:r>
            <a:r>
              <a:rPr lang="en-US" dirty="0"/>
              <a:t> | </a:t>
            </a:r>
            <a:r>
              <a:rPr lang="en-US" sz="1200" b="0" i="0" u="none" strike="noStrike" kern="1200" dirty="0">
                <a:solidFill>
                  <a:schemeClr val="tx1"/>
                </a:solidFill>
                <a:effectLst/>
                <a:latin typeface="+mn-lt"/>
                <a:ea typeface="+mn-ea"/>
                <a:cs typeface="+mn-cs"/>
              </a:rPr>
              <a:t>5.0%</a:t>
            </a:r>
            <a:r>
              <a:rPr lang="en-US" dirty="0"/>
              <a:t> </a:t>
            </a:r>
            <a:r>
              <a:rPr lang="en-US" sz="1200" b="0" i="0" u="none" strike="noStrike" kern="1200" dirty="0">
                <a:solidFill>
                  <a:schemeClr val="tx1"/>
                </a:solidFill>
                <a:effectLst/>
                <a:latin typeface="+mn-lt"/>
                <a:ea typeface="+mn-ea"/>
                <a:cs typeface="+mn-cs"/>
              </a:rPr>
              <a:t> </a:t>
            </a:r>
            <a:r>
              <a:rPr lang="en-US" dirty="0"/>
              <a:t> </a:t>
            </a:r>
            <a:r>
              <a:rPr lang="en-US" sz="1200" b="0" i="0" u="none" strike="noStrike" kern="1200" dirty="0">
                <a:solidFill>
                  <a:schemeClr val="tx1"/>
                </a:solidFill>
                <a:effectLst/>
                <a:latin typeface="+mn-lt"/>
                <a:ea typeface="+mn-ea"/>
                <a:cs typeface="+mn-cs"/>
              </a:rPr>
              <a:t> </a:t>
            </a:r>
            <a:r>
              <a:rPr lang="en-US" dirty="0"/>
              <a:t>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Out of 202 responses (not blank)</a:t>
            </a:r>
            <a:endParaRPr lang="en-US" dirty="0"/>
          </a:p>
        </p:txBody>
      </p:sp>
      <p:sp>
        <p:nvSpPr>
          <p:cNvPr id="4" name="Slide Number Placeholder 3"/>
          <p:cNvSpPr>
            <a:spLocks noGrp="1"/>
          </p:cNvSpPr>
          <p:nvPr>
            <p:ph type="sldNum" sz="quarter" idx="5"/>
          </p:nvPr>
        </p:nvSpPr>
        <p:spPr/>
        <p:txBody>
          <a:bodyPr/>
          <a:lstStyle/>
          <a:p>
            <a:fld id="{E61FDE36-8315-4CEB-98C8-64FB9DB51D25}" type="slidenum">
              <a:rPr lang="en-US" smtClean="0"/>
              <a:pPr/>
              <a:t>29</a:t>
            </a:fld>
            <a:endParaRPr lang="en-US"/>
          </a:p>
        </p:txBody>
      </p:sp>
    </p:spTree>
    <p:extLst>
      <p:ext uri="{BB962C8B-B14F-4D97-AF65-F5344CB8AC3E}">
        <p14:creationId xmlns:p14="http://schemas.microsoft.com/office/powerpoint/2010/main" val="3743723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SARA</a:t>
            </a:r>
          </a:p>
        </p:txBody>
      </p:sp>
      <p:sp>
        <p:nvSpPr>
          <p:cNvPr id="4" name="Slide Number Placeholder 3"/>
          <p:cNvSpPr>
            <a:spLocks noGrp="1"/>
          </p:cNvSpPr>
          <p:nvPr>
            <p:ph type="sldNum" sz="quarter" idx="10"/>
          </p:nvPr>
        </p:nvSpPr>
        <p:spPr>
          <a:xfrm>
            <a:off x="3970938" y="8829968"/>
            <a:ext cx="3037840" cy="464820"/>
          </a:xfrm>
          <a:prstGeom prst="rect">
            <a:avLst/>
          </a:prstGeom>
        </p:spPr>
        <p:txBody>
          <a:bodyPr/>
          <a:lstStyle/>
          <a:p>
            <a:fld id="{3E64D625-8001-BA4B-B657-97C4B42E9661}" type="slidenum">
              <a:rPr lang="en-US" smtClean="0"/>
              <a:t>3</a:t>
            </a:fld>
            <a:endParaRPr lang="en-US"/>
          </a:p>
        </p:txBody>
      </p:sp>
    </p:spTree>
    <p:extLst>
      <p:ext uri="{BB962C8B-B14F-4D97-AF65-F5344CB8AC3E}">
        <p14:creationId xmlns:p14="http://schemas.microsoft.com/office/powerpoint/2010/main" val="4163113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franklin-gothic-urw"/>
                <a:ea typeface="+mn-ea"/>
                <a:cs typeface="+mn-cs"/>
              </a:rPr>
              <a:t>For those of you who aren’t familiar, Project Outcome is a </a:t>
            </a:r>
            <a:r>
              <a:rPr kumimoji="0" lang="en-US" sz="1400" b="1" i="0" u="sng" strike="noStrike" kern="1200" cap="none" spc="0" normalizeH="0" baseline="0" noProof="0" dirty="0">
                <a:ln>
                  <a:noFill/>
                </a:ln>
                <a:solidFill>
                  <a:srgbClr val="000000"/>
                </a:solidFill>
                <a:effectLst/>
                <a:uLnTx/>
                <a:uFillTx/>
                <a:latin typeface="franklin-gothic-urw"/>
                <a:ea typeface="+mn-ea"/>
                <a:cs typeface="+mn-cs"/>
              </a:rPr>
              <a:t>FREE</a:t>
            </a:r>
            <a:r>
              <a:rPr kumimoji="0" lang="en-US" sz="1400" b="0" i="0" u="none" strike="noStrike" kern="1200" cap="none" spc="0" normalizeH="0" baseline="0" noProof="0" dirty="0">
                <a:ln>
                  <a:noFill/>
                </a:ln>
                <a:solidFill>
                  <a:srgbClr val="000000"/>
                </a:solidFill>
                <a:effectLst/>
                <a:uLnTx/>
                <a:uFillTx/>
                <a:latin typeface="franklin-gothic-urw"/>
                <a:ea typeface="+mn-ea"/>
                <a:cs typeface="+mn-cs"/>
              </a:rPr>
              <a:t> online toolkit designed to help public libraries understand and share the impact of their programs and services by providing simple surveys and an easy-to-use process for measuring and analyzing outcomes. Project Outcome also provides libraries with the resources and training support needed to apply their results and confidently advocate for their library’s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gothic-urw"/>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franklin-gothic-urw"/>
                <a:ea typeface="+mn-ea"/>
                <a:cs typeface="+mn-cs"/>
              </a:rPr>
              <a:t>Project Outcome has been in the field since June of 2015, and we have over 195,000 patron surveys collected into the system so far, from thousands of public libraries across the U.S. and Canada. </a:t>
            </a:r>
            <a:endParaRPr kumimoji="0" lang="en-US" sz="14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a:lnSpc>
                <a:spcPct val="120000"/>
              </a:lnSpc>
              <a:buFont typeface="Wingdings" panose="05000000000000000000" pitchFamily="2" charset="2"/>
              <a:buNone/>
            </a:pPr>
            <a:r>
              <a:rPr lang="en-US" sz="1400" dirty="0"/>
              <a:t>The Project Outcome toolkit gives public libraries free access to:</a:t>
            </a:r>
          </a:p>
          <a:p>
            <a:pPr>
              <a:lnSpc>
                <a:spcPct val="120000"/>
              </a:lnSpc>
              <a:buFont typeface="Wingdings" panose="05000000000000000000" pitchFamily="2" charset="2"/>
              <a:buNone/>
            </a:pPr>
            <a:endParaRPr lang="en-US" sz="1400" dirty="0"/>
          </a:p>
          <a:p>
            <a:pPr marL="285677" indent="-285677">
              <a:lnSpc>
                <a:spcPct val="120000"/>
              </a:lnSpc>
              <a:buFont typeface="Arial" panose="020B0604020202020204" pitchFamily="34" charset="0"/>
              <a:buChar char="•"/>
            </a:pPr>
            <a:r>
              <a:rPr lang="en-US" sz="1400" dirty="0"/>
              <a:t>Quick &amp; simple surveys</a:t>
            </a:r>
          </a:p>
          <a:p>
            <a:pPr marL="285677" indent="-285677">
              <a:lnSpc>
                <a:spcPct val="120000"/>
              </a:lnSpc>
              <a:buFont typeface="Arial" panose="020B0604020202020204" pitchFamily="34" charset="0"/>
              <a:buChar char="•"/>
            </a:pPr>
            <a:r>
              <a:rPr lang="en-US" sz="1400" dirty="0"/>
              <a:t>An easy-to-use survey tool to collect and enter survey data</a:t>
            </a:r>
          </a:p>
          <a:p>
            <a:pPr marL="285677" indent="-285677">
              <a:lnSpc>
                <a:spcPct val="120000"/>
              </a:lnSpc>
              <a:buFont typeface="Arial" panose="020B0604020202020204" pitchFamily="34" charset="0"/>
              <a:buChar char="•"/>
            </a:pPr>
            <a:r>
              <a:rPr lang="en-US" sz="1400" dirty="0"/>
              <a:t>Custom data reports &amp; interactive data dashboards for analyzing the results</a:t>
            </a:r>
          </a:p>
          <a:p>
            <a:pPr marL="285677" indent="-285677">
              <a:lnSpc>
                <a:spcPct val="120000"/>
              </a:lnSpc>
              <a:buFont typeface="Arial" panose="020B0604020202020204" pitchFamily="34" charset="0"/>
              <a:buChar char="•"/>
            </a:pPr>
            <a:r>
              <a:rPr lang="en-US" sz="1400" dirty="0"/>
              <a:t>&amp; all of the resources and training we have created to help libraries throughout the outcome measurement process</a:t>
            </a:r>
          </a:p>
          <a:p>
            <a:pPr marL="285677" indent="-285677">
              <a:lnSpc>
                <a:spcPct val="120000"/>
              </a:lnSpc>
              <a:buFont typeface="Arial" panose="020B0604020202020204" pitchFamily="34" charset="0"/>
              <a:buChar char="•"/>
            </a:pPr>
            <a:endParaRPr lang="en-US" sz="1400" dirty="0"/>
          </a:p>
          <a:p>
            <a:pPr defTabSz="914350">
              <a:lnSpc>
                <a:spcPct val="120000"/>
              </a:lnSpc>
              <a:defRPr/>
            </a:pPr>
            <a:r>
              <a:rPr lang="en-US" sz="1400" dirty="0"/>
              <a:t>We have heard from our users that the combination of the ready-to-go surveys and easy-to-use tools really help library staff save time and energy in planning their data collection, leaving more time for decision-making and advocacy once the results are in.</a:t>
            </a:r>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64D625-8001-BA4B-B657-97C4B42E96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3818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en-US" sz="1800" i="0" u="none" dirty="0">
                <a:cs typeface="Franklin Gothic Book"/>
              </a:rPr>
              <a:t>Reference: </a:t>
            </a:r>
            <a:r>
              <a:rPr lang="en-US" sz="1200" b="0" i="0" u="none" strike="noStrike" kern="1200" dirty="0">
                <a:solidFill>
                  <a:schemeClr val="tx1"/>
                </a:solidFill>
                <a:effectLst/>
                <a:latin typeface="+mn-lt"/>
                <a:ea typeface="+mn-ea"/>
                <a:cs typeface="+mn-cs"/>
              </a:rPr>
              <a:t>Schrader, P.G. &amp; Lawless, K. A. (2004). The Knowledge, Attitudes, &amp; Behaviors Approach: How to evaluate performance and learning in complex environments. </a:t>
            </a:r>
            <a:r>
              <a:rPr lang="en-US" sz="1200" b="0" i="1" u="none" strike="noStrike" kern="1200" dirty="0">
                <a:solidFill>
                  <a:schemeClr val="tx1"/>
                </a:solidFill>
                <a:effectLst/>
                <a:latin typeface="+mn-lt"/>
                <a:ea typeface="+mn-ea"/>
                <a:cs typeface="+mn-cs"/>
              </a:rPr>
              <a:t>Performance Improvement, 43</a:t>
            </a:r>
            <a:r>
              <a:rPr lang="en-US" sz="1200" b="0" i="0" u="none" strike="noStrike" kern="1200" dirty="0">
                <a:solidFill>
                  <a:schemeClr val="tx1"/>
                </a:solidFill>
                <a:effectLst/>
                <a:latin typeface="+mn-lt"/>
                <a:ea typeface="+mn-ea"/>
                <a:cs typeface="+mn-cs"/>
              </a:rPr>
              <a:t>:9, 8-15. Retrieved from: </a:t>
            </a:r>
            <a:r>
              <a:rPr lang="en-US" sz="1200" b="0" i="0" u="sng" strike="noStrike" kern="1200" dirty="0">
                <a:solidFill>
                  <a:schemeClr val="tx1"/>
                </a:solidFill>
                <a:effectLst/>
                <a:latin typeface="+mn-lt"/>
                <a:ea typeface="+mn-ea"/>
                <a:cs typeface="+mn-cs"/>
                <a:hlinkClick r:id="rId3"/>
              </a:rPr>
              <a:t>https://bit.ly/2OBhiFI</a:t>
            </a:r>
            <a:r>
              <a:rPr lang="en-US" sz="1200" b="0" i="0" u="none" strike="noStrike" kern="1200" dirty="0">
                <a:solidFill>
                  <a:schemeClr val="tx1"/>
                </a:solidFill>
                <a:effectLst/>
                <a:latin typeface="+mn-lt"/>
                <a:ea typeface="+mn-ea"/>
                <a:cs typeface="+mn-cs"/>
              </a:rPr>
              <a:t>.</a:t>
            </a:r>
            <a:endParaRPr lang="en-US" sz="1800" b="0" dirty="0">
              <a:effectLst/>
            </a:endParaRPr>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3E64D625-8001-BA4B-B657-97C4B42E9661}" type="slidenum">
              <a:rPr lang="en-US" smtClean="0"/>
              <a:t>5</a:t>
            </a:fld>
            <a:endParaRPr lang="en-US" dirty="0"/>
          </a:p>
        </p:txBody>
      </p:sp>
    </p:spTree>
    <p:extLst>
      <p:ext uri="{BB962C8B-B14F-4D97-AF65-F5344CB8AC3E}">
        <p14:creationId xmlns:p14="http://schemas.microsoft.com/office/powerpoint/2010/main" val="3851321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400" dirty="0"/>
              <a:t>Project Outcome surveys are designed to capture four key patron outcomes – knowledge, confidence, behavior change, and awareness. </a:t>
            </a:r>
          </a:p>
          <a:p>
            <a:endParaRPr lang="en-US" sz="1400" dirty="0"/>
          </a:p>
          <a:p>
            <a:r>
              <a:rPr lang="en-US" sz="1400" baseline="0" dirty="0"/>
              <a:t>– As well as two open-ended questions to get the most out of your patrons’ feedback – what did they like most about the program? And what can the library do to improve?</a:t>
            </a:r>
          </a:p>
          <a:p>
            <a:endParaRPr lang="en-US" sz="1400" baseline="0" dirty="0"/>
          </a:p>
          <a:p>
            <a:r>
              <a:rPr lang="en-US" sz="1400" baseline="0" dirty="0"/>
              <a:t>These open-ended questions have been invaluable to libraries. Here is where they gain the most insight into how to help their patrons and gather qualitative evidence to demonstrate their value in the community. </a:t>
            </a:r>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64D625-8001-BA4B-B657-97C4B42E96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831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64D625-8001-BA4B-B657-97C4B42E96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8187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ERIC</a:t>
            </a:r>
          </a:p>
        </p:txBody>
      </p:sp>
      <p:sp>
        <p:nvSpPr>
          <p:cNvPr id="4" name="Slide Number Placeholder 3"/>
          <p:cNvSpPr>
            <a:spLocks noGrp="1"/>
          </p:cNvSpPr>
          <p:nvPr>
            <p:ph type="sldNum" sz="quarter" idx="5"/>
          </p:nvPr>
        </p:nvSpPr>
        <p:spPr/>
        <p:txBody>
          <a:bodyPr/>
          <a:lstStyle/>
          <a:p>
            <a:fld id="{E61FDE36-8315-4CEB-98C8-64FB9DB51D25}" type="slidenum">
              <a:rPr lang="en-US" smtClean="0"/>
              <a:pPr/>
              <a:t>8</a:t>
            </a:fld>
            <a:endParaRPr lang="en-US"/>
          </a:p>
        </p:txBody>
      </p:sp>
    </p:spTree>
    <p:extLst>
      <p:ext uri="{BB962C8B-B14F-4D97-AF65-F5344CB8AC3E}">
        <p14:creationId xmlns:p14="http://schemas.microsoft.com/office/powerpoint/2010/main" val="4166073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Charge from the ACRL Board, Nov. 2017</a:t>
            </a:r>
          </a:p>
        </p:txBody>
      </p:sp>
      <p:sp>
        <p:nvSpPr>
          <p:cNvPr id="4" name="Slide Number Placeholder 3"/>
          <p:cNvSpPr>
            <a:spLocks noGrp="1"/>
          </p:cNvSpPr>
          <p:nvPr>
            <p:ph type="sldNum" sz="quarter" idx="5"/>
          </p:nvPr>
        </p:nvSpPr>
        <p:spPr/>
        <p:txBody>
          <a:bodyPr/>
          <a:lstStyle/>
          <a:p>
            <a:fld id="{E61FDE36-8315-4CEB-98C8-64FB9DB51D25}" type="slidenum">
              <a:rPr lang="en-US" smtClean="0"/>
              <a:pPr/>
              <a:t>9</a:t>
            </a:fld>
            <a:endParaRPr lang="en-US"/>
          </a:p>
        </p:txBody>
      </p:sp>
    </p:spTree>
    <p:extLst>
      <p:ext uri="{BB962C8B-B14F-4D97-AF65-F5344CB8AC3E}">
        <p14:creationId xmlns:p14="http://schemas.microsoft.com/office/powerpoint/2010/main" val="21854036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p:cNvSpPr>
            <a:spLocks noGrp="1"/>
          </p:cNvSpPr>
          <p:nvPr>
            <p:ph type="ctrTitle"/>
          </p:nvPr>
        </p:nvSpPr>
        <p:spPr>
          <a:xfrm>
            <a:off x="575733" y="668463"/>
            <a:ext cx="10363200" cy="657776"/>
          </a:xfrm>
        </p:spPr>
        <p:txBody>
          <a:bodyPr>
            <a:noAutofit/>
          </a:bodyPr>
          <a:lstStyle>
            <a:lvl1pPr algn="l">
              <a:defRPr sz="4800" b="0" i="0">
                <a:solidFill>
                  <a:srgbClr val="3E0C7F"/>
                </a:solidFill>
                <a:latin typeface="Franklin Gothic Medium"/>
                <a:cs typeface="Franklin Gothic Medium"/>
              </a:defRPr>
            </a:lvl1pPr>
          </a:lstStyle>
          <a:p>
            <a:r>
              <a:rPr lang="en-US" dirty="0"/>
              <a:t>Click to edit Master title style</a:t>
            </a:r>
          </a:p>
        </p:txBody>
      </p:sp>
      <p:sp>
        <p:nvSpPr>
          <p:cNvPr id="9" name="Subtitle 2"/>
          <p:cNvSpPr>
            <a:spLocks noGrp="1"/>
          </p:cNvSpPr>
          <p:nvPr>
            <p:ph type="subTitle" idx="1"/>
          </p:nvPr>
        </p:nvSpPr>
        <p:spPr>
          <a:xfrm>
            <a:off x="575735" y="1346509"/>
            <a:ext cx="10363200" cy="742647"/>
          </a:xfrm>
          <a:noFill/>
        </p:spPr>
        <p:txBody>
          <a:bodyPr/>
          <a:lstStyle>
            <a:lvl1pPr marL="0" indent="0" algn="l">
              <a:buNone/>
              <a:defRPr sz="3200">
                <a:solidFill>
                  <a:srgbClr val="3E0C7F"/>
                </a:solidFill>
                <a:latin typeface="Franklin Gothic Medium"/>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Image result for acrl logo">
            <a:extLst>
              <a:ext uri="{FF2B5EF4-FFF2-40B4-BE49-F238E27FC236}">
                <a16:creationId xmlns:a16="http://schemas.microsoft.com/office/drawing/2014/main" id="{8D28DB06-D6C5-4A39-A458-A95E9E12F10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76400" y="5995104"/>
            <a:ext cx="3035705"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BE9F747-303C-40F7-A2E1-E70A226A9ED7}"/>
              </a:ext>
            </a:extLst>
          </p:cNvPr>
          <p:cNvPicPr>
            <a:picLocks noChangeAspect="1"/>
          </p:cNvPicPr>
          <p:nvPr userDrawn="1"/>
        </p:nvPicPr>
        <p:blipFill>
          <a:blip r:embed="rId4"/>
          <a:stretch>
            <a:fillRect/>
          </a:stretch>
        </p:blipFill>
        <p:spPr>
          <a:xfrm>
            <a:off x="5375266" y="5995104"/>
            <a:ext cx="6545999" cy="548640"/>
          </a:xfrm>
          <a:prstGeom prst="rect">
            <a:avLst/>
          </a:prstGeom>
        </p:spPr>
      </p:pic>
    </p:spTree>
    <p:extLst>
      <p:ext uri="{BB962C8B-B14F-4D97-AF65-F5344CB8AC3E}">
        <p14:creationId xmlns:p14="http://schemas.microsoft.com/office/powerpoint/2010/main" val="2921431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647082-EC43-475F-9EEB-83AFDBDDE2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557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647082-EC43-475F-9EEB-83AFDBDDE2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5653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F647082-EC43-475F-9EEB-83AFDBDDE2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9734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F647082-EC43-475F-9EEB-83AFDBDDE2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8768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F647082-EC43-475F-9EEB-83AFDBDDE2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8731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F647082-EC43-475F-9EEB-83AFDBDDE2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2182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F647082-EC43-475F-9EEB-83AFDBDDE2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5631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F647082-EC43-475F-9EEB-83AFDBDDE2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2720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647082-EC43-475F-9EEB-83AFDBDDE2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4061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647082-EC43-475F-9EEB-83AFDBDDE2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9833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descr="halfpageLight.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p:cNvSpPr>
            <a:spLocks noGrp="1"/>
          </p:cNvSpPr>
          <p:nvPr>
            <p:ph type="ctrTitle"/>
          </p:nvPr>
        </p:nvSpPr>
        <p:spPr>
          <a:xfrm>
            <a:off x="4478014" y="3850982"/>
            <a:ext cx="7184439" cy="599926"/>
          </a:xfrm>
        </p:spPr>
        <p:txBody>
          <a:bodyPr>
            <a:noAutofit/>
          </a:bodyPr>
          <a:lstStyle>
            <a:lvl1pPr algn="r">
              <a:defRPr sz="4800" b="0" i="0">
                <a:solidFill>
                  <a:srgbClr val="3E0C7F"/>
                </a:solidFill>
                <a:latin typeface="Franklin Gothic Medium"/>
                <a:cs typeface="Franklin Gothic Medium"/>
              </a:defRPr>
            </a:lvl1pPr>
          </a:lstStyle>
          <a:p>
            <a:r>
              <a:rPr lang="en-US" dirty="0"/>
              <a:t>Click to edit Master title style</a:t>
            </a:r>
          </a:p>
        </p:txBody>
      </p:sp>
      <p:sp>
        <p:nvSpPr>
          <p:cNvPr id="9" name="Subtitle 2"/>
          <p:cNvSpPr>
            <a:spLocks noGrp="1"/>
          </p:cNvSpPr>
          <p:nvPr>
            <p:ph type="subTitle" idx="1"/>
          </p:nvPr>
        </p:nvSpPr>
        <p:spPr>
          <a:xfrm>
            <a:off x="4478015" y="4450913"/>
            <a:ext cx="7184439" cy="742647"/>
          </a:xfrm>
          <a:noFill/>
        </p:spPr>
        <p:txBody>
          <a:bodyPr>
            <a:normAutofit/>
          </a:bodyPr>
          <a:lstStyle>
            <a:lvl1pPr marL="0" indent="0" algn="r">
              <a:buNone/>
              <a:defRPr sz="3200">
                <a:solidFill>
                  <a:srgbClr val="3E0C7F"/>
                </a:solidFill>
                <a:latin typeface="Franklin Gothic Medium"/>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169317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4" name="Picture 3" descr="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p:cNvSpPr>
            <a:spLocks noGrp="1"/>
          </p:cNvSpPr>
          <p:nvPr>
            <p:ph type="ctrTitle"/>
          </p:nvPr>
        </p:nvSpPr>
        <p:spPr>
          <a:xfrm>
            <a:off x="575733" y="668464"/>
            <a:ext cx="10363200" cy="657776"/>
          </a:xfrm>
        </p:spPr>
        <p:txBody>
          <a:bodyPr>
            <a:noAutofit/>
          </a:bodyPr>
          <a:lstStyle>
            <a:lvl1pPr algn="l">
              <a:defRPr sz="4800" b="0" i="0">
                <a:solidFill>
                  <a:srgbClr val="3E0C7F"/>
                </a:solidFill>
                <a:latin typeface="Franklin Gothic Medium"/>
                <a:cs typeface="Franklin Gothic Medium"/>
              </a:defRPr>
            </a:lvl1pPr>
          </a:lstStyle>
          <a:p>
            <a:r>
              <a:rPr lang="en-US" dirty="0"/>
              <a:t>Click to edit Master title style</a:t>
            </a:r>
          </a:p>
        </p:txBody>
      </p:sp>
      <p:sp>
        <p:nvSpPr>
          <p:cNvPr id="9" name="Subtitle 2"/>
          <p:cNvSpPr>
            <a:spLocks noGrp="1"/>
          </p:cNvSpPr>
          <p:nvPr>
            <p:ph type="subTitle" idx="1"/>
          </p:nvPr>
        </p:nvSpPr>
        <p:spPr>
          <a:xfrm>
            <a:off x="575735" y="1346509"/>
            <a:ext cx="10363200" cy="742647"/>
          </a:xfrm>
          <a:noFill/>
        </p:spPr>
        <p:txBody>
          <a:bodyPr/>
          <a:lstStyle>
            <a:lvl1pPr marL="0" indent="0" algn="l">
              <a:buNone/>
              <a:defRPr sz="3200">
                <a:solidFill>
                  <a:srgbClr val="3E0C7F"/>
                </a:solidFill>
                <a:latin typeface="Franklin Gothic Medium"/>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p:cNvPicPr>
            <a:picLocks noChangeAspect="1"/>
          </p:cNvPicPr>
          <p:nvPr userDrawn="1"/>
        </p:nvPicPr>
        <p:blipFill>
          <a:blip r:embed="rId3"/>
          <a:stretch>
            <a:fillRect/>
          </a:stretch>
        </p:blipFill>
        <p:spPr>
          <a:xfrm>
            <a:off x="6096000" y="6130105"/>
            <a:ext cx="5870448" cy="492020"/>
          </a:xfrm>
          <a:prstGeom prst="rect">
            <a:avLst/>
          </a:prstGeom>
        </p:spPr>
      </p:pic>
      <p:pic>
        <p:nvPicPr>
          <p:cNvPr id="4100" name="Picture 4" descr="Image result for acrl logo">
            <a:extLst>
              <a:ext uri="{FF2B5EF4-FFF2-40B4-BE49-F238E27FC236}">
                <a16:creationId xmlns:a16="http://schemas.microsoft.com/office/drawing/2014/main" id="{9ACBC55E-44FB-4A42-BDA3-3A338CE854F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895600" y="6135277"/>
            <a:ext cx="2734056" cy="494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861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Rectangle 8"/>
          <p:cNvSpPr/>
          <p:nvPr userDrawn="1"/>
        </p:nvSpPr>
        <p:spPr>
          <a:xfrm>
            <a:off x="0" y="6356350"/>
            <a:ext cx="12192000" cy="501650"/>
          </a:xfrm>
          <a:prstGeom prst="rect">
            <a:avLst/>
          </a:prstGeom>
          <a:solidFill>
            <a:schemeClr val="tx2"/>
          </a:solidFill>
          <a:ln>
            <a:solidFill>
              <a:srgbClr val="3A208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301F67"/>
              </a:solidFill>
              <a:latin typeface="Franklin Gothic Book"/>
            </a:endParaRPr>
          </a:p>
        </p:txBody>
      </p:sp>
      <p:sp>
        <p:nvSpPr>
          <p:cNvPr id="2" name="Title 1"/>
          <p:cNvSpPr>
            <a:spLocks noGrp="1"/>
          </p:cNvSpPr>
          <p:nvPr>
            <p:ph type="title"/>
          </p:nvPr>
        </p:nvSpPr>
        <p:spPr>
          <a:xfrm>
            <a:off x="609600" y="274638"/>
            <a:ext cx="10972800" cy="792162"/>
          </a:xfrm>
        </p:spPr>
        <p:txBody>
          <a:bodyPr/>
          <a:lstStyle>
            <a:lvl1pPr algn="l">
              <a:defRPr>
                <a:solidFill>
                  <a:srgbClr val="3E0C7F"/>
                </a:solidFill>
                <a:latin typeface="+mj-lt"/>
              </a:defRPr>
            </a:lvl1pPr>
          </a:lstStyle>
          <a:p>
            <a:r>
              <a:rPr lang="en-US" dirty="0"/>
              <a:t>Click to edit Master title style</a:t>
            </a:r>
          </a:p>
        </p:txBody>
      </p:sp>
      <p:cxnSp>
        <p:nvCxnSpPr>
          <p:cNvPr id="7" name="Straight Connector 6"/>
          <p:cNvCxnSpPr/>
          <p:nvPr userDrawn="1"/>
        </p:nvCxnSpPr>
        <p:spPr>
          <a:xfrm>
            <a:off x="609603" y="1066800"/>
            <a:ext cx="10972799"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6" name="Content Placeholder 15"/>
          <p:cNvSpPr>
            <a:spLocks noGrp="1"/>
          </p:cNvSpPr>
          <p:nvPr>
            <p:ph sz="quarter" idx="13"/>
          </p:nvPr>
        </p:nvSpPr>
        <p:spPr>
          <a:xfrm>
            <a:off x="609600" y="1155705"/>
            <a:ext cx="10972800" cy="4924425"/>
          </a:xfrm>
        </p:spPr>
        <p:txBody>
          <a:bodyPr>
            <a:normAutofit/>
          </a:bodyPr>
          <a:lstStyle>
            <a:lvl1pPr marL="342900" indent="-342900">
              <a:buFont typeface="Courier New"/>
              <a:buChar char="o"/>
              <a:defRPr sz="3200">
                <a:solidFill>
                  <a:srgbClr val="3E0C7F"/>
                </a:solidFill>
                <a:latin typeface="+mj-lt"/>
              </a:defRPr>
            </a:lvl1pPr>
            <a:lvl2pPr marL="742950" indent="-285750">
              <a:buFont typeface="Wingdings" charset="2"/>
              <a:buChar char="§"/>
              <a:defRPr sz="3200">
                <a:solidFill>
                  <a:srgbClr val="3E0C7F"/>
                </a:solidFill>
                <a:latin typeface="+mj-lt"/>
              </a:defRPr>
            </a:lvl2pPr>
            <a:lvl3pPr marL="1143000" indent="-228600">
              <a:buFont typeface="Courier New"/>
              <a:buChar char="o"/>
              <a:defRPr sz="3200">
                <a:solidFill>
                  <a:srgbClr val="3E0C7F"/>
                </a:solidFill>
                <a:latin typeface="+mj-lt"/>
              </a:defRPr>
            </a:lvl3pPr>
            <a:lvl4pPr marL="1600200" indent="-228600">
              <a:buFont typeface="Wingdings" charset="2"/>
              <a:buChar char="§"/>
              <a:defRPr sz="3200">
                <a:solidFill>
                  <a:srgbClr val="3E0C7F"/>
                </a:solidFill>
                <a:latin typeface="+mj-lt"/>
              </a:defRPr>
            </a:lvl4pPr>
            <a:lvl5pPr marL="2057400" indent="-228600">
              <a:buFont typeface="Courier New"/>
              <a:buChar char="o"/>
              <a:defRPr sz="3200">
                <a:solidFill>
                  <a:srgbClr val="3E0C7F"/>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14268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3" name="Picture 2" descr="halfpageLight.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p:cNvSpPr>
            <a:spLocks noGrp="1"/>
          </p:cNvSpPr>
          <p:nvPr>
            <p:ph type="ctrTitle"/>
          </p:nvPr>
        </p:nvSpPr>
        <p:spPr>
          <a:xfrm>
            <a:off x="4478014" y="3850982"/>
            <a:ext cx="7184439" cy="599926"/>
          </a:xfrm>
        </p:spPr>
        <p:txBody>
          <a:bodyPr>
            <a:noAutofit/>
          </a:bodyPr>
          <a:lstStyle>
            <a:lvl1pPr algn="r">
              <a:defRPr sz="4800" b="0" i="0">
                <a:solidFill>
                  <a:srgbClr val="3E0C7F"/>
                </a:solidFill>
                <a:latin typeface="Franklin Gothic Medium"/>
                <a:cs typeface="Franklin Gothic Medium"/>
              </a:defRPr>
            </a:lvl1pPr>
          </a:lstStyle>
          <a:p>
            <a:r>
              <a:rPr lang="en-US" dirty="0"/>
              <a:t>Click to edit Master title style</a:t>
            </a:r>
          </a:p>
        </p:txBody>
      </p:sp>
      <p:sp>
        <p:nvSpPr>
          <p:cNvPr id="9" name="Subtitle 2"/>
          <p:cNvSpPr>
            <a:spLocks noGrp="1"/>
          </p:cNvSpPr>
          <p:nvPr>
            <p:ph type="subTitle" idx="1"/>
          </p:nvPr>
        </p:nvSpPr>
        <p:spPr>
          <a:xfrm>
            <a:off x="4478015" y="4450913"/>
            <a:ext cx="7184439" cy="742647"/>
          </a:xfrm>
          <a:noFill/>
        </p:spPr>
        <p:txBody>
          <a:bodyPr>
            <a:normAutofit/>
          </a:bodyPr>
          <a:lstStyle>
            <a:lvl1pPr marL="0" indent="0" algn="r">
              <a:buNone/>
              <a:defRPr sz="3200">
                <a:solidFill>
                  <a:srgbClr val="3E0C7F"/>
                </a:solidFill>
                <a:latin typeface="Franklin Gothic Medium"/>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14761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descr="halfpageLight.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p:cNvSpPr>
            <a:spLocks noGrp="1"/>
          </p:cNvSpPr>
          <p:nvPr>
            <p:ph type="ctrTitle"/>
          </p:nvPr>
        </p:nvSpPr>
        <p:spPr>
          <a:xfrm>
            <a:off x="534688" y="659077"/>
            <a:ext cx="11273005" cy="599926"/>
          </a:xfrm>
        </p:spPr>
        <p:txBody>
          <a:bodyPr>
            <a:noAutofit/>
          </a:bodyPr>
          <a:lstStyle>
            <a:lvl1pPr algn="l">
              <a:defRPr sz="4800" b="0" i="0">
                <a:solidFill>
                  <a:srgbClr val="3E0C7F"/>
                </a:solidFill>
                <a:latin typeface="Franklin Gothic Medium"/>
                <a:cs typeface="Franklin Gothic Medium"/>
              </a:defRPr>
            </a:lvl1pPr>
          </a:lstStyle>
          <a:p>
            <a:r>
              <a:rPr lang="en-US" dirty="0"/>
              <a:t>Click to edit Master title style</a:t>
            </a:r>
          </a:p>
        </p:txBody>
      </p:sp>
      <p:sp>
        <p:nvSpPr>
          <p:cNvPr id="6" name="Subtitle 2"/>
          <p:cNvSpPr>
            <a:spLocks noGrp="1"/>
          </p:cNvSpPr>
          <p:nvPr>
            <p:ph type="subTitle" idx="1"/>
          </p:nvPr>
        </p:nvSpPr>
        <p:spPr>
          <a:xfrm>
            <a:off x="534688" y="1259008"/>
            <a:ext cx="11273005" cy="742647"/>
          </a:xfrm>
          <a:noFill/>
        </p:spPr>
        <p:txBody>
          <a:bodyPr>
            <a:normAutofit/>
          </a:bodyPr>
          <a:lstStyle>
            <a:lvl1pPr marL="0" indent="0" algn="l">
              <a:buNone/>
              <a:defRPr sz="3200">
                <a:solidFill>
                  <a:srgbClr val="3E0C7F"/>
                </a:solidFill>
                <a:latin typeface="Franklin Gothic Medium"/>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906919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0" y="6356350"/>
            <a:ext cx="12192000" cy="501650"/>
          </a:xfrm>
          <a:prstGeom prst="rect">
            <a:avLst/>
          </a:prstGeom>
          <a:solidFill>
            <a:schemeClr val="tx2"/>
          </a:solidFill>
          <a:ln>
            <a:solidFill>
              <a:srgbClr val="3A208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301F67"/>
              </a:solidFill>
              <a:latin typeface="+mj-lt"/>
            </a:endParaRPr>
          </a:p>
        </p:txBody>
      </p:sp>
      <p:sp>
        <p:nvSpPr>
          <p:cNvPr id="2" name="Title 1"/>
          <p:cNvSpPr>
            <a:spLocks noGrp="1"/>
          </p:cNvSpPr>
          <p:nvPr>
            <p:ph type="title"/>
          </p:nvPr>
        </p:nvSpPr>
        <p:spPr/>
        <p:txBody>
          <a:bodyPr/>
          <a:lstStyle>
            <a:lvl1pPr>
              <a:defRPr>
                <a:solidFill>
                  <a:srgbClr val="3E0C7F"/>
                </a:solidFill>
                <a:latin typeface="+mj-lt"/>
              </a:defRPr>
            </a:lvl1pPr>
          </a:lstStyle>
          <a:p>
            <a:r>
              <a:rPr lang="en-US" dirty="0"/>
              <a:t>Click to edit Master title style</a:t>
            </a:r>
          </a:p>
        </p:txBody>
      </p:sp>
      <p:cxnSp>
        <p:nvCxnSpPr>
          <p:cNvPr id="7" name="Straight Connector 6"/>
          <p:cNvCxnSpPr/>
          <p:nvPr userDrawn="1"/>
        </p:nvCxnSpPr>
        <p:spPr>
          <a:xfrm>
            <a:off x="609603" y="918561"/>
            <a:ext cx="10972799"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6" name="Content Placeholder 15"/>
          <p:cNvSpPr>
            <a:spLocks noGrp="1"/>
          </p:cNvSpPr>
          <p:nvPr>
            <p:ph sz="quarter" idx="13"/>
          </p:nvPr>
        </p:nvSpPr>
        <p:spPr>
          <a:xfrm>
            <a:off x="609600" y="1155705"/>
            <a:ext cx="10972800" cy="4924425"/>
          </a:xfrm>
        </p:spPr>
        <p:txBody>
          <a:bodyPr>
            <a:normAutofit/>
          </a:bodyPr>
          <a:lstStyle>
            <a:lvl1pPr marL="342900" indent="-342900">
              <a:buFont typeface="Courier New"/>
              <a:buChar char="o"/>
              <a:defRPr sz="3200">
                <a:solidFill>
                  <a:srgbClr val="3E0C7F"/>
                </a:solidFill>
                <a:latin typeface="+mj-lt"/>
              </a:defRPr>
            </a:lvl1pPr>
            <a:lvl2pPr marL="742950" indent="-285750">
              <a:buFont typeface="Wingdings" charset="2"/>
              <a:buChar char="§"/>
              <a:defRPr sz="3200">
                <a:solidFill>
                  <a:srgbClr val="3E0C7F"/>
                </a:solidFill>
                <a:latin typeface="+mj-lt"/>
              </a:defRPr>
            </a:lvl2pPr>
            <a:lvl3pPr marL="1143000" indent="-228600">
              <a:buFont typeface="Courier New"/>
              <a:buChar char="o"/>
              <a:defRPr sz="3200">
                <a:solidFill>
                  <a:srgbClr val="3E0C7F"/>
                </a:solidFill>
                <a:latin typeface="+mj-lt"/>
              </a:defRPr>
            </a:lvl3pPr>
            <a:lvl4pPr marL="1600200" indent="-228600">
              <a:buFont typeface="Wingdings" charset="2"/>
              <a:buChar char="§"/>
              <a:defRPr sz="3200">
                <a:solidFill>
                  <a:srgbClr val="3E0C7F"/>
                </a:solidFill>
                <a:latin typeface="+mj-lt"/>
              </a:defRPr>
            </a:lvl4pPr>
            <a:lvl5pPr marL="2057400" indent="-228600">
              <a:buFont typeface="Courier New"/>
              <a:buChar char="o"/>
              <a:defRPr sz="3200">
                <a:solidFill>
                  <a:srgbClr val="3E0C7F"/>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405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8" name="Rectangle 7"/>
          <p:cNvSpPr/>
          <p:nvPr userDrawn="1"/>
        </p:nvSpPr>
        <p:spPr>
          <a:xfrm>
            <a:off x="0" y="6356350"/>
            <a:ext cx="12192000" cy="501650"/>
          </a:xfrm>
          <a:prstGeom prst="rect">
            <a:avLst/>
          </a:prstGeom>
          <a:solidFill>
            <a:srgbClr val="301F67"/>
          </a:solidFill>
          <a:ln>
            <a:solidFill>
              <a:srgbClr val="301F6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9" name="Straight Connector 8"/>
          <p:cNvCxnSpPr/>
          <p:nvPr userDrawn="1"/>
        </p:nvCxnSpPr>
        <p:spPr>
          <a:xfrm>
            <a:off x="609603" y="918561"/>
            <a:ext cx="10972799" cy="0"/>
          </a:xfrm>
          <a:prstGeom prst="line">
            <a:avLst/>
          </a:prstGeom>
          <a:ln>
            <a:solidFill>
              <a:srgbClr val="B1B3B5"/>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rgbClr val="3D167F"/>
                </a:solidFill>
              </a:defRPr>
            </a:lvl1pPr>
          </a:lstStyle>
          <a:p>
            <a:r>
              <a:rPr lang="en-US" dirty="0"/>
              <a:t>Click to edit Master title style</a:t>
            </a:r>
          </a:p>
        </p:txBody>
      </p:sp>
      <p:sp>
        <p:nvSpPr>
          <p:cNvPr id="3" name="Content Placeholder 2"/>
          <p:cNvSpPr>
            <a:spLocks noGrp="1"/>
          </p:cNvSpPr>
          <p:nvPr>
            <p:ph sz="half" idx="1"/>
          </p:nvPr>
        </p:nvSpPr>
        <p:spPr>
          <a:xfrm>
            <a:off x="609600" y="1090066"/>
            <a:ext cx="5384800" cy="4989745"/>
          </a:xfrm>
        </p:spPr>
        <p:txBody>
          <a:bodyPr/>
          <a:lstStyle>
            <a:lvl1pPr>
              <a:defRPr sz="2800">
                <a:solidFill>
                  <a:srgbClr val="595959"/>
                </a:solidFill>
              </a:defRPr>
            </a:lvl1pPr>
            <a:lvl2pPr marL="742950" indent="-285750">
              <a:buFont typeface="Wingdings" charset="2"/>
              <a:buChar char="§"/>
              <a:defRPr sz="2400">
                <a:solidFill>
                  <a:srgbClr val="595959"/>
                </a:solidFill>
              </a:defRPr>
            </a:lvl2pPr>
            <a:lvl3pPr marL="1143000" indent="-228600">
              <a:buFont typeface="Courier New"/>
              <a:buChar char="o"/>
              <a:defRPr sz="2000">
                <a:solidFill>
                  <a:srgbClr val="595959"/>
                </a:solidFill>
              </a:defRPr>
            </a:lvl3pPr>
            <a:lvl4pPr marL="1600200" indent="-228600">
              <a:buFont typeface="Wingdings" charset="2"/>
              <a:buChar char="§"/>
              <a:defRPr sz="1800">
                <a:solidFill>
                  <a:srgbClr val="595959"/>
                </a:solidFill>
              </a:defRPr>
            </a:lvl4pPr>
            <a:lvl5pPr marL="2057400" indent="-228600">
              <a:buFont typeface="Courier New"/>
              <a:buChar char="o"/>
              <a:defRPr sz="1800">
                <a:solidFill>
                  <a:srgbClr val="5959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090066"/>
            <a:ext cx="5384800" cy="4989745"/>
          </a:xfrm>
        </p:spPr>
        <p:txBody>
          <a:bodyPr/>
          <a:lstStyle>
            <a:lvl1pPr>
              <a:defRPr sz="2800">
                <a:solidFill>
                  <a:srgbClr val="595959"/>
                </a:solidFill>
              </a:defRPr>
            </a:lvl1pPr>
            <a:lvl2pPr marL="742950" indent="-285750">
              <a:buFont typeface="Wingdings" charset="2"/>
              <a:buChar char="§"/>
              <a:defRPr sz="2400">
                <a:solidFill>
                  <a:srgbClr val="595959"/>
                </a:solidFill>
              </a:defRPr>
            </a:lvl2pPr>
            <a:lvl3pPr marL="1143000" indent="-228600">
              <a:buFont typeface="Courier New"/>
              <a:buChar char="o"/>
              <a:defRPr sz="2000">
                <a:solidFill>
                  <a:srgbClr val="595959"/>
                </a:solidFill>
              </a:defRPr>
            </a:lvl3pPr>
            <a:lvl4pPr marL="1600200" indent="-228600">
              <a:buFont typeface="Wingdings" charset="2"/>
              <a:buChar char="§"/>
              <a:defRPr sz="1800">
                <a:solidFill>
                  <a:srgbClr val="595959"/>
                </a:solidFill>
              </a:defRPr>
            </a:lvl4pPr>
            <a:lvl5pPr marL="2057400" indent="-228600">
              <a:buFont typeface="Courier New"/>
              <a:buChar char="o"/>
              <a:defRPr sz="1800">
                <a:solidFill>
                  <a:srgbClr val="5959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2"/>
          </p:nvPr>
        </p:nvSpPr>
        <p:spPr>
          <a:xfrm>
            <a:off x="9160895" y="6356355"/>
            <a:ext cx="2844800" cy="365125"/>
          </a:xfrm>
        </p:spPr>
        <p:txBody>
          <a:bodyPr/>
          <a:lstStyle>
            <a:lvl1pPr>
              <a:defRPr sz="1400">
                <a:latin typeface="+mj-lt"/>
              </a:defRPr>
            </a:lvl1pPr>
          </a:lstStyle>
          <a:p>
            <a:fld id="{7E390FF3-FBF5-CC40-AC5D-37AD99656B7A}" type="slidenum">
              <a:rPr lang="en-US" smtClean="0"/>
              <a:pPr/>
              <a:t>‹#›</a:t>
            </a:fld>
            <a:endParaRPr lang="en-US" dirty="0"/>
          </a:p>
        </p:txBody>
      </p:sp>
    </p:spTree>
    <p:extLst>
      <p:ext uri="{BB962C8B-B14F-4D97-AF65-F5344CB8AC3E}">
        <p14:creationId xmlns:p14="http://schemas.microsoft.com/office/powerpoint/2010/main" val="3503104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8" name="Rectangle 7"/>
          <p:cNvSpPr/>
          <p:nvPr userDrawn="1"/>
        </p:nvSpPr>
        <p:spPr>
          <a:xfrm>
            <a:off x="0" y="6356350"/>
            <a:ext cx="12192000" cy="501650"/>
          </a:xfrm>
          <a:prstGeom prst="rect">
            <a:avLst/>
          </a:prstGeom>
          <a:solidFill>
            <a:srgbClr val="301F67"/>
          </a:solidFill>
          <a:ln>
            <a:solidFill>
              <a:srgbClr val="301F6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2389717" y="4800600"/>
            <a:ext cx="7315200" cy="566738"/>
          </a:xfrm>
        </p:spPr>
        <p:txBody>
          <a:bodyPr anchor="b"/>
          <a:lstStyle>
            <a:lvl1pPr algn="l">
              <a:defRPr sz="2000" b="1">
                <a:solidFill>
                  <a:srgbClr val="3D167F"/>
                </a:solidFill>
                <a:latin typeface="Arial"/>
                <a:cs typeface="Aria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Slide Number Placeholder 5"/>
          <p:cNvSpPr>
            <a:spLocks noGrp="1"/>
          </p:cNvSpPr>
          <p:nvPr>
            <p:ph type="sldNum" sz="quarter" idx="12"/>
          </p:nvPr>
        </p:nvSpPr>
        <p:spPr>
          <a:xfrm>
            <a:off x="9160895" y="6356355"/>
            <a:ext cx="2844800" cy="365125"/>
          </a:xfrm>
        </p:spPr>
        <p:txBody>
          <a:bodyPr/>
          <a:lstStyle>
            <a:lvl1pPr>
              <a:defRPr sz="1400">
                <a:latin typeface="+mj-lt"/>
              </a:defRPr>
            </a:lvl1pPr>
          </a:lstStyle>
          <a:p>
            <a:fld id="{7E390FF3-FBF5-CC40-AC5D-37AD99656B7A}" type="slidenum">
              <a:rPr lang="en-US" smtClean="0"/>
              <a:pPr/>
              <a:t>‹#›</a:t>
            </a:fld>
            <a:endParaRPr lang="en-US" dirty="0"/>
          </a:p>
        </p:txBody>
      </p:sp>
    </p:spTree>
    <p:extLst>
      <p:ext uri="{BB962C8B-B14F-4D97-AF65-F5344CB8AC3E}">
        <p14:creationId xmlns:p14="http://schemas.microsoft.com/office/powerpoint/2010/main" val="1029265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0" y="-1"/>
            <a:ext cx="12192000" cy="1463040"/>
          </a:xfrm>
          <a:prstGeom prst="rect">
            <a:avLst/>
          </a:prstGeom>
          <a:solidFill>
            <a:schemeClr val="accent3">
              <a:alpha val="60000"/>
            </a:schemeClr>
          </a:solidFill>
          <a:ln>
            <a:solidFill>
              <a:schemeClr val="accent3">
                <a:alpha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301F67"/>
              </a:solidFill>
              <a:latin typeface="+mj-lt"/>
            </a:endParaRPr>
          </a:p>
        </p:txBody>
      </p:sp>
      <p:sp>
        <p:nvSpPr>
          <p:cNvPr id="9" name="Rectangle 8"/>
          <p:cNvSpPr/>
          <p:nvPr userDrawn="1"/>
        </p:nvSpPr>
        <p:spPr>
          <a:xfrm>
            <a:off x="0" y="6356350"/>
            <a:ext cx="12192000" cy="501650"/>
          </a:xfrm>
          <a:prstGeom prst="rect">
            <a:avLst/>
          </a:prstGeom>
          <a:solidFill>
            <a:schemeClr val="tx2"/>
          </a:solidFill>
          <a:ln>
            <a:solidFill>
              <a:srgbClr val="3A208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301F67"/>
              </a:solidFill>
              <a:latin typeface="+mj-lt"/>
            </a:endParaRPr>
          </a:p>
        </p:txBody>
      </p:sp>
      <p:sp>
        <p:nvSpPr>
          <p:cNvPr id="2" name="Title 1"/>
          <p:cNvSpPr>
            <a:spLocks noGrp="1"/>
          </p:cNvSpPr>
          <p:nvPr>
            <p:ph type="title"/>
          </p:nvPr>
        </p:nvSpPr>
        <p:spPr>
          <a:xfrm>
            <a:off x="609600" y="274643"/>
            <a:ext cx="10972800" cy="643325"/>
          </a:xfrm>
        </p:spPr>
        <p:txBody>
          <a:bodyPr/>
          <a:lstStyle>
            <a:lvl1pPr>
              <a:defRPr>
                <a:solidFill>
                  <a:schemeClr val="tx2"/>
                </a:solidFill>
                <a:latin typeface="+mj-lt"/>
              </a:defRPr>
            </a:lvl1pPr>
          </a:lstStyle>
          <a:p>
            <a:r>
              <a:rPr lang="en-US" dirty="0"/>
              <a:t>Click to edit Master title style</a:t>
            </a:r>
          </a:p>
        </p:txBody>
      </p:sp>
      <p:sp>
        <p:nvSpPr>
          <p:cNvPr id="6" name="Slide Number Placeholder 5"/>
          <p:cNvSpPr>
            <a:spLocks noGrp="1"/>
          </p:cNvSpPr>
          <p:nvPr>
            <p:ph type="sldNum" sz="quarter" idx="12"/>
          </p:nvPr>
        </p:nvSpPr>
        <p:spPr>
          <a:xfrm>
            <a:off x="9160895" y="6356355"/>
            <a:ext cx="2844800" cy="365125"/>
          </a:xfrm>
        </p:spPr>
        <p:txBody>
          <a:bodyPr/>
          <a:lstStyle>
            <a:lvl1pPr>
              <a:defRPr sz="1400">
                <a:latin typeface="+mj-lt"/>
              </a:defRPr>
            </a:lvl1pPr>
          </a:lstStyle>
          <a:p>
            <a:fld id="{7E390FF3-FBF5-CC40-AC5D-37AD99656B7A}" type="slidenum">
              <a:rPr lang="en-US" smtClean="0"/>
              <a:pPr/>
              <a:t>‹#›</a:t>
            </a:fld>
            <a:endParaRPr lang="en-US" dirty="0"/>
          </a:p>
        </p:txBody>
      </p:sp>
      <p:sp>
        <p:nvSpPr>
          <p:cNvPr id="10" name="Content Placeholder 15"/>
          <p:cNvSpPr>
            <a:spLocks noGrp="1"/>
          </p:cNvSpPr>
          <p:nvPr>
            <p:ph sz="quarter" idx="13"/>
          </p:nvPr>
        </p:nvSpPr>
        <p:spPr>
          <a:xfrm>
            <a:off x="609600" y="1938539"/>
            <a:ext cx="10972800" cy="4141586"/>
          </a:xfrm>
        </p:spPr>
        <p:txBody>
          <a:bodyPr/>
          <a:lstStyle>
            <a:lvl1pPr>
              <a:defRPr>
                <a:solidFill>
                  <a:srgbClr val="3E0C7F"/>
                </a:solidFill>
                <a:latin typeface="+mj-lt"/>
              </a:defRPr>
            </a:lvl1pPr>
            <a:lvl2pPr marL="742950" indent="-285750">
              <a:buFont typeface="Wingdings" charset="2"/>
              <a:buChar char="§"/>
              <a:defRPr>
                <a:solidFill>
                  <a:schemeClr val="accent6">
                    <a:lumMod val="50000"/>
                  </a:schemeClr>
                </a:solidFill>
                <a:latin typeface="+mj-lt"/>
              </a:defRPr>
            </a:lvl2pPr>
            <a:lvl3pPr marL="1143000" indent="-228600">
              <a:buFont typeface="Courier New"/>
              <a:buChar char="o"/>
              <a:defRPr>
                <a:solidFill>
                  <a:schemeClr val="accent6">
                    <a:lumMod val="50000"/>
                  </a:schemeClr>
                </a:solidFill>
                <a:latin typeface="+mj-lt"/>
              </a:defRPr>
            </a:lvl3pPr>
            <a:lvl4pPr marL="1600200" indent="-228600">
              <a:buFont typeface="Wingdings" charset="2"/>
              <a:buChar char="§"/>
              <a:defRPr>
                <a:solidFill>
                  <a:schemeClr val="accent6">
                    <a:lumMod val="50000"/>
                  </a:schemeClr>
                </a:solidFill>
                <a:latin typeface="+mj-lt"/>
              </a:defRPr>
            </a:lvl4pPr>
            <a:lvl5pPr marL="2057400" indent="-228600">
              <a:buFont typeface="Courier New"/>
              <a:buChar char="o"/>
              <a:defRPr>
                <a:solidFill>
                  <a:schemeClr val="accent6">
                    <a:lumMod val="50000"/>
                  </a:schemeClr>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9111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p:cNvSpPr>
            <a:spLocks/>
          </p:cNvSpPr>
          <p:nvPr userDrawn="1"/>
        </p:nvSpPr>
        <p:spPr>
          <a:xfrm>
            <a:off x="-27709" y="-1"/>
            <a:ext cx="12192000" cy="1463040"/>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301F67"/>
              </a:solidFill>
              <a:latin typeface="+mj-lt"/>
            </a:endParaRPr>
          </a:p>
        </p:txBody>
      </p:sp>
      <p:sp>
        <p:nvSpPr>
          <p:cNvPr id="9" name="Rectangle 8"/>
          <p:cNvSpPr/>
          <p:nvPr userDrawn="1"/>
        </p:nvSpPr>
        <p:spPr>
          <a:xfrm>
            <a:off x="0" y="6356350"/>
            <a:ext cx="12192000" cy="501650"/>
          </a:xfrm>
          <a:prstGeom prst="rect">
            <a:avLst/>
          </a:prstGeom>
          <a:solidFill>
            <a:schemeClr val="tx2"/>
          </a:solidFill>
          <a:ln>
            <a:solidFill>
              <a:srgbClr val="3A208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301F67"/>
              </a:solidFill>
              <a:latin typeface="+mj-lt"/>
            </a:endParaRPr>
          </a:p>
        </p:txBody>
      </p:sp>
      <p:sp>
        <p:nvSpPr>
          <p:cNvPr id="6" name="Slide Number Placeholder 5"/>
          <p:cNvSpPr>
            <a:spLocks noGrp="1"/>
          </p:cNvSpPr>
          <p:nvPr>
            <p:ph type="sldNum" sz="quarter" idx="12"/>
          </p:nvPr>
        </p:nvSpPr>
        <p:spPr>
          <a:xfrm>
            <a:off x="9160895" y="6356355"/>
            <a:ext cx="2844800" cy="365125"/>
          </a:xfrm>
        </p:spPr>
        <p:txBody>
          <a:bodyPr/>
          <a:lstStyle>
            <a:lvl1pPr>
              <a:defRPr sz="1400">
                <a:latin typeface="+mj-lt"/>
              </a:defRPr>
            </a:lvl1pPr>
          </a:lstStyle>
          <a:p>
            <a:fld id="{7E390FF3-FBF5-CC40-AC5D-37AD99656B7A}" type="slidenum">
              <a:rPr lang="en-US" smtClean="0"/>
              <a:pPr/>
              <a:t>‹#›</a:t>
            </a:fld>
            <a:endParaRPr lang="en-US" dirty="0"/>
          </a:p>
        </p:txBody>
      </p:sp>
      <p:sp>
        <p:nvSpPr>
          <p:cNvPr id="16" name="Content Placeholder 15"/>
          <p:cNvSpPr>
            <a:spLocks noGrp="1"/>
          </p:cNvSpPr>
          <p:nvPr>
            <p:ph sz="quarter" idx="13"/>
          </p:nvPr>
        </p:nvSpPr>
        <p:spPr>
          <a:xfrm>
            <a:off x="609600" y="1938539"/>
            <a:ext cx="10972800" cy="4141586"/>
          </a:xfrm>
        </p:spPr>
        <p:txBody>
          <a:bodyPr/>
          <a:lstStyle>
            <a:lvl1pPr>
              <a:defRPr>
                <a:solidFill>
                  <a:srgbClr val="3E0C7F"/>
                </a:solidFill>
                <a:latin typeface="+mj-lt"/>
              </a:defRPr>
            </a:lvl1pPr>
            <a:lvl2pPr marL="742950" indent="-285750">
              <a:buFont typeface="Wingdings" charset="2"/>
              <a:buChar char="§"/>
              <a:defRPr>
                <a:solidFill>
                  <a:schemeClr val="accent6">
                    <a:lumMod val="50000"/>
                  </a:schemeClr>
                </a:solidFill>
                <a:latin typeface="+mj-lt"/>
              </a:defRPr>
            </a:lvl2pPr>
            <a:lvl3pPr marL="1143000" indent="-228600">
              <a:buFont typeface="Courier New"/>
              <a:buChar char="o"/>
              <a:defRPr>
                <a:solidFill>
                  <a:schemeClr val="accent6">
                    <a:lumMod val="50000"/>
                  </a:schemeClr>
                </a:solidFill>
                <a:latin typeface="+mj-lt"/>
              </a:defRPr>
            </a:lvl3pPr>
            <a:lvl4pPr marL="1600200" indent="-228600">
              <a:buFont typeface="Wingdings" charset="2"/>
              <a:buChar char="§"/>
              <a:defRPr>
                <a:solidFill>
                  <a:schemeClr val="accent6">
                    <a:lumMod val="50000"/>
                  </a:schemeClr>
                </a:solidFill>
                <a:latin typeface="+mj-lt"/>
              </a:defRPr>
            </a:lvl4pPr>
            <a:lvl5pPr marL="2057400" indent="-228600">
              <a:buFont typeface="Courier New"/>
              <a:buChar char="o"/>
              <a:defRPr>
                <a:solidFill>
                  <a:schemeClr val="accent6">
                    <a:lumMod val="50000"/>
                  </a:schemeClr>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176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647082-EC43-475F-9EEB-83AFDBDDE2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8703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2.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3"/>
            <a:ext cx="10972800" cy="64332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005988"/>
            <a:ext cx="10972800" cy="5120176"/>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bg1"/>
                </a:solidFill>
                <a:latin typeface="+mj-lt"/>
              </a:defRPr>
            </a:lvl1pPr>
          </a:lstStyle>
          <a:p>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rgbClr val="FFFFFF"/>
                </a:solidFill>
                <a:latin typeface="+mj-lt"/>
              </a:defRPr>
            </a:lvl1pPr>
          </a:lstStyle>
          <a:p>
            <a:endParaRPr lang="en-US" dirty="0"/>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rgbClr val="FFFFFF"/>
                </a:solidFill>
                <a:latin typeface="+mj-lt"/>
              </a:defRPr>
            </a:lvl1pPr>
          </a:lstStyle>
          <a:p>
            <a:fld id="{7E390FF3-FBF5-CC40-AC5D-37AD99656B7A}" type="slidenum">
              <a:rPr lang="en-US" smtClean="0"/>
              <a:pPr/>
              <a:t>‹#›</a:t>
            </a:fld>
            <a:endParaRPr lang="en-US" dirty="0"/>
          </a:p>
        </p:txBody>
      </p:sp>
    </p:spTree>
    <p:extLst>
      <p:ext uri="{BB962C8B-B14F-4D97-AF65-F5344CB8AC3E}">
        <p14:creationId xmlns:p14="http://schemas.microsoft.com/office/powerpoint/2010/main" val="225007736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Lst>
  <p:hf hdr="0" ftr="0" dt="0"/>
  <p:txStyles>
    <p:titleStyle>
      <a:lvl1pPr algn="l" defTabSz="457200" rtl="0" eaLnBrk="1" latinLnBrk="0" hangingPunct="1">
        <a:spcBef>
          <a:spcPct val="0"/>
        </a:spcBef>
        <a:buNone/>
        <a:defRPr sz="3600" kern="1200">
          <a:solidFill>
            <a:srgbClr val="3E0C7F"/>
          </a:solidFill>
          <a:latin typeface="+mj-lt"/>
          <a:ea typeface="+mj-ea"/>
          <a:cs typeface="+mj-cs"/>
        </a:defRPr>
      </a:lvl1pPr>
    </p:titleStyle>
    <p:bodyStyle>
      <a:lvl1pPr marL="0" indent="0" algn="l" defTabSz="457200" rtl="0" eaLnBrk="1" latinLnBrk="0" hangingPunct="1">
        <a:spcBef>
          <a:spcPct val="20000"/>
        </a:spcBef>
        <a:buFont typeface="Wingdings" charset="2"/>
        <a:buNone/>
        <a:defRPr sz="2200" kern="1200">
          <a:solidFill>
            <a:schemeClr val="tx1">
              <a:lumMod val="65000"/>
              <a:lumOff val="35000"/>
            </a:schemeClr>
          </a:solidFill>
          <a:latin typeface="+mj-lt"/>
          <a:ea typeface="+mn-ea"/>
          <a:cs typeface="+mn-cs"/>
        </a:defRPr>
      </a:lvl1pPr>
      <a:lvl2pPr marL="742950" indent="-285750" algn="l" defTabSz="457200" rtl="0" eaLnBrk="1" latinLnBrk="0" hangingPunct="1">
        <a:spcBef>
          <a:spcPct val="20000"/>
        </a:spcBef>
        <a:buFont typeface="Courier New"/>
        <a:buChar char="o"/>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Ø"/>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47082-EC43-475F-9EEB-83AFDBDDE2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988692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702" r:id="rId13"/>
    <p:sldLayoutId id="2147483703"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ala.org/acrl/sites/ala.org.acrl/files/content/Field-testing-surveys.pdf"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mailto:egackerma@radford.edu" TargetMode="External"/><Relationship Id="rId2" Type="http://schemas.openxmlformats.org/officeDocument/2006/relationships/notesSlide" Target="../notesSlides/notesSlide16.xml"/><Relationship Id="rId1" Type="http://schemas.openxmlformats.org/officeDocument/2006/relationships/slideLayout" Target="../slideLayouts/slideLayout20.xml"/><Relationship Id="rId5" Type="http://schemas.openxmlformats.org/officeDocument/2006/relationships/hyperlink" Target="mailto:eplagman@ala.org" TargetMode="External"/><Relationship Id="rId4" Type="http://schemas.openxmlformats.org/officeDocument/2006/relationships/hyperlink" Target="mailto:sgoek@ala.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public.tableau.com/views/Field-TestingBenchmarks/Benchmarks?:embed=y&amp;:display_count=yes" TargetMode="External"/><Relationship Id="rId2" Type="http://schemas.openxmlformats.org/officeDocument/2006/relationships/hyperlink" Target="https://public.tableau.com/views/ACRLProjectOutcomeField-Testing/Story?:embed=y&amp;:display_count=yes"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915400" cy="2030644"/>
          </a:xfrm>
        </p:spPr>
        <p:txBody>
          <a:bodyPr anchor="t">
            <a:noAutofit/>
          </a:bodyPr>
          <a:lstStyle/>
          <a:p>
            <a:pPr>
              <a:lnSpc>
                <a:spcPct val="150000"/>
              </a:lnSpc>
            </a:pPr>
            <a:r>
              <a:rPr lang="en-US" sz="3200" b="1" dirty="0"/>
              <a:t>Outcome Measurement in Academic Libraries:</a:t>
            </a:r>
            <a:br>
              <a:rPr lang="en-US" sz="3200" b="1" dirty="0"/>
            </a:br>
            <a:r>
              <a:rPr lang="en-US" sz="3200" b="1" dirty="0"/>
              <a:t>Adapting the Project Outcome Model</a:t>
            </a:r>
            <a:endParaRPr lang="en-US" sz="3200" b="1" i="1" dirty="0"/>
          </a:p>
        </p:txBody>
      </p:sp>
      <p:sp>
        <p:nvSpPr>
          <p:cNvPr id="4" name="Content Placeholder 3"/>
          <p:cNvSpPr txBox="1">
            <a:spLocks/>
          </p:cNvSpPr>
          <p:nvPr/>
        </p:nvSpPr>
        <p:spPr>
          <a:xfrm>
            <a:off x="7772400" y="3733800"/>
            <a:ext cx="4038600" cy="12192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Courier New"/>
              <a:buChar char="o"/>
              <a:defRPr sz="3200" kern="1200">
                <a:solidFill>
                  <a:srgbClr val="3E0C7F"/>
                </a:solidFill>
                <a:latin typeface="+mj-lt"/>
                <a:ea typeface="+mn-ea"/>
                <a:cs typeface="+mn-cs"/>
              </a:defRPr>
            </a:lvl1pPr>
            <a:lvl2pPr marL="742950" indent="-285750" algn="l" defTabSz="457200" rtl="0" eaLnBrk="1" latinLnBrk="0" hangingPunct="1">
              <a:spcBef>
                <a:spcPct val="20000"/>
              </a:spcBef>
              <a:buFont typeface="Wingdings" charset="2"/>
              <a:buChar char="§"/>
              <a:defRPr sz="3200" kern="1200">
                <a:solidFill>
                  <a:srgbClr val="3E0C7F"/>
                </a:solidFill>
                <a:latin typeface="+mj-lt"/>
                <a:ea typeface="+mn-ea"/>
                <a:cs typeface="+mn-cs"/>
              </a:defRPr>
            </a:lvl2pPr>
            <a:lvl3pPr marL="1143000" indent="-228600" algn="l" defTabSz="457200" rtl="0" eaLnBrk="1" latinLnBrk="0" hangingPunct="1">
              <a:spcBef>
                <a:spcPct val="20000"/>
              </a:spcBef>
              <a:buFont typeface="Courier New"/>
              <a:buChar char="o"/>
              <a:defRPr sz="3200" kern="1200">
                <a:solidFill>
                  <a:srgbClr val="3E0C7F"/>
                </a:solidFill>
                <a:latin typeface="+mj-lt"/>
                <a:ea typeface="+mn-ea"/>
                <a:cs typeface="+mn-cs"/>
              </a:defRPr>
            </a:lvl3pPr>
            <a:lvl4pPr marL="1600200" indent="-228600" algn="l" defTabSz="457200" rtl="0" eaLnBrk="1" latinLnBrk="0" hangingPunct="1">
              <a:spcBef>
                <a:spcPct val="20000"/>
              </a:spcBef>
              <a:buFont typeface="Wingdings" charset="2"/>
              <a:buChar char="§"/>
              <a:defRPr sz="3200" kern="1200">
                <a:solidFill>
                  <a:srgbClr val="3E0C7F"/>
                </a:solidFill>
                <a:latin typeface="+mj-lt"/>
                <a:ea typeface="+mn-ea"/>
                <a:cs typeface="+mn-cs"/>
              </a:defRPr>
            </a:lvl4pPr>
            <a:lvl5pPr marL="2057400" indent="-228600" algn="l" defTabSz="457200" rtl="0" eaLnBrk="1" latinLnBrk="0" hangingPunct="1">
              <a:spcBef>
                <a:spcPct val="20000"/>
              </a:spcBef>
              <a:buFont typeface="Courier New"/>
              <a:buChar char="o"/>
              <a:defRPr sz="3200" kern="1200">
                <a:solidFill>
                  <a:srgbClr val="3E0C7F"/>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130000"/>
              </a:lnSpc>
              <a:spcAft>
                <a:spcPct val="0"/>
              </a:spcAft>
              <a:buNone/>
              <a:defRPr/>
            </a:pPr>
            <a:r>
              <a:rPr lang="en-US" sz="1600" dirty="0">
                <a:latin typeface="Franklin Gothic Book"/>
              </a:rPr>
              <a:t>Eric Ackermann, Sara Goek &amp; Emily Plagman</a:t>
            </a:r>
          </a:p>
          <a:p>
            <a:pPr marL="0" indent="0" algn="r">
              <a:lnSpc>
                <a:spcPct val="130000"/>
              </a:lnSpc>
              <a:spcAft>
                <a:spcPct val="0"/>
              </a:spcAft>
              <a:buNone/>
              <a:defRPr/>
            </a:pPr>
            <a:r>
              <a:rPr lang="en-US" sz="1600" dirty="0">
                <a:latin typeface="Franklin Gothic Book"/>
              </a:rPr>
              <a:t>Library Assessment Conference</a:t>
            </a:r>
          </a:p>
          <a:p>
            <a:pPr marL="0" indent="0" algn="r">
              <a:lnSpc>
                <a:spcPct val="130000"/>
              </a:lnSpc>
              <a:spcAft>
                <a:spcPct val="0"/>
              </a:spcAft>
              <a:buNone/>
              <a:defRPr/>
            </a:pPr>
            <a:r>
              <a:rPr lang="en-US" sz="1600" dirty="0">
                <a:latin typeface="Franklin Gothic Book"/>
              </a:rPr>
              <a:t>December 6, 2018</a:t>
            </a:r>
          </a:p>
        </p:txBody>
      </p:sp>
    </p:spTree>
    <p:extLst>
      <p:ext uri="{BB962C8B-B14F-4D97-AF65-F5344CB8AC3E}">
        <p14:creationId xmlns:p14="http://schemas.microsoft.com/office/powerpoint/2010/main" val="166415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A6364-1EBC-4B36-9257-2BC7C8575BB6}"/>
              </a:ext>
            </a:extLst>
          </p:cNvPr>
          <p:cNvSpPr>
            <a:spLocks noGrp="1"/>
          </p:cNvSpPr>
          <p:nvPr>
            <p:ph type="title"/>
          </p:nvPr>
        </p:nvSpPr>
        <p:spPr/>
        <p:txBody>
          <a:bodyPr/>
          <a:lstStyle/>
          <a:p>
            <a:r>
              <a:rPr lang="en-US" b="1" dirty="0">
                <a:latin typeface="Franklin Gothic Medium" panose="020B0603020102020204" pitchFamily="34" charset="0"/>
              </a:rPr>
              <a:t>Timeline</a:t>
            </a:r>
          </a:p>
        </p:txBody>
      </p:sp>
      <p:graphicFrame>
        <p:nvGraphicFramePr>
          <p:cNvPr id="4" name="Content Placeholder 7">
            <a:extLst>
              <a:ext uri="{FF2B5EF4-FFF2-40B4-BE49-F238E27FC236}">
                <a16:creationId xmlns:a16="http://schemas.microsoft.com/office/drawing/2014/main" id="{EB57643F-4507-4281-99DB-2FB39F0294B3}"/>
              </a:ext>
            </a:extLst>
          </p:cNvPr>
          <p:cNvGraphicFramePr>
            <a:graphicFrameLocks noGrp="1"/>
          </p:cNvGraphicFramePr>
          <p:nvPr>
            <p:ph sz="quarter" idx="13"/>
            <p:extLst>
              <p:ext uri="{D42A27DB-BD31-4B8C-83A1-F6EECF244321}">
                <p14:modId xmlns:p14="http://schemas.microsoft.com/office/powerpoint/2010/main" val="741481827"/>
              </p:ext>
            </p:extLst>
          </p:nvPr>
        </p:nvGraphicFramePr>
        <p:xfrm>
          <a:off x="609600" y="1155700"/>
          <a:ext cx="10972800" cy="3134360"/>
        </p:xfrm>
        <a:graphic>
          <a:graphicData uri="http://schemas.openxmlformats.org/drawingml/2006/table">
            <a:tbl>
              <a:tblPr firstRow="1" bandRow="1">
                <a:tableStyleId>{5C22544A-7EE6-4342-B048-85BDC9FD1C3A}</a:tableStyleId>
              </a:tblPr>
              <a:tblGrid>
                <a:gridCol w="7416800">
                  <a:extLst>
                    <a:ext uri="{9D8B030D-6E8A-4147-A177-3AD203B41FA5}">
                      <a16:colId xmlns:a16="http://schemas.microsoft.com/office/drawing/2014/main" val="2685351307"/>
                    </a:ext>
                  </a:extLst>
                </a:gridCol>
                <a:gridCol w="1727200">
                  <a:extLst>
                    <a:ext uri="{9D8B030D-6E8A-4147-A177-3AD203B41FA5}">
                      <a16:colId xmlns:a16="http://schemas.microsoft.com/office/drawing/2014/main" val="2554388738"/>
                    </a:ext>
                  </a:extLst>
                </a:gridCol>
                <a:gridCol w="1828800">
                  <a:extLst>
                    <a:ext uri="{9D8B030D-6E8A-4147-A177-3AD203B41FA5}">
                      <a16:colId xmlns:a16="http://schemas.microsoft.com/office/drawing/2014/main" val="2386064125"/>
                    </a:ext>
                  </a:extLst>
                </a:gridCol>
              </a:tblGrid>
              <a:tr h="370840">
                <a:tc>
                  <a:txBody>
                    <a:bodyPr/>
                    <a:lstStyle/>
                    <a:p>
                      <a:pPr>
                        <a:spcBef>
                          <a:spcPts val="200"/>
                        </a:spcBef>
                        <a:spcAft>
                          <a:spcPts val="200"/>
                        </a:spcAft>
                      </a:pPr>
                      <a:r>
                        <a:rPr lang="en-US" dirty="0"/>
                        <a:t>Key Tasks</a:t>
                      </a:r>
                    </a:p>
                  </a:txBody>
                  <a:tcPr/>
                </a:tc>
                <a:tc>
                  <a:txBody>
                    <a:bodyPr/>
                    <a:lstStyle/>
                    <a:p>
                      <a:pPr>
                        <a:spcBef>
                          <a:spcPts val="200"/>
                        </a:spcBef>
                        <a:spcAft>
                          <a:spcPts val="200"/>
                        </a:spcAft>
                      </a:pPr>
                      <a:r>
                        <a:rPr lang="en-US" dirty="0"/>
                        <a:t>Start Date</a:t>
                      </a:r>
                    </a:p>
                  </a:txBody>
                  <a:tcPr/>
                </a:tc>
                <a:tc>
                  <a:txBody>
                    <a:bodyPr/>
                    <a:lstStyle/>
                    <a:p>
                      <a:pPr>
                        <a:spcBef>
                          <a:spcPts val="200"/>
                        </a:spcBef>
                        <a:spcAft>
                          <a:spcPts val="200"/>
                        </a:spcAft>
                      </a:pPr>
                      <a:r>
                        <a:rPr lang="en-US" dirty="0"/>
                        <a:t>End Date</a:t>
                      </a:r>
                    </a:p>
                  </a:txBody>
                  <a:tcPr/>
                </a:tc>
                <a:extLst>
                  <a:ext uri="{0D108BD9-81ED-4DB2-BD59-A6C34878D82A}">
                    <a16:rowId xmlns:a16="http://schemas.microsoft.com/office/drawing/2014/main" val="113141898"/>
                  </a:ext>
                </a:extLst>
              </a:tr>
              <a:tr h="370840">
                <a:tc>
                  <a:txBody>
                    <a:bodyPr/>
                    <a:lstStyle/>
                    <a:p>
                      <a:pPr>
                        <a:spcBef>
                          <a:spcPts val="200"/>
                        </a:spcBef>
                        <a:spcAft>
                          <a:spcPts val="200"/>
                        </a:spcAft>
                      </a:pPr>
                      <a:r>
                        <a:rPr lang="en-US" dirty="0">
                          <a:solidFill>
                            <a:sysClr val="windowText" lastClr="000000"/>
                          </a:solidFill>
                        </a:rPr>
                        <a:t>Task force begins work</a:t>
                      </a:r>
                    </a:p>
                  </a:txBody>
                  <a:tcPr/>
                </a:tc>
                <a:tc>
                  <a:txBody>
                    <a:bodyPr/>
                    <a:lstStyle/>
                    <a:p>
                      <a:pPr>
                        <a:spcBef>
                          <a:spcPts val="200"/>
                        </a:spcBef>
                        <a:spcAft>
                          <a:spcPts val="200"/>
                        </a:spcAft>
                      </a:pPr>
                      <a:r>
                        <a:rPr lang="en-US" dirty="0">
                          <a:solidFill>
                            <a:sysClr val="windowText" lastClr="000000"/>
                          </a:solidFill>
                        </a:rPr>
                        <a:t>3/2018</a:t>
                      </a:r>
                    </a:p>
                  </a:txBody>
                  <a:tcPr/>
                </a:tc>
                <a:tc>
                  <a:txBody>
                    <a:bodyPr/>
                    <a:lstStyle/>
                    <a:p>
                      <a:pPr>
                        <a:spcBef>
                          <a:spcPts val="200"/>
                        </a:spcBef>
                        <a:spcAft>
                          <a:spcPts val="200"/>
                        </a:spcAft>
                      </a:pPr>
                      <a:r>
                        <a:rPr lang="en-US" dirty="0">
                          <a:solidFill>
                            <a:sysClr val="windowText" lastClr="000000"/>
                          </a:solidFill>
                        </a:rPr>
                        <a:t>3/2018</a:t>
                      </a:r>
                    </a:p>
                  </a:txBody>
                  <a:tcPr/>
                </a:tc>
                <a:extLst>
                  <a:ext uri="{0D108BD9-81ED-4DB2-BD59-A6C34878D82A}">
                    <a16:rowId xmlns:a16="http://schemas.microsoft.com/office/drawing/2014/main" val="428943779"/>
                  </a:ext>
                </a:extLst>
              </a:tr>
              <a:tr h="370840">
                <a:tc>
                  <a:txBody>
                    <a:bodyPr/>
                    <a:lstStyle/>
                    <a:p>
                      <a:pPr>
                        <a:spcBef>
                          <a:spcPts val="200"/>
                        </a:spcBef>
                        <a:spcAft>
                          <a:spcPts val="200"/>
                        </a:spcAft>
                      </a:pPr>
                      <a:r>
                        <a:rPr lang="en-US" dirty="0">
                          <a:solidFill>
                            <a:sysClr val="windowText" lastClr="000000"/>
                          </a:solidFill>
                        </a:rPr>
                        <a:t>Develop standard survey questions for ACRL Project Outcome. Submit with report to ACRL Board at ALA Annual Conference 2018.</a:t>
                      </a:r>
                    </a:p>
                  </a:txBody>
                  <a:tcPr/>
                </a:tc>
                <a:tc>
                  <a:txBody>
                    <a:bodyPr/>
                    <a:lstStyle/>
                    <a:p>
                      <a:pPr>
                        <a:spcBef>
                          <a:spcPts val="200"/>
                        </a:spcBef>
                        <a:spcAft>
                          <a:spcPts val="200"/>
                        </a:spcAft>
                      </a:pPr>
                      <a:r>
                        <a:rPr lang="en-US" dirty="0">
                          <a:solidFill>
                            <a:sysClr val="windowText" lastClr="000000"/>
                          </a:solidFill>
                        </a:rPr>
                        <a:t>4/2018</a:t>
                      </a:r>
                    </a:p>
                  </a:txBody>
                  <a:tcPr/>
                </a:tc>
                <a:tc>
                  <a:txBody>
                    <a:bodyPr/>
                    <a:lstStyle/>
                    <a:p>
                      <a:pPr>
                        <a:spcBef>
                          <a:spcPts val="200"/>
                        </a:spcBef>
                        <a:spcAft>
                          <a:spcPts val="200"/>
                        </a:spcAft>
                      </a:pPr>
                      <a:r>
                        <a:rPr lang="en-US" dirty="0">
                          <a:solidFill>
                            <a:sysClr val="windowText" lastClr="000000"/>
                          </a:solidFill>
                        </a:rPr>
                        <a:t>6/2018</a:t>
                      </a:r>
                    </a:p>
                  </a:txBody>
                  <a:tcPr/>
                </a:tc>
                <a:extLst>
                  <a:ext uri="{0D108BD9-81ED-4DB2-BD59-A6C34878D82A}">
                    <a16:rowId xmlns:a16="http://schemas.microsoft.com/office/drawing/2014/main" val="54058613"/>
                  </a:ext>
                </a:extLst>
              </a:tr>
              <a:tr h="370840">
                <a:tc>
                  <a:txBody>
                    <a:bodyPr/>
                    <a:lstStyle/>
                    <a:p>
                      <a:pPr>
                        <a:spcBef>
                          <a:spcPts val="200"/>
                        </a:spcBef>
                        <a:spcAft>
                          <a:spcPts val="200"/>
                        </a:spcAft>
                      </a:pPr>
                      <a:r>
                        <a:rPr lang="en-US" dirty="0">
                          <a:solidFill>
                            <a:sysClr val="windowText" lastClr="000000"/>
                          </a:solidFill>
                        </a:rPr>
                        <a:t>Field-test survey questions and gather feedback</a:t>
                      </a:r>
                    </a:p>
                  </a:txBody>
                  <a:tcPr/>
                </a:tc>
                <a:tc>
                  <a:txBody>
                    <a:bodyPr/>
                    <a:lstStyle/>
                    <a:p>
                      <a:pPr>
                        <a:spcBef>
                          <a:spcPts val="200"/>
                        </a:spcBef>
                        <a:spcAft>
                          <a:spcPts val="200"/>
                        </a:spcAft>
                      </a:pPr>
                      <a:r>
                        <a:rPr lang="en-US" dirty="0">
                          <a:solidFill>
                            <a:sysClr val="windowText" lastClr="000000"/>
                          </a:solidFill>
                        </a:rPr>
                        <a:t>6/2018</a:t>
                      </a:r>
                    </a:p>
                  </a:txBody>
                  <a:tcPr/>
                </a:tc>
                <a:tc>
                  <a:txBody>
                    <a:bodyPr/>
                    <a:lstStyle/>
                    <a:p>
                      <a:pPr>
                        <a:spcBef>
                          <a:spcPts val="200"/>
                        </a:spcBef>
                        <a:spcAft>
                          <a:spcPts val="200"/>
                        </a:spcAft>
                      </a:pPr>
                      <a:r>
                        <a:rPr lang="en-US" dirty="0">
                          <a:solidFill>
                            <a:sysClr val="windowText" lastClr="000000"/>
                          </a:solidFill>
                        </a:rPr>
                        <a:t>10/2018</a:t>
                      </a:r>
                    </a:p>
                  </a:txBody>
                  <a:tcPr/>
                </a:tc>
                <a:extLst>
                  <a:ext uri="{0D108BD9-81ED-4DB2-BD59-A6C34878D82A}">
                    <a16:rowId xmlns:a16="http://schemas.microsoft.com/office/drawing/2014/main" val="355388309"/>
                  </a:ext>
                </a:extLst>
              </a:tr>
              <a:tr h="370840">
                <a:tc>
                  <a:txBody>
                    <a:bodyPr/>
                    <a:lstStyle/>
                    <a:p>
                      <a:pPr>
                        <a:spcBef>
                          <a:spcPts val="200"/>
                        </a:spcBef>
                        <a:spcAft>
                          <a:spcPts val="200"/>
                        </a:spcAft>
                      </a:pPr>
                      <a:r>
                        <a:rPr lang="en-US" dirty="0">
                          <a:solidFill>
                            <a:sysClr val="windowText" lastClr="000000"/>
                          </a:solidFill>
                        </a:rPr>
                        <a:t>Revise survey questions based on feedback</a:t>
                      </a:r>
                    </a:p>
                  </a:txBody>
                  <a:tcPr/>
                </a:tc>
                <a:tc>
                  <a:txBody>
                    <a:bodyPr/>
                    <a:lstStyle/>
                    <a:p>
                      <a:pPr>
                        <a:spcBef>
                          <a:spcPts val="200"/>
                        </a:spcBef>
                        <a:spcAft>
                          <a:spcPts val="200"/>
                        </a:spcAft>
                      </a:pPr>
                      <a:r>
                        <a:rPr lang="en-US" dirty="0">
                          <a:solidFill>
                            <a:sysClr val="windowText" lastClr="000000"/>
                          </a:solidFill>
                        </a:rPr>
                        <a:t>11/2018</a:t>
                      </a:r>
                    </a:p>
                  </a:txBody>
                  <a:tcPr/>
                </a:tc>
                <a:tc>
                  <a:txBody>
                    <a:bodyPr/>
                    <a:lstStyle/>
                    <a:p>
                      <a:pPr>
                        <a:spcBef>
                          <a:spcPts val="200"/>
                        </a:spcBef>
                        <a:spcAft>
                          <a:spcPts val="200"/>
                        </a:spcAft>
                      </a:pPr>
                      <a:r>
                        <a:rPr lang="en-US" dirty="0">
                          <a:solidFill>
                            <a:sysClr val="windowText" lastClr="000000"/>
                          </a:solidFill>
                        </a:rPr>
                        <a:t>1/2019</a:t>
                      </a:r>
                    </a:p>
                  </a:txBody>
                  <a:tcPr/>
                </a:tc>
                <a:extLst>
                  <a:ext uri="{0D108BD9-81ED-4DB2-BD59-A6C34878D82A}">
                    <a16:rowId xmlns:a16="http://schemas.microsoft.com/office/drawing/2014/main" val="1690468732"/>
                  </a:ext>
                </a:extLst>
              </a:tr>
              <a:tr h="370840">
                <a:tc>
                  <a:txBody>
                    <a:bodyPr/>
                    <a:lstStyle/>
                    <a:p>
                      <a:pPr>
                        <a:spcBef>
                          <a:spcPts val="200"/>
                        </a:spcBef>
                        <a:spcAft>
                          <a:spcPts val="200"/>
                        </a:spcAft>
                      </a:pPr>
                      <a:r>
                        <a:rPr lang="en-US" dirty="0">
                          <a:solidFill>
                            <a:sysClr val="windowText" lastClr="000000"/>
                          </a:solidFill>
                        </a:rPr>
                        <a:t>Add questions to online toolkit and demo for ACRL Board at ALA Midwinter 2019</a:t>
                      </a:r>
                    </a:p>
                  </a:txBody>
                  <a:tcPr/>
                </a:tc>
                <a:tc>
                  <a:txBody>
                    <a:bodyPr/>
                    <a:lstStyle/>
                    <a:p>
                      <a:pPr>
                        <a:spcBef>
                          <a:spcPts val="200"/>
                        </a:spcBef>
                        <a:spcAft>
                          <a:spcPts val="200"/>
                        </a:spcAft>
                      </a:pPr>
                      <a:r>
                        <a:rPr lang="en-US" dirty="0">
                          <a:solidFill>
                            <a:sysClr val="windowText" lastClr="000000"/>
                          </a:solidFill>
                        </a:rPr>
                        <a:t>1/2019</a:t>
                      </a:r>
                    </a:p>
                  </a:txBody>
                  <a:tcPr/>
                </a:tc>
                <a:tc>
                  <a:txBody>
                    <a:bodyPr/>
                    <a:lstStyle/>
                    <a:p>
                      <a:pPr>
                        <a:spcBef>
                          <a:spcPts val="200"/>
                        </a:spcBef>
                        <a:spcAft>
                          <a:spcPts val="200"/>
                        </a:spcAft>
                      </a:pPr>
                      <a:r>
                        <a:rPr lang="en-US" dirty="0">
                          <a:solidFill>
                            <a:sysClr val="windowText" lastClr="000000"/>
                          </a:solidFill>
                        </a:rPr>
                        <a:t>2/2019</a:t>
                      </a:r>
                    </a:p>
                  </a:txBody>
                  <a:tcPr/>
                </a:tc>
                <a:extLst>
                  <a:ext uri="{0D108BD9-81ED-4DB2-BD59-A6C34878D82A}">
                    <a16:rowId xmlns:a16="http://schemas.microsoft.com/office/drawing/2014/main" val="2013982941"/>
                  </a:ext>
                </a:extLst>
              </a:tr>
              <a:tr h="370840">
                <a:tc>
                  <a:txBody>
                    <a:bodyPr/>
                    <a:lstStyle/>
                    <a:p>
                      <a:pPr>
                        <a:spcBef>
                          <a:spcPts val="200"/>
                        </a:spcBef>
                        <a:spcAft>
                          <a:spcPts val="200"/>
                        </a:spcAft>
                      </a:pPr>
                      <a:r>
                        <a:rPr lang="en-US" dirty="0">
                          <a:solidFill>
                            <a:sysClr val="windowText" lastClr="000000"/>
                          </a:solidFill>
                        </a:rPr>
                        <a:t>Prepare for launch at ACRL 2019 conference</a:t>
                      </a:r>
                    </a:p>
                  </a:txBody>
                  <a:tcPr/>
                </a:tc>
                <a:tc>
                  <a:txBody>
                    <a:bodyPr/>
                    <a:lstStyle/>
                    <a:p>
                      <a:pPr>
                        <a:spcBef>
                          <a:spcPts val="200"/>
                        </a:spcBef>
                        <a:spcAft>
                          <a:spcPts val="200"/>
                        </a:spcAft>
                      </a:pPr>
                      <a:r>
                        <a:rPr lang="en-US" dirty="0">
                          <a:solidFill>
                            <a:sysClr val="windowText" lastClr="000000"/>
                          </a:solidFill>
                        </a:rPr>
                        <a:t>2/2019</a:t>
                      </a:r>
                    </a:p>
                  </a:txBody>
                  <a:tcPr/>
                </a:tc>
                <a:tc>
                  <a:txBody>
                    <a:bodyPr/>
                    <a:lstStyle/>
                    <a:p>
                      <a:pPr>
                        <a:spcBef>
                          <a:spcPts val="200"/>
                        </a:spcBef>
                        <a:spcAft>
                          <a:spcPts val="200"/>
                        </a:spcAft>
                      </a:pPr>
                      <a:r>
                        <a:rPr lang="en-US" dirty="0">
                          <a:solidFill>
                            <a:sysClr val="windowText" lastClr="000000"/>
                          </a:solidFill>
                        </a:rPr>
                        <a:t>4/2019</a:t>
                      </a:r>
                    </a:p>
                  </a:txBody>
                  <a:tcPr/>
                </a:tc>
                <a:extLst>
                  <a:ext uri="{0D108BD9-81ED-4DB2-BD59-A6C34878D82A}">
                    <a16:rowId xmlns:a16="http://schemas.microsoft.com/office/drawing/2014/main" val="3827936874"/>
                  </a:ext>
                </a:extLst>
              </a:tr>
            </a:tbl>
          </a:graphicData>
        </a:graphic>
      </p:graphicFrame>
      <p:sp>
        <p:nvSpPr>
          <p:cNvPr id="5" name="TextBox 4">
            <a:extLst>
              <a:ext uri="{FF2B5EF4-FFF2-40B4-BE49-F238E27FC236}">
                <a16:creationId xmlns:a16="http://schemas.microsoft.com/office/drawing/2014/main" id="{86B313F2-D111-49CD-82FE-97A6F8A51314}"/>
              </a:ext>
            </a:extLst>
          </p:cNvPr>
          <p:cNvSpPr txBox="1"/>
          <p:nvPr/>
        </p:nvSpPr>
        <p:spPr>
          <a:xfrm>
            <a:off x="1981200" y="5245091"/>
            <a:ext cx="6248400" cy="707886"/>
          </a:xfrm>
          <a:prstGeom prst="rect">
            <a:avLst/>
          </a:prstGeom>
          <a:noFill/>
        </p:spPr>
        <p:txBody>
          <a:bodyPr wrap="square" rtlCol="0">
            <a:spAutoFit/>
          </a:bodyPr>
          <a:lstStyle/>
          <a:p>
            <a:r>
              <a:rPr lang="en-US" sz="2000" b="1" dirty="0">
                <a:solidFill>
                  <a:schemeClr val="accent1">
                    <a:lumMod val="75000"/>
                  </a:schemeClr>
                </a:solidFill>
              </a:rPr>
              <a:t>Goal</a:t>
            </a:r>
            <a:r>
              <a:rPr lang="en-US" sz="2000" dirty="0">
                <a:solidFill>
                  <a:schemeClr val="accent1">
                    <a:lumMod val="75000"/>
                  </a:schemeClr>
                </a:solidFill>
              </a:rPr>
              <a:t>: Launch ACRL Project Outcome at </a:t>
            </a:r>
          </a:p>
          <a:p>
            <a:r>
              <a:rPr lang="en-US" sz="2000" dirty="0">
                <a:solidFill>
                  <a:schemeClr val="accent1">
                    <a:lumMod val="75000"/>
                  </a:schemeClr>
                </a:solidFill>
              </a:rPr>
              <a:t>ACRL Conference in Cleveland, April 10-13, 2019</a:t>
            </a:r>
          </a:p>
        </p:txBody>
      </p:sp>
      <p:pic>
        <p:nvPicPr>
          <p:cNvPr id="6" name="Picture 4" descr="ACRL 2019 conference logo">
            <a:extLst>
              <a:ext uri="{FF2B5EF4-FFF2-40B4-BE49-F238E27FC236}">
                <a16:creationId xmlns:a16="http://schemas.microsoft.com/office/drawing/2014/main" id="{BDE28C6D-D0F8-4B62-9918-C7D51EA7E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4964450"/>
            <a:ext cx="2438400" cy="1055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73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D2873-B942-462D-BE41-EF7202985B25}"/>
              </a:ext>
            </a:extLst>
          </p:cNvPr>
          <p:cNvSpPr>
            <a:spLocks noGrp="1"/>
          </p:cNvSpPr>
          <p:nvPr>
            <p:ph type="title"/>
          </p:nvPr>
        </p:nvSpPr>
        <p:spPr/>
        <p:txBody>
          <a:bodyPr/>
          <a:lstStyle/>
          <a:p>
            <a:r>
              <a:rPr lang="en-US" dirty="0">
                <a:latin typeface="Franklin Gothic Medium" panose="020B0603020102020204" pitchFamily="34" charset="0"/>
              </a:rPr>
              <a:t>Surveys &amp; Outcome Measures</a:t>
            </a:r>
          </a:p>
        </p:txBody>
      </p:sp>
      <p:sp>
        <p:nvSpPr>
          <p:cNvPr id="3" name="Content Placeholder 2">
            <a:extLst>
              <a:ext uri="{FF2B5EF4-FFF2-40B4-BE49-F238E27FC236}">
                <a16:creationId xmlns:a16="http://schemas.microsoft.com/office/drawing/2014/main" id="{BD26D4FC-96F3-4CE3-A48D-CADB21CACEAD}"/>
              </a:ext>
            </a:extLst>
          </p:cNvPr>
          <p:cNvSpPr>
            <a:spLocks noGrp="1"/>
          </p:cNvSpPr>
          <p:nvPr>
            <p:ph sz="quarter" idx="13"/>
          </p:nvPr>
        </p:nvSpPr>
        <p:spPr/>
        <p:txBody>
          <a:bodyPr/>
          <a:lstStyle/>
          <a:p>
            <a:pPr marL="514350" indent="-514350">
              <a:spcAft>
                <a:spcPts val="600"/>
              </a:spcAft>
              <a:buFont typeface="+mj-lt"/>
              <a:buAutoNum type="arabicPeriod"/>
            </a:pPr>
            <a:r>
              <a:rPr lang="en-US" dirty="0"/>
              <a:t>Undergraduate Instruction</a:t>
            </a:r>
          </a:p>
          <a:p>
            <a:pPr marL="514350" indent="-514350">
              <a:spcAft>
                <a:spcPts val="600"/>
              </a:spcAft>
              <a:buFont typeface="+mj-lt"/>
              <a:buAutoNum type="arabicPeriod"/>
            </a:pPr>
            <a:r>
              <a:rPr lang="en-US" dirty="0"/>
              <a:t>Events/Programs</a:t>
            </a:r>
          </a:p>
          <a:p>
            <a:pPr marL="514350" indent="-514350">
              <a:spcAft>
                <a:spcPts val="600"/>
              </a:spcAft>
              <a:buFont typeface="+mj-lt"/>
              <a:buAutoNum type="arabicPeriod"/>
            </a:pPr>
            <a:r>
              <a:rPr lang="en-US" dirty="0"/>
              <a:t>Research Support</a:t>
            </a:r>
          </a:p>
          <a:p>
            <a:pPr marL="514350" indent="-514350">
              <a:spcAft>
                <a:spcPts val="600"/>
              </a:spcAft>
              <a:buFont typeface="+mj-lt"/>
              <a:buAutoNum type="arabicPeriod"/>
            </a:pPr>
            <a:r>
              <a:rPr lang="en-US" dirty="0"/>
              <a:t>Teaching Support</a:t>
            </a:r>
          </a:p>
          <a:p>
            <a:pPr marL="514350" indent="-514350">
              <a:spcAft>
                <a:spcPts val="600"/>
              </a:spcAft>
              <a:buFont typeface="+mj-lt"/>
              <a:buAutoNum type="arabicPeriod"/>
            </a:pPr>
            <a:r>
              <a:rPr lang="en-US" dirty="0"/>
              <a:t>Digital Collections</a:t>
            </a:r>
          </a:p>
          <a:p>
            <a:pPr marL="514350" indent="-514350">
              <a:spcAft>
                <a:spcPts val="600"/>
              </a:spcAft>
              <a:buFont typeface="+mj-lt"/>
              <a:buAutoNum type="arabicPeriod"/>
            </a:pPr>
            <a:r>
              <a:rPr lang="en-US" dirty="0"/>
              <a:t>Library Spaces</a:t>
            </a:r>
          </a:p>
          <a:p>
            <a:pPr marL="514350" indent="-514350">
              <a:spcAft>
                <a:spcPts val="600"/>
              </a:spcAft>
              <a:buFont typeface="+mj-lt"/>
              <a:buAutoNum type="arabicPeriod"/>
            </a:pPr>
            <a:r>
              <a:rPr lang="en-US" dirty="0"/>
              <a:t>Library Technology</a:t>
            </a:r>
          </a:p>
        </p:txBody>
      </p:sp>
      <p:sp>
        <p:nvSpPr>
          <p:cNvPr id="4" name="TextBox 3">
            <a:extLst>
              <a:ext uri="{FF2B5EF4-FFF2-40B4-BE49-F238E27FC236}">
                <a16:creationId xmlns:a16="http://schemas.microsoft.com/office/drawing/2014/main" id="{30531BC9-78D1-4541-813C-F4CF9460CC59}"/>
              </a:ext>
            </a:extLst>
          </p:cNvPr>
          <p:cNvSpPr txBox="1"/>
          <p:nvPr/>
        </p:nvSpPr>
        <p:spPr>
          <a:xfrm>
            <a:off x="609600" y="6414080"/>
            <a:ext cx="10972800" cy="338554"/>
          </a:xfrm>
          <a:prstGeom prst="rect">
            <a:avLst/>
          </a:prstGeom>
          <a:noFill/>
        </p:spPr>
        <p:txBody>
          <a:bodyPr wrap="square" rtlCol="0">
            <a:spAutoFit/>
          </a:bodyPr>
          <a:lstStyle/>
          <a:p>
            <a:r>
              <a:rPr lang="en-US" sz="1600" dirty="0">
                <a:solidFill>
                  <a:schemeClr val="bg1"/>
                </a:solidFill>
              </a:rPr>
              <a:t>Full text of surveys as field-tested: </a:t>
            </a:r>
            <a:r>
              <a:rPr lang="en-US" sz="1600" dirty="0">
                <a:solidFill>
                  <a:schemeClr val="bg1"/>
                </a:solidFill>
                <a:hlinkClick r:id="rId3">
                  <a:extLst>
                    <a:ext uri="{A12FA001-AC4F-418D-AE19-62706E023703}">
                      <ahyp:hlinkClr xmlns:ahyp="http://schemas.microsoft.com/office/drawing/2018/hyperlinkcolor" val="tx"/>
                    </a:ext>
                  </a:extLst>
                </a:hlinkClick>
              </a:rPr>
              <a:t>http://www.ala.org/acrl/sites/ala.org.acrl/files/content/Field-testing-surveys.pdf</a:t>
            </a:r>
            <a:r>
              <a:rPr lang="en-US" sz="1600" dirty="0">
                <a:solidFill>
                  <a:schemeClr val="bg1"/>
                </a:solidFill>
              </a:rPr>
              <a:t>  </a:t>
            </a:r>
          </a:p>
        </p:txBody>
      </p:sp>
    </p:spTree>
    <p:extLst>
      <p:ext uri="{BB962C8B-B14F-4D97-AF65-F5344CB8AC3E}">
        <p14:creationId xmlns:p14="http://schemas.microsoft.com/office/powerpoint/2010/main" val="1429792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C8403-B593-42BA-ABE8-CD87B1D7BC61}"/>
              </a:ext>
            </a:extLst>
          </p:cNvPr>
          <p:cNvSpPr>
            <a:spLocks noGrp="1"/>
          </p:cNvSpPr>
          <p:nvPr>
            <p:ph type="ctrTitle"/>
          </p:nvPr>
        </p:nvSpPr>
        <p:spPr/>
        <p:txBody>
          <a:bodyPr/>
          <a:lstStyle/>
          <a:p>
            <a:r>
              <a:rPr lang="en-US" dirty="0"/>
              <a:t>Field-Testing Results &amp; Analysis</a:t>
            </a:r>
          </a:p>
        </p:txBody>
      </p:sp>
      <p:pic>
        <p:nvPicPr>
          <p:cNvPr id="4" name="Picture 3" descr="Image result for acrl logo">
            <a:extLst>
              <a:ext uri="{FF2B5EF4-FFF2-40B4-BE49-F238E27FC236}">
                <a16:creationId xmlns:a16="http://schemas.microsoft.com/office/drawing/2014/main" id="{F5922ABC-AE7F-418A-8EFE-1FD66BB31E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943600"/>
            <a:ext cx="2732135" cy="658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925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eld-testing volunteer institutions and responses">
            <a:extLst>
              <a:ext uri="{FF2B5EF4-FFF2-40B4-BE49-F238E27FC236}">
                <a16:creationId xmlns:a16="http://schemas.microsoft.com/office/drawing/2014/main" id="{FC95886D-0635-4352-9B69-F1973067B4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550" y="0"/>
            <a:ext cx="10150900" cy="6324600"/>
          </a:xfrm>
          <a:prstGeom prst="rect">
            <a:avLst/>
          </a:prstGeom>
        </p:spPr>
      </p:pic>
    </p:spTree>
    <p:extLst>
      <p:ext uri="{BB962C8B-B14F-4D97-AF65-F5344CB8AC3E}">
        <p14:creationId xmlns:p14="http://schemas.microsoft.com/office/powerpoint/2010/main" val="3141461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ll survey results">
            <a:extLst>
              <a:ext uri="{FF2B5EF4-FFF2-40B4-BE49-F238E27FC236}">
                <a16:creationId xmlns:a16="http://schemas.microsoft.com/office/drawing/2014/main" id="{D2155B60-0B61-4283-8226-24CA37F7E9DE}"/>
              </a:ext>
            </a:extLst>
          </p:cNvPr>
          <p:cNvPicPr>
            <a:picLocks noChangeAspect="1"/>
          </p:cNvPicPr>
          <p:nvPr/>
        </p:nvPicPr>
        <p:blipFill rotWithShape="1">
          <a:blip r:embed="rId3">
            <a:extLst>
              <a:ext uri="{28A0092B-C50C-407E-A947-70E740481C1C}">
                <a14:useLocalDpi xmlns:a14="http://schemas.microsoft.com/office/drawing/2010/main" val="0"/>
              </a:ext>
            </a:extLst>
          </a:blip>
          <a:srcRect t="18889"/>
          <a:stretch/>
        </p:blipFill>
        <p:spPr>
          <a:xfrm>
            <a:off x="1524000" y="-178825"/>
            <a:ext cx="9144000" cy="7036826"/>
          </a:xfrm>
          <a:prstGeom prst="rect">
            <a:avLst/>
          </a:prstGeom>
        </p:spPr>
      </p:pic>
    </p:spTree>
    <p:extLst>
      <p:ext uri="{BB962C8B-B14F-4D97-AF65-F5344CB8AC3E}">
        <p14:creationId xmlns:p14="http://schemas.microsoft.com/office/powerpoint/2010/main" val="1117841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95422-21C9-4E8D-A4FE-F6F585D7EDEE}"/>
              </a:ext>
            </a:extLst>
          </p:cNvPr>
          <p:cNvSpPr>
            <a:spLocks noGrp="1"/>
          </p:cNvSpPr>
          <p:nvPr>
            <p:ph type="title"/>
          </p:nvPr>
        </p:nvSpPr>
        <p:spPr/>
        <p:txBody>
          <a:bodyPr/>
          <a:lstStyle/>
          <a:p>
            <a:r>
              <a:rPr lang="en-US" dirty="0">
                <a:latin typeface="Franklin Gothic Medium" panose="020B0603020102020204" pitchFamily="34" charset="0"/>
              </a:rPr>
              <a:t>Theory of Change</a:t>
            </a:r>
          </a:p>
        </p:txBody>
      </p:sp>
      <p:graphicFrame>
        <p:nvGraphicFramePr>
          <p:cNvPr id="4" name="Content Placeholder 3">
            <a:extLst>
              <a:ext uri="{FF2B5EF4-FFF2-40B4-BE49-F238E27FC236}">
                <a16:creationId xmlns:a16="http://schemas.microsoft.com/office/drawing/2014/main" id="{F71763B2-46F9-4FDE-A5BE-D783BA62F5EB}"/>
              </a:ext>
            </a:extLst>
          </p:cNvPr>
          <p:cNvGraphicFramePr>
            <a:graphicFrameLocks/>
          </p:cNvGraphicFramePr>
          <p:nvPr>
            <p:extLst>
              <p:ext uri="{D42A27DB-BD31-4B8C-83A1-F6EECF244321}">
                <p14:modId xmlns:p14="http://schemas.microsoft.com/office/powerpoint/2010/main" val="3837646134"/>
              </p:ext>
            </p:extLst>
          </p:nvPr>
        </p:nvGraphicFramePr>
        <p:xfrm>
          <a:off x="609600" y="1066800"/>
          <a:ext cx="10972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5379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CRL 2019 conference logo">
            <a:extLst>
              <a:ext uri="{FF2B5EF4-FFF2-40B4-BE49-F238E27FC236}">
                <a16:creationId xmlns:a16="http://schemas.microsoft.com/office/drawing/2014/main" id="{0453EF97-DCFD-4385-BAE8-2D4F1415DB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030"/>
          <a:stretch/>
        </p:blipFill>
        <p:spPr bwMode="auto">
          <a:xfrm>
            <a:off x="2743200" y="4648200"/>
            <a:ext cx="3810000" cy="15660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latin typeface="Franklin Gothic Medium" panose="020B0603020102020204" pitchFamily="34" charset="0"/>
              </a:rPr>
              <a:t>What’s Next</a:t>
            </a:r>
          </a:p>
        </p:txBody>
      </p:sp>
      <p:sp>
        <p:nvSpPr>
          <p:cNvPr id="4" name="Content Placeholder 3"/>
          <p:cNvSpPr>
            <a:spLocks noGrp="1"/>
          </p:cNvSpPr>
          <p:nvPr>
            <p:ph sz="quarter" idx="13"/>
          </p:nvPr>
        </p:nvSpPr>
        <p:spPr>
          <a:xfrm>
            <a:off x="609600" y="1155706"/>
            <a:ext cx="10972800" cy="3568699"/>
          </a:xfrm>
        </p:spPr>
        <p:txBody>
          <a:bodyPr>
            <a:normAutofit/>
          </a:bodyPr>
          <a:lstStyle/>
          <a:p>
            <a:pPr marL="0" indent="0">
              <a:lnSpc>
                <a:spcPct val="114000"/>
              </a:lnSpc>
              <a:buNone/>
            </a:pPr>
            <a:r>
              <a:rPr lang="en-US" sz="2400" dirty="0"/>
              <a:t>Task Force to decide on final survey text this month</a:t>
            </a:r>
          </a:p>
          <a:p>
            <a:pPr marL="0" indent="0">
              <a:lnSpc>
                <a:spcPct val="114000"/>
              </a:lnSpc>
              <a:buNone/>
            </a:pPr>
            <a:endParaRPr lang="en-US" sz="1800" dirty="0"/>
          </a:p>
          <a:p>
            <a:pPr marL="0" indent="0">
              <a:lnSpc>
                <a:spcPct val="114000"/>
              </a:lnSpc>
              <a:buNone/>
            </a:pPr>
            <a:r>
              <a:rPr lang="en-US" sz="2400" dirty="0"/>
              <a:t>Final toolkit will allow you to:</a:t>
            </a:r>
          </a:p>
          <a:p>
            <a:pPr lvl="0"/>
            <a:r>
              <a:rPr lang="en-US" sz="1800" dirty="0"/>
              <a:t>Add up to 3 custom open-ended questions per survey,</a:t>
            </a:r>
          </a:p>
          <a:p>
            <a:pPr lvl="0"/>
            <a:r>
              <a:rPr lang="en-US" sz="1800" dirty="0"/>
              <a:t>Get real-time results,</a:t>
            </a:r>
          </a:p>
          <a:p>
            <a:pPr lvl="0"/>
            <a:r>
              <a:rPr lang="en-US" sz="1800" dirty="0"/>
              <a:t>Use the data dashboards to explore your results,</a:t>
            </a:r>
          </a:p>
          <a:p>
            <a:pPr lvl="0"/>
            <a:r>
              <a:rPr lang="en-US" sz="1800" dirty="0"/>
              <a:t>Create custom reports that you can use to help advocate for resources, and</a:t>
            </a:r>
          </a:p>
          <a:p>
            <a:r>
              <a:rPr lang="en-US" sz="1800" dirty="0"/>
              <a:t>Explore resources and a community to learn more about effectively measuring outcomes</a:t>
            </a:r>
          </a:p>
        </p:txBody>
      </p:sp>
      <p:sp>
        <p:nvSpPr>
          <p:cNvPr id="3" name="TextBox 2">
            <a:extLst>
              <a:ext uri="{FF2B5EF4-FFF2-40B4-BE49-F238E27FC236}">
                <a16:creationId xmlns:a16="http://schemas.microsoft.com/office/drawing/2014/main" id="{3663B60C-3EDD-4ED0-81A3-FBE4CCFE2499}"/>
              </a:ext>
            </a:extLst>
          </p:cNvPr>
          <p:cNvSpPr txBox="1"/>
          <p:nvPr/>
        </p:nvSpPr>
        <p:spPr>
          <a:xfrm>
            <a:off x="6705602" y="4949326"/>
            <a:ext cx="4648199" cy="1116203"/>
          </a:xfrm>
          <a:prstGeom prst="rect">
            <a:avLst/>
          </a:prstGeom>
          <a:noFill/>
        </p:spPr>
        <p:txBody>
          <a:bodyPr wrap="square" rtlCol="0">
            <a:spAutoFit/>
          </a:bodyPr>
          <a:lstStyle/>
          <a:p>
            <a:pPr indent="-13716000">
              <a:lnSpc>
                <a:spcPct val="114000"/>
              </a:lnSpc>
            </a:pPr>
            <a:r>
              <a:rPr lang="en-US" sz="2000" dirty="0">
                <a:solidFill>
                  <a:srgbClr val="3E0C7F"/>
                </a:solidFill>
                <a:latin typeface="+mj-lt"/>
              </a:rPr>
              <a:t>Join us to launch Project Outcome for Academic Libraries at the ACRL conference, Cleveland, April 10-13, 2019</a:t>
            </a:r>
          </a:p>
        </p:txBody>
      </p:sp>
    </p:spTree>
    <p:extLst>
      <p:ext uri="{BB962C8B-B14F-4D97-AF65-F5344CB8AC3E}">
        <p14:creationId xmlns:p14="http://schemas.microsoft.com/office/powerpoint/2010/main" val="2361465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spcAft>
                <a:spcPts val="2400"/>
              </a:spcAft>
            </a:pPr>
            <a:r>
              <a:rPr lang="en-US" dirty="0"/>
              <a:t>Thank you!</a:t>
            </a:r>
            <a:endParaRPr lang="en-US" sz="3200" dirty="0"/>
          </a:p>
        </p:txBody>
      </p:sp>
      <p:sp>
        <p:nvSpPr>
          <p:cNvPr id="7" name="TextBox 6">
            <a:extLst>
              <a:ext uri="{FF2B5EF4-FFF2-40B4-BE49-F238E27FC236}">
                <a16:creationId xmlns:a16="http://schemas.microsoft.com/office/drawing/2014/main" id="{CD3B6C6E-A549-4DFE-8E4F-654D9CAB4A39}"/>
              </a:ext>
            </a:extLst>
          </p:cNvPr>
          <p:cNvSpPr txBox="1"/>
          <p:nvPr/>
        </p:nvSpPr>
        <p:spPr>
          <a:xfrm>
            <a:off x="9067800" y="3200400"/>
            <a:ext cx="2819400" cy="2308324"/>
          </a:xfrm>
          <a:prstGeom prst="rect">
            <a:avLst/>
          </a:prstGeom>
          <a:noFill/>
        </p:spPr>
        <p:txBody>
          <a:bodyPr wrap="square" rtlCol="0">
            <a:spAutoFit/>
          </a:bodyPr>
          <a:lstStyle/>
          <a:p>
            <a:r>
              <a:rPr lang="en-US" dirty="0"/>
              <a:t>Eric Ackermann</a:t>
            </a:r>
          </a:p>
          <a:p>
            <a:r>
              <a:rPr lang="en-US" dirty="0">
                <a:hlinkClick r:id="rId3"/>
              </a:rPr>
              <a:t>egackerma@radford.edu</a:t>
            </a:r>
            <a:r>
              <a:rPr lang="en-US" dirty="0"/>
              <a:t> </a:t>
            </a:r>
          </a:p>
          <a:p>
            <a:endParaRPr lang="en-US" dirty="0"/>
          </a:p>
          <a:p>
            <a:r>
              <a:rPr lang="en-US" dirty="0"/>
              <a:t>Sara Goek</a:t>
            </a:r>
          </a:p>
          <a:p>
            <a:r>
              <a:rPr lang="en-US" dirty="0">
                <a:hlinkClick r:id="rId4"/>
              </a:rPr>
              <a:t>sgoek@ala.org</a:t>
            </a:r>
            <a:endParaRPr lang="en-US" dirty="0"/>
          </a:p>
          <a:p>
            <a:endParaRPr lang="en-US" dirty="0"/>
          </a:p>
          <a:p>
            <a:r>
              <a:rPr lang="en-US" dirty="0"/>
              <a:t>Emily Plagman</a:t>
            </a:r>
          </a:p>
          <a:p>
            <a:r>
              <a:rPr lang="en-US" dirty="0">
                <a:hlinkClick r:id="rId5"/>
              </a:rPr>
              <a:t>eplagman@ala.org</a:t>
            </a:r>
            <a:r>
              <a:rPr lang="en-US" dirty="0"/>
              <a:t> </a:t>
            </a:r>
          </a:p>
        </p:txBody>
      </p:sp>
    </p:spTree>
    <p:extLst>
      <p:ext uri="{BB962C8B-B14F-4D97-AF65-F5344CB8AC3E}">
        <p14:creationId xmlns:p14="http://schemas.microsoft.com/office/powerpoint/2010/main" val="247292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32EBC-7908-4670-86B2-FA62902E28A2}"/>
              </a:ext>
            </a:extLst>
          </p:cNvPr>
          <p:cNvSpPr>
            <a:spLocks noGrp="1"/>
          </p:cNvSpPr>
          <p:nvPr>
            <p:ph type="ctrTitle"/>
          </p:nvPr>
        </p:nvSpPr>
        <p:spPr/>
        <p:txBody>
          <a:bodyPr/>
          <a:lstStyle/>
          <a:p>
            <a:r>
              <a:rPr lang="en-US" dirty="0"/>
              <a:t>Additional slides for reference</a:t>
            </a:r>
          </a:p>
        </p:txBody>
      </p:sp>
    </p:spTree>
    <p:extLst>
      <p:ext uri="{BB962C8B-B14F-4D97-AF65-F5344CB8AC3E}">
        <p14:creationId xmlns:p14="http://schemas.microsoft.com/office/powerpoint/2010/main" val="2973029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ranklin Gothic Medium" panose="020B0603020102020204" pitchFamily="34" charset="0"/>
                <a:cs typeface="Franklin Gothic Book"/>
              </a:rPr>
              <a:t>Development of Project Outcome: Key Activities</a:t>
            </a:r>
          </a:p>
        </p:txBody>
      </p:sp>
      <p:graphicFrame>
        <p:nvGraphicFramePr>
          <p:cNvPr id="7" name="Diagram 6">
            <a:extLst>
              <a:ext uri="{FF2B5EF4-FFF2-40B4-BE49-F238E27FC236}">
                <a16:creationId xmlns:a16="http://schemas.microsoft.com/office/drawing/2014/main" id="{E728B8ED-6E52-4451-99AB-1322BC937AE8}"/>
              </a:ext>
            </a:extLst>
          </p:cNvPr>
          <p:cNvGraphicFramePr/>
          <p:nvPr>
            <p:extLst>
              <p:ext uri="{D42A27DB-BD31-4B8C-83A1-F6EECF244321}">
                <p14:modId xmlns:p14="http://schemas.microsoft.com/office/powerpoint/2010/main" val="2739679087"/>
              </p:ext>
            </p:extLst>
          </p:nvPr>
        </p:nvGraphicFramePr>
        <p:xfrm>
          <a:off x="2097442" y="1040318"/>
          <a:ext cx="8113363" cy="5208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1871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Franklin Gothic Medium" panose="020B0603020102020204" pitchFamily="34" charset="0"/>
              </a:rPr>
              <a:t>Agenda</a:t>
            </a:r>
          </a:p>
        </p:txBody>
      </p:sp>
      <p:sp>
        <p:nvSpPr>
          <p:cNvPr id="3" name="Content Placeholder 2"/>
          <p:cNvSpPr>
            <a:spLocks noGrp="1"/>
          </p:cNvSpPr>
          <p:nvPr>
            <p:ph sz="quarter" idx="13"/>
          </p:nvPr>
        </p:nvSpPr>
        <p:spPr/>
        <p:txBody>
          <a:bodyPr>
            <a:normAutofit/>
          </a:bodyPr>
          <a:lstStyle/>
          <a:p>
            <a:pPr>
              <a:lnSpc>
                <a:spcPct val="130000"/>
              </a:lnSpc>
              <a:spcAft>
                <a:spcPct val="0"/>
              </a:spcAft>
              <a:buFont typeface="Wingdings" panose="05000000000000000000" pitchFamily="2" charset="2"/>
              <a:buChar char="§"/>
            </a:pPr>
            <a:r>
              <a:rPr lang="en-US" dirty="0"/>
              <a:t>Background: PLA Project Outcome</a:t>
            </a:r>
          </a:p>
          <a:p>
            <a:pPr>
              <a:lnSpc>
                <a:spcPct val="130000"/>
              </a:lnSpc>
              <a:spcAft>
                <a:spcPct val="0"/>
              </a:spcAft>
              <a:buFont typeface="Wingdings" panose="05000000000000000000" pitchFamily="2" charset="2"/>
              <a:buChar char="§"/>
            </a:pPr>
            <a:r>
              <a:rPr lang="en-US" dirty="0"/>
              <a:t>ACRL Project Outcome for Academic Libraries Task Force</a:t>
            </a:r>
          </a:p>
          <a:p>
            <a:pPr>
              <a:lnSpc>
                <a:spcPct val="130000"/>
              </a:lnSpc>
              <a:spcAft>
                <a:spcPct val="0"/>
              </a:spcAft>
              <a:buFont typeface="Wingdings" panose="05000000000000000000" pitchFamily="2" charset="2"/>
              <a:buChar char="§"/>
            </a:pPr>
            <a:r>
              <a:rPr lang="en-US" dirty="0"/>
              <a:t>Survey Field-Testing and Analysis</a:t>
            </a:r>
          </a:p>
          <a:p>
            <a:pPr>
              <a:lnSpc>
                <a:spcPct val="130000"/>
              </a:lnSpc>
              <a:spcAft>
                <a:spcPct val="0"/>
              </a:spcAft>
              <a:buFont typeface="Wingdings" panose="05000000000000000000" pitchFamily="2" charset="2"/>
              <a:buChar char="§"/>
            </a:pPr>
            <a:r>
              <a:rPr lang="en-US" dirty="0"/>
              <a:t>Activating Project Outcome for Library Assessment and Advocacy</a:t>
            </a:r>
            <a:endParaRPr lang="en-US" i="1" dirty="0"/>
          </a:p>
        </p:txBody>
      </p:sp>
    </p:spTree>
    <p:extLst>
      <p:ext uri="{BB962C8B-B14F-4D97-AF65-F5344CB8AC3E}">
        <p14:creationId xmlns:p14="http://schemas.microsoft.com/office/powerpoint/2010/main" val="1416633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ranklin Gothic Medium" panose="020B0603020102020204" pitchFamily="34" charset="0"/>
                <a:cs typeface="Franklin Gothic Book"/>
              </a:rPr>
              <a:t>PLA Survey Topics</a:t>
            </a:r>
          </a:p>
        </p:txBody>
      </p:sp>
      <p:pic>
        <p:nvPicPr>
          <p:cNvPr id="8" name="Picture 7" descr="Civic/Community Engag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4745" y="4260034"/>
            <a:ext cx="2995066" cy="1667157"/>
          </a:xfrm>
          <a:prstGeom prst="rect">
            <a:avLst/>
          </a:prstGeom>
        </p:spPr>
      </p:pic>
      <p:pic>
        <p:nvPicPr>
          <p:cNvPr id="11" name="Picture 10" descr="Summer Read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3174972"/>
            <a:ext cx="2108268" cy="1918636"/>
          </a:xfrm>
          <a:prstGeom prst="rect">
            <a:avLst/>
          </a:prstGeom>
        </p:spPr>
      </p:pic>
      <p:pic>
        <p:nvPicPr>
          <p:cNvPr id="12" name="Picture 11" descr="Education/Lifelong Learn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4361" y="1178471"/>
            <a:ext cx="2994928" cy="1700091"/>
          </a:xfrm>
          <a:prstGeom prst="rect">
            <a:avLst/>
          </a:prstGeom>
        </p:spPr>
      </p:pic>
      <p:pic>
        <p:nvPicPr>
          <p:cNvPr id="15" name="Picture 14" descr="Early Childhood Literacy"/>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9190" y="1082888"/>
            <a:ext cx="2991483" cy="1912769"/>
          </a:xfrm>
          <a:prstGeom prst="rect">
            <a:avLst/>
          </a:prstGeom>
        </p:spPr>
      </p:pic>
      <p:pic>
        <p:nvPicPr>
          <p:cNvPr id="16" name="Picture 15" descr="Job Skill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40181" y="2995657"/>
            <a:ext cx="1774854" cy="1744429"/>
          </a:xfrm>
          <a:prstGeom prst="rect">
            <a:avLst/>
          </a:prstGeom>
        </p:spPr>
      </p:pic>
      <p:pic>
        <p:nvPicPr>
          <p:cNvPr id="20" name="Picture 19" descr="pencil-160872_1280.png"/>
          <p:cNvPicPr>
            <a:picLocks noChangeAspect="1"/>
          </p:cNvPicPr>
          <p:nvPr/>
        </p:nvPicPr>
        <p:blipFill>
          <a:blip r:embed="rId8" cstate="print">
            <a:lum bright="70000" contrast="-70000"/>
            <a:extLst>
              <a:ext uri="{BEBA8EAE-BF5A-486C-A8C5-ECC9F3942E4B}">
                <a14:imgProps xmlns:a14="http://schemas.microsoft.com/office/drawing/2010/main">
                  <a14:imgLayer r:embed="rId9">
                    <a14:imgEffect>
                      <a14:colorTemperature colorTemp="1500"/>
                    </a14:imgEffect>
                    <a14:imgEffect>
                      <a14:saturation sat="0"/>
                    </a14:imgEffect>
                  </a14:imgLayer>
                </a14:imgProps>
              </a:ext>
              <a:ext uri="{28A0092B-C50C-407E-A947-70E740481C1C}">
                <a14:useLocalDpi xmlns:a14="http://schemas.microsoft.com/office/drawing/2010/main"/>
              </a:ext>
            </a:extLst>
          </a:blip>
          <a:stretch>
            <a:fillRect/>
          </a:stretch>
        </p:blipFill>
        <p:spPr>
          <a:xfrm>
            <a:off x="9880085" y="152295"/>
            <a:ext cx="598419" cy="598419"/>
          </a:xfrm>
          <a:prstGeom prst="rect">
            <a:avLst/>
          </a:prstGeom>
        </p:spPr>
      </p:pic>
      <p:pic>
        <p:nvPicPr>
          <p:cNvPr id="4" name="Picture 3" descr="Digital Learni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62356" y="1082883"/>
            <a:ext cx="2121883" cy="1906774"/>
          </a:xfrm>
          <a:prstGeom prst="rect">
            <a:avLst/>
          </a:prstGeom>
        </p:spPr>
      </p:pic>
      <p:pic>
        <p:nvPicPr>
          <p:cNvPr id="3" name="Picture 2" descr="Economic Development"/>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48605" y="4495805"/>
            <a:ext cx="2254213" cy="1557127"/>
          </a:xfrm>
          <a:prstGeom prst="rect">
            <a:avLst/>
          </a:prstGeom>
        </p:spPr>
      </p:pic>
    </p:spTree>
    <p:extLst>
      <p:ext uri="{BB962C8B-B14F-4D97-AF65-F5344CB8AC3E}">
        <p14:creationId xmlns:p14="http://schemas.microsoft.com/office/powerpoint/2010/main" val="2155753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Franklin Gothic Medium" panose="020B0603020102020204" pitchFamily="34" charset="0"/>
              </a:rPr>
              <a:t>Public Libraries Using the Data</a:t>
            </a:r>
          </a:p>
        </p:txBody>
      </p:sp>
      <p:sp>
        <p:nvSpPr>
          <p:cNvPr id="3" name="Slide Number Placeholder 2"/>
          <p:cNvSpPr>
            <a:spLocks noGrp="1"/>
          </p:cNvSpPr>
          <p:nvPr>
            <p:ph type="sldNum" sz="quarter" idx="4294967295"/>
          </p:nvPr>
        </p:nvSpPr>
        <p:spPr>
          <a:xfrm>
            <a:off x="4398728" y="6400804"/>
            <a:ext cx="6261071" cy="365125"/>
          </a:xfrm>
        </p:spPr>
        <p:txBody>
          <a:bodyPr/>
          <a:lstStyle/>
          <a:p>
            <a:pPr defTabSz="457200">
              <a:defRPr/>
            </a:pPr>
            <a:r>
              <a:rPr lang="en-US" sz="1400" dirty="0">
                <a:latin typeface="Franklin Gothic Book"/>
              </a:rPr>
              <a:t>	Results from ORS Impact’s 2017 Evaluation of Project Outcome</a:t>
            </a:r>
          </a:p>
        </p:txBody>
      </p:sp>
      <p:pic>
        <p:nvPicPr>
          <p:cNvPr id="4" name="Picture 3" descr="PLA libraries' use of outcome data">
            <a:extLst>
              <a:ext uri="{FF2B5EF4-FFF2-40B4-BE49-F238E27FC236}">
                <a16:creationId xmlns:a16="http://schemas.microsoft.com/office/drawing/2014/main" id="{FF914012-E4B0-4D85-8194-FD23CA8503F2}"/>
              </a:ext>
            </a:extLst>
          </p:cNvPr>
          <p:cNvPicPr>
            <a:picLocks noChangeAspect="1"/>
          </p:cNvPicPr>
          <p:nvPr/>
        </p:nvPicPr>
        <p:blipFill>
          <a:blip r:embed="rId3"/>
          <a:stretch>
            <a:fillRect/>
          </a:stretch>
        </p:blipFill>
        <p:spPr>
          <a:xfrm>
            <a:off x="1771650" y="3733800"/>
            <a:ext cx="8896350" cy="2590800"/>
          </a:xfrm>
          <a:prstGeom prst="rect">
            <a:avLst/>
          </a:prstGeom>
        </p:spPr>
      </p:pic>
      <p:sp>
        <p:nvSpPr>
          <p:cNvPr id="6" name="TextBox 5">
            <a:extLst>
              <a:ext uri="{FF2B5EF4-FFF2-40B4-BE49-F238E27FC236}">
                <a16:creationId xmlns:a16="http://schemas.microsoft.com/office/drawing/2014/main" id="{4F7D5B81-4F58-4AD0-9BAC-23720EE18FBF}"/>
              </a:ext>
            </a:extLst>
          </p:cNvPr>
          <p:cNvSpPr txBox="1"/>
          <p:nvPr/>
        </p:nvSpPr>
        <p:spPr>
          <a:xfrm>
            <a:off x="609600" y="1143005"/>
            <a:ext cx="10972800" cy="2923877"/>
          </a:xfrm>
          <a:prstGeom prst="rect">
            <a:avLst/>
          </a:prstGeom>
          <a:noFill/>
        </p:spPr>
        <p:txBody>
          <a:bodyPr wrap="square" rtlCol="0">
            <a:spAutoFit/>
          </a:bodyPr>
          <a:lstStyle/>
          <a:p>
            <a:pPr>
              <a:spcBef>
                <a:spcPts val="1200"/>
              </a:spcBef>
            </a:pPr>
            <a:r>
              <a:rPr lang="en-US" sz="2000" dirty="0">
                <a:solidFill>
                  <a:srgbClr val="3E0C7F"/>
                </a:solidFill>
              </a:rPr>
              <a:t>Increased use of data for:</a:t>
            </a:r>
          </a:p>
          <a:p>
            <a:pPr marL="514350" indent="-514350">
              <a:spcBef>
                <a:spcPts val="1200"/>
              </a:spcBef>
              <a:buAutoNum type="arabicPeriod"/>
            </a:pPr>
            <a:r>
              <a:rPr lang="en-US" sz="2000" dirty="0">
                <a:solidFill>
                  <a:srgbClr val="3E0C7F"/>
                </a:solidFill>
              </a:rPr>
              <a:t>Making program improvements</a:t>
            </a:r>
          </a:p>
          <a:p>
            <a:pPr marL="514350" indent="-514350">
              <a:spcBef>
                <a:spcPts val="1200"/>
              </a:spcBef>
              <a:buAutoNum type="arabicPeriod"/>
            </a:pPr>
            <a:r>
              <a:rPr lang="en-US" sz="2000" dirty="0">
                <a:solidFill>
                  <a:srgbClr val="3E0C7F"/>
                </a:solidFill>
              </a:rPr>
              <a:t>communicating the value of the library to funders or decision makers</a:t>
            </a:r>
          </a:p>
          <a:p>
            <a:pPr marL="514350" indent="-514350">
              <a:spcBef>
                <a:spcPts val="1200"/>
              </a:spcBef>
              <a:buAutoNum type="arabicPeriod"/>
            </a:pPr>
            <a:r>
              <a:rPr lang="en-US" sz="2000" dirty="0">
                <a:solidFill>
                  <a:srgbClr val="3E0C7F"/>
                </a:solidFill>
              </a:rPr>
              <a:t>communicating the value of the library to the public</a:t>
            </a:r>
          </a:p>
          <a:p>
            <a:pPr marL="514350" indent="-514350">
              <a:spcBef>
                <a:spcPts val="1200"/>
              </a:spcBef>
              <a:buAutoNum type="arabicPeriod"/>
            </a:pPr>
            <a:r>
              <a:rPr lang="en-US" sz="2000" dirty="0">
                <a:solidFill>
                  <a:srgbClr val="3E0C7F"/>
                </a:solidFill>
              </a:rPr>
              <a:t>informing or measuring progress on strategic plans</a:t>
            </a:r>
          </a:p>
          <a:p>
            <a:pPr marL="514350" indent="-514350">
              <a:spcBef>
                <a:spcPts val="1200"/>
              </a:spcBef>
              <a:buAutoNum type="arabicPeriod"/>
            </a:pPr>
            <a:r>
              <a:rPr lang="en-US" sz="2000" dirty="0">
                <a:solidFill>
                  <a:srgbClr val="3E0C7F"/>
                </a:solidFill>
              </a:rPr>
              <a:t>or supporting or engaging partners</a:t>
            </a:r>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2043475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CFEFF-F5FC-4B57-ADE4-2CBF5EA5F998}"/>
              </a:ext>
            </a:extLst>
          </p:cNvPr>
          <p:cNvSpPr>
            <a:spLocks noGrp="1"/>
          </p:cNvSpPr>
          <p:nvPr>
            <p:ph type="title"/>
          </p:nvPr>
        </p:nvSpPr>
        <p:spPr/>
        <p:txBody>
          <a:bodyPr/>
          <a:lstStyle/>
          <a:p>
            <a:r>
              <a:rPr lang="en-US" dirty="0">
                <a:latin typeface="Franklin Gothic Medium" panose="020B0603020102020204" pitchFamily="34" charset="0"/>
              </a:rPr>
              <a:t>ACRL Field-Testing Summary</a:t>
            </a:r>
          </a:p>
        </p:txBody>
      </p:sp>
      <p:sp>
        <p:nvSpPr>
          <p:cNvPr id="4" name="Content Placeholder 3">
            <a:extLst>
              <a:ext uri="{FF2B5EF4-FFF2-40B4-BE49-F238E27FC236}">
                <a16:creationId xmlns:a16="http://schemas.microsoft.com/office/drawing/2014/main" id="{EA35534F-F883-4AAD-B41A-F5DD61F82627}"/>
              </a:ext>
            </a:extLst>
          </p:cNvPr>
          <p:cNvSpPr>
            <a:spLocks noGrp="1"/>
          </p:cNvSpPr>
          <p:nvPr>
            <p:ph sz="quarter" idx="13"/>
          </p:nvPr>
        </p:nvSpPr>
        <p:spPr>
          <a:xfrm>
            <a:off x="609600" y="1155705"/>
            <a:ext cx="5486400" cy="4924425"/>
          </a:xfrm>
        </p:spPr>
        <p:txBody>
          <a:bodyPr/>
          <a:lstStyle/>
          <a:p>
            <a:pPr marL="0" indent="0">
              <a:buNone/>
            </a:pPr>
            <a:r>
              <a:rPr lang="en-US" sz="2800" dirty="0"/>
              <a:t>June 26 to October 31</a:t>
            </a:r>
          </a:p>
          <a:p>
            <a:pPr marL="0" indent="0">
              <a:buNone/>
            </a:pPr>
            <a:endParaRPr lang="en-US" sz="2800" dirty="0"/>
          </a:p>
          <a:p>
            <a:pPr marL="0" indent="0">
              <a:buNone/>
            </a:pPr>
            <a:r>
              <a:rPr lang="en-US" sz="2800" dirty="0"/>
              <a:t>108 volunteers from 100 institutions</a:t>
            </a:r>
          </a:p>
          <a:p>
            <a:pPr marL="0" indent="0">
              <a:buNone/>
            </a:pPr>
            <a:endParaRPr lang="en-US" dirty="0"/>
          </a:p>
        </p:txBody>
      </p:sp>
      <p:graphicFrame>
        <p:nvGraphicFramePr>
          <p:cNvPr id="6" name="Chart 5" descr="pie chart of field-testing volunteers by institution type">
            <a:extLst>
              <a:ext uri="{FF2B5EF4-FFF2-40B4-BE49-F238E27FC236}">
                <a16:creationId xmlns:a16="http://schemas.microsoft.com/office/drawing/2014/main" id="{46442D74-C895-4F70-84DF-EDB0D51AFDD4}"/>
              </a:ext>
            </a:extLst>
          </p:cNvPr>
          <p:cNvGraphicFramePr>
            <a:graphicFrameLocks/>
          </p:cNvGraphicFramePr>
          <p:nvPr>
            <p:extLst>
              <p:ext uri="{D42A27DB-BD31-4B8C-83A1-F6EECF244321}">
                <p14:modId xmlns:p14="http://schemas.microsoft.com/office/powerpoint/2010/main" val="2288819505"/>
              </p:ext>
            </p:extLst>
          </p:nvPr>
        </p:nvGraphicFramePr>
        <p:xfrm>
          <a:off x="5181600" y="1295400"/>
          <a:ext cx="6858000" cy="44068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1677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EDAB5-A23D-4819-A65B-973349576B7C}"/>
              </a:ext>
            </a:extLst>
          </p:cNvPr>
          <p:cNvSpPr>
            <a:spLocks noGrp="1"/>
          </p:cNvSpPr>
          <p:nvPr>
            <p:ph type="title"/>
          </p:nvPr>
        </p:nvSpPr>
        <p:spPr/>
        <p:txBody>
          <a:bodyPr/>
          <a:lstStyle/>
          <a:p>
            <a:r>
              <a:rPr lang="en-US" dirty="0">
                <a:latin typeface="Franklin Gothic Medium" panose="020B0603020102020204" pitchFamily="34" charset="0"/>
              </a:rPr>
              <a:t>Responses</a:t>
            </a:r>
          </a:p>
        </p:txBody>
      </p:sp>
      <p:graphicFrame>
        <p:nvGraphicFramePr>
          <p:cNvPr id="5" name="Content Placeholder 4">
            <a:extLst>
              <a:ext uri="{FF2B5EF4-FFF2-40B4-BE49-F238E27FC236}">
                <a16:creationId xmlns:a16="http://schemas.microsoft.com/office/drawing/2014/main" id="{FEE64520-F426-4A84-8513-E614A1378E2F}"/>
              </a:ext>
            </a:extLst>
          </p:cNvPr>
          <p:cNvGraphicFramePr>
            <a:graphicFrameLocks noGrp="1"/>
          </p:cNvGraphicFramePr>
          <p:nvPr>
            <p:ph sz="quarter" idx="13"/>
            <p:extLst>
              <p:ext uri="{D42A27DB-BD31-4B8C-83A1-F6EECF244321}">
                <p14:modId xmlns:p14="http://schemas.microsoft.com/office/powerpoint/2010/main" val="3281448803"/>
              </p:ext>
            </p:extLst>
          </p:nvPr>
        </p:nvGraphicFramePr>
        <p:xfrm>
          <a:off x="762000" y="1257300"/>
          <a:ext cx="10668001" cy="4457700"/>
        </p:xfrm>
        <a:graphic>
          <a:graphicData uri="http://schemas.openxmlformats.org/drawingml/2006/table">
            <a:tbl>
              <a:tblPr firstRow="1" bandRow="1">
                <a:tableStyleId>{5C22544A-7EE6-4342-B048-85BDC9FD1C3A}</a:tableStyleId>
              </a:tblPr>
              <a:tblGrid>
                <a:gridCol w="5333999">
                  <a:extLst>
                    <a:ext uri="{9D8B030D-6E8A-4147-A177-3AD203B41FA5}">
                      <a16:colId xmlns:a16="http://schemas.microsoft.com/office/drawing/2014/main" val="948588056"/>
                    </a:ext>
                  </a:extLst>
                </a:gridCol>
                <a:gridCol w="2667001">
                  <a:extLst>
                    <a:ext uri="{9D8B030D-6E8A-4147-A177-3AD203B41FA5}">
                      <a16:colId xmlns:a16="http://schemas.microsoft.com/office/drawing/2014/main" val="2266897890"/>
                    </a:ext>
                  </a:extLst>
                </a:gridCol>
                <a:gridCol w="2667001">
                  <a:extLst>
                    <a:ext uri="{9D8B030D-6E8A-4147-A177-3AD203B41FA5}">
                      <a16:colId xmlns:a16="http://schemas.microsoft.com/office/drawing/2014/main" val="1289401139"/>
                    </a:ext>
                  </a:extLst>
                </a:gridCol>
              </a:tblGrid>
              <a:tr h="495300">
                <a:tc>
                  <a:txBody>
                    <a:bodyPr/>
                    <a:lstStyle/>
                    <a:p>
                      <a:pPr rtl="0" fontAlgn="t">
                        <a:spcBef>
                          <a:spcPts val="0"/>
                        </a:spcBef>
                        <a:spcAft>
                          <a:spcPts val="0"/>
                        </a:spcAft>
                      </a:pPr>
                      <a:r>
                        <a:rPr lang="en-US" sz="2000" b="1" i="0" u="none" strike="noStrike" dirty="0">
                          <a:solidFill>
                            <a:schemeClr val="bg1"/>
                          </a:solidFill>
                          <a:effectLst/>
                          <a:latin typeface="+mj-lt"/>
                        </a:rPr>
                        <a:t>Survey</a:t>
                      </a:r>
                      <a:endParaRPr lang="en-US" sz="2000" b="1" i="0" dirty="0">
                        <a:solidFill>
                          <a:schemeClr val="bg1"/>
                        </a:solidFill>
                        <a:effectLst/>
                        <a:latin typeface="+mj-lt"/>
                      </a:endParaRPr>
                    </a:p>
                  </a:txBody>
                  <a:tcPr marL="63500" marR="63500" marT="63500" marB="63500" anchor="ctr"/>
                </a:tc>
                <a:tc>
                  <a:txBody>
                    <a:bodyPr/>
                    <a:lstStyle/>
                    <a:p>
                      <a:pPr rtl="0" fontAlgn="t">
                        <a:spcBef>
                          <a:spcPts val="0"/>
                        </a:spcBef>
                        <a:spcAft>
                          <a:spcPts val="0"/>
                        </a:spcAft>
                      </a:pPr>
                      <a:r>
                        <a:rPr lang="en-US" sz="2000" b="1" i="0" u="none" strike="noStrike" dirty="0">
                          <a:solidFill>
                            <a:schemeClr val="bg1"/>
                          </a:solidFill>
                          <a:effectLst/>
                          <a:latin typeface="+mj-lt"/>
                        </a:rPr>
                        <a:t>Number of responses</a:t>
                      </a:r>
                      <a:endParaRPr lang="en-US" sz="2000" b="1" i="0" dirty="0">
                        <a:solidFill>
                          <a:schemeClr val="bg1"/>
                        </a:solidFill>
                        <a:effectLst/>
                        <a:latin typeface="+mj-lt"/>
                      </a:endParaRPr>
                    </a:p>
                  </a:txBody>
                  <a:tcPr marL="63500" marR="63500" marT="63500" marB="63500" anchor="ctr"/>
                </a:tc>
                <a:tc>
                  <a:txBody>
                    <a:bodyPr/>
                    <a:lstStyle/>
                    <a:p>
                      <a:pPr rtl="0" fontAlgn="t">
                        <a:spcBef>
                          <a:spcPts val="0"/>
                        </a:spcBef>
                        <a:spcAft>
                          <a:spcPts val="0"/>
                        </a:spcAft>
                      </a:pPr>
                      <a:r>
                        <a:rPr lang="en-US" sz="2000" b="1" i="0" u="none" strike="noStrike" dirty="0">
                          <a:solidFill>
                            <a:schemeClr val="bg1"/>
                          </a:solidFill>
                          <a:effectLst/>
                          <a:latin typeface="+mj-lt"/>
                        </a:rPr>
                        <a:t>Number of institutions</a:t>
                      </a:r>
                      <a:endParaRPr lang="en-US" sz="2000" b="1" i="0" dirty="0">
                        <a:solidFill>
                          <a:schemeClr val="bg1"/>
                        </a:solidFill>
                        <a:effectLst/>
                        <a:latin typeface="+mj-lt"/>
                      </a:endParaRPr>
                    </a:p>
                  </a:txBody>
                  <a:tcPr marL="63500" marR="63500" marT="63500" marB="63500" anchor="ctr"/>
                </a:tc>
                <a:extLst>
                  <a:ext uri="{0D108BD9-81ED-4DB2-BD59-A6C34878D82A}">
                    <a16:rowId xmlns:a16="http://schemas.microsoft.com/office/drawing/2014/main" val="2265198536"/>
                  </a:ext>
                </a:extLst>
              </a:tr>
              <a:tr h="495300">
                <a:tc>
                  <a:txBody>
                    <a:bodyPr/>
                    <a:lstStyle/>
                    <a:p>
                      <a:pPr rtl="0" fontAlgn="t">
                        <a:spcBef>
                          <a:spcPts val="0"/>
                        </a:spcBef>
                        <a:spcAft>
                          <a:spcPts val="0"/>
                        </a:spcAft>
                      </a:pPr>
                      <a:r>
                        <a:rPr lang="en-US" sz="2000" b="0" i="0" u="none" strike="noStrike" dirty="0">
                          <a:solidFill>
                            <a:srgbClr val="000000"/>
                          </a:solidFill>
                          <a:effectLst/>
                          <a:latin typeface="+mj-lt"/>
                        </a:rPr>
                        <a:t>Survey 1: Undergraduate Instruction</a:t>
                      </a:r>
                      <a:endParaRPr lang="en-US" sz="2000" dirty="0">
                        <a:effectLst/>
                        <a:latin typeface="+mj-lt"/>
                      </a:endParaRPr>
                    </a:p>
                  </a:txBody>
                  <a:tcPr marL="63500" marR="63500" marT="63500" marB="63500" anchor="ctr"/>
                </a:tc>
                <a:tc>
                  <a:txBody>
                    <a:bodyPr/>
                    <a:lstStyle/>
                    <a:p>
                      <a:pPr rtl="0" fontAlgn="t">
                        <a:spcBef>
                          <a:spcPts val="0"/>
                        </a:spcBef>
                        <a:spcAft>
                          <a:spcPts val="0"/>
                        </a:spcAft>
                      </a:pPr>
                      <a:r>
                        <a:rPr lang="en-US" sz="2000" b="0" i="0" u="none" strike="noStrike" dirty="0">
                          <a:solidFill>
                            <a:srgbClr val="000000"/>
                          </a:solidFill>
                          <a:effectLst/>
                          <a:latin typeface="+mj-lt"/>
                        </a:rPr>
                        <a:t>9148</a:t>
                      </a:r>
                      <a:endParaRPr lang="en-US" sz="2000" dirty="0">
                        <a:effectLst/>
                        <a:latin typeface="+mj-lt"/>
                      </a:endParaRPr>
                    </a:p>
                  </a:txBody>
                  <a:tcPr marL="63500" marR="63500" marT="63500" marB="63500" anchor="ctr"/>
                </a:tc>
                <a:tc>
                  <a:txBody>
                    <a:bodyPr/>
                    <a:lstStyle/>
                    <a:p>
                      <a:pPr rtl="0" fontAlgn="t">
                        <a:spcBef>
                          <a:spcPts val="0"/>
                        </a:spcBef>
                        <a:spcAft>
                          <a:spcPts val="0"/>
                        </a:spcAft>
                      </a:pPr>
                      <a:r>
                        <a:rPr lang="en-US" sz="2000" b="0" i="0" u="none" strike="noStrike" dirty="0">
                          <a:solidFill>
                            <a:srgbClr val="000000"/>
                          </a:solidFill>
                          <a:effectLst/>
                          <a:latin typeface="+mj-lt"/>
                        </a:rPr>
                        <a:t>40</a:t>
                      </a:r>
                      <a:endParaRPr lang="en-US" sz="2000" dirty="0">
                        <a:effectLst/>
                        <a:latin typeface="+mj-lt"/>
                      </a:endParaRPr>
                    </a:p>
                  </a:txBody>
                  <a:tcPr marL="63500" marR="63500" marT="63500" marB="63500" anchor="ctr"/>
                </a:tc>
                <a:extLst>
                  <a:ext uri="{0D108BD9-81ED-4DB2-BD59-A6C34878D82A}">
                    <a16:rowId xmlns:a16="http://schemas.microsoft.com/office/drawing/2014/main" val="1407516103"/>
                  </a:ext>
                </a:extLst>
              </a:tr>
              <a:tr h="495300">
                <a:tc>
                  <a:txBody>
                    <a:bodyPr/>
                    <a:lstStyle/>
                    <a:p>
                      <a:pPr rtl="0" fontAlgn="t">
                        <a:spcBef>
                          <a:spcPts val="0"/>
                        </a:spcBef>
                        <a:spcAft>
                          <a:spcPts val="0"/>
                        </a:spcAft>
                      </a:pPr>
                      <a:r>
                        <a:rPr lang="en-US" sz="2000" b="0" i="0" u="none" strike="noStrike" dirty="0">
                          <a:solidFill>
                            <a:srgbClr val="000000"/>
                          </a:solidFill>
                          <a:effectLst/>
                          <a:latin typeface="+mj-lt"/>
                        </a:rPr>
                        <a:t>Survey 2: Events/Programs</a:t>
                      </a:r>
                      <a:endParaRPr lang="en-US" sz="2000" dirty="0">
                        <a:effectLst/>
                        <a:latin typeface="+mj-lt"/>
                      </a:endParaRPr>
                    </a:p>
                  </a:txBody>
                  <a:tcPr marL="63500" marR="63500" marT="63500" marB="63500" anchor="ctr"/>
                </a:tc>
                <a:tc>
                  <a:txBody>
                    <a:bodyPr/>
                    <a:lstStyle/>
                    <a:p>
                      <a:pPr rtl="0" fontAlgn="t">
                        <a:spcBef>
                          <a:spcPts val="0"/>
                        </a:spcBef>
                        <a:spcAft>
                          <a:spcPts val="0"/>
                        </a:spcAft>
                      </a:pPr>
                      <a:r>
                        <a:rPr lang="en-US" sz="2000" b="0" i="0" u="none" strike="noStrike" dirty="0">
                          <a:solidFill>
                            <a:srgbClr val="000000"/>
                          </a:solidFill>
                          <a:effectLst/>
                          <a:latin typeface="+mj-lt"/>
                        </a:rPr>
                        <a:t>307</a:t>
                      </a:r>
                      <a:endParaRPr lang="en-US" sz="2000" dirty="0">
                        <a:effectLst/>
                        <a:latin typeface="+mj-lt"/>
                      </a:endParaRPr>
                    </a:p>
                  </a:txBody>
                  <a:tcPr marL="63500" marR="63500" marT="63500" marB="63500" anchor="ctr"/>
                </a:tc>
                <a:tc>
                  <a:txBody>
                    <a:bodyPr/>
                    <a:lstStyle/>
                    <a:p>
                      <a:pPr rtl="0" fontAlgn="t">
                        <a:spcBef>
                          <a:spcPts val="0"/>
                        </a:spcBef>
                        <a:spcAft>
                          <a:spcPts val="0"/>
                        </a:spcAft>
                      </a:pPr>
                      <a:r>
                        <a:rPr lang="en-US" sz="2000" b="0" i="0" u="none" strike="noStrike" dirty="0">
                          <a:solidFill>
                            <a:srgbClr val="000000"/>
                          </a:solidFill>
                          <a:effectLst/>
                          <a:latin typeface="+mj-lt"/>
                        </a:rPr>
                        <a:t>14</a:t>
                      </a:r>
                      <a:endParaRPr lang="en-US" sz="2000" dirty="0">
                        <a:effectLst/>
                        <a:latin typeface="+mj-lt"/>
                      </a:endParaRPr>
                    </a:p>
                  </a:txBody>
                  <a:tcPr marL="63500" marR="63500" marT="63500" marB="63500" anchor="ctr"/>
                </a:tc>
                <a:extLst>
                  <a:ext uri="{0D108BD9-81ED-4DB2-BD59-A6C34878D82A}">
                    <a16:rowId xmlns:a16="http://schemas.microsoft.com/office/drawing/2014/main" val="39956618"/>
                  </a:ext>
                </a:extLst>
              </a:tr>
              <a:tr h="495300">
                <a:tc>
                  <a:txBody>
                    <a:bodyPr/>
                    <a:lstStyle/>
                    <a:p>
                      <a:pPr rtl="0" fontAlgn="t">
                        <a:spcBef>
                          <a:spcPts val="0"/>
                        </a:spcBef>
                        <a:spcAft>
                          <a:spcPts val="0"/>
                        </a:spcAft>
                      </a:pPr>
                      <a:r>
                        <a:rPr lang="en-US" sz="2000" b="0" i="0" u="none" strike="noStrike" dirty="0">
                          <a:solidFill>
                            <a:srgbClr val="000000"/>
                          </a:solidFill>
                          <a:effectLst/>
                          <a:latin typeface="+mj-lt"/>
                        </a:rPr>
                        <a:t>Survey 3: Research Support</a:t>
                      </a:r>
                      <a:endParaRPr lang="en-US" sz="2000" dirty="0">
                        <a:effectLst/>
                        <a:latin typeface="+mj-lt"/>
                      </a:endParaRPr>
                    </a:p>
                  </a:txBody>
                  <a:tcPr marL="63500" marR="63500" marT="63500" marB="63500" anchor="ctr"/>
                </a:tc>
                <a:tc>
                  <a:txBody>
                    <a:bodyPr/>
                    <a:lstStyle/>
                    <a:p>
                      <a:pPr rtl="0" fontAlgn="t">
                        <a:spcBef>
                          <a:spcPts val="0"/>
                        </a:spcBef>
                        <a:spcAft>
                          <a:spcPts val="0"/>
                        </a:spcAft>
                      </a:pPr>
                      <a:r>
                        <a:rPr lang="en-US" sz="2000" b="0" i="0" u="none" strike="noStrike" dirty="0">
                          <a:solidFill>
                            <a:srgbClr val="000000"/>
                          </a:solidFill>
                          <a:effectLst/>
                          <a:latin typeface="+mj-lt"/>
                        </a:rPr>
                        <a:t>204</a:t>
                      </a:r>
                      <a:endParaRPr lang="en-US" sz="2000" dirty="0">
                        <a:effectLst/>
                        <a:latin typeface="+mj-lt"/>
                      </a:endParaRPr>
                    </a:p>
                  </a:txBody>
                  <a:tcPr marL="63500" marR="63500" marT="63500" marB="63500" anchor="ctr"/>
                </a:tc>
                <a:tc>
                  <a:txBody>
                    <a:bodyPr/>
                    <a:lstStyle/>
                    <a:p>
                      <a:pPr rtl="0" fontAlgn="t">
                        <a:spcBef>
                          <a:spcPts val="0"/>
                        </a:spcBef>
                        <a:spcAft>
                          <a:spcPts val="0"/>
                        </a:spcAft>
                      </a:pPr>
                      <a:r>
                        <a:rPr lang="en-US" sz="2000" b="0" i="0" u="none" strike="noStrike" dirty="0">
                          <a:solidFill>
                            <a:srgbClr val="000000"/>
                          </a:solidFill>
                          <a:effectLst/>
                          <a:latin typeface="+mj-lt"/>
                        </a:rPr>
                        <a:t>11</a:t>
                      </a:r>
                      <a:endParaRPr lang="en-US" sz="2000" dirty="0">
                        <a:effectLst/>
                        <a:latin typeface="+mj-lt"/>
                      </a:endParaRPr>
                    </a:p>
                  </a:txBody>
                  <a:tcPr marL="63500" marR="63500" marT="63500" marB="63500" anchor="ctr"/>
                </a:tc>
                <a:extLst>
                  <a:ext uri="{0D108BD9-81ED-4DB2-BD59-A6C34878D82A}">
                    <a16:rowId xmlns:a16="http://schemas.microsoft.com/office/drawing/2014/main" val="3668368710"/>
                  </a:ext>
                </a:extLst>
              </a:tr>
              <a:tr h="495300">
                <a:tc>
                  <a:txBody>
                    <a:bodyPr/>
                    <a:lstStyle/>
                    <a:p>
                      <a:pPr rtl="0" fontAlgn="t">
                        <a:spcBef>
                          <a:spcPts val="0"/>
                        </a:spcBef>
                        <a:spcAft>
                          <a:spcPts val="0"/>
                        </a:spcAft>
                      </a:pPr>
                      <a:r>
                        <a:rPr lang="en-US" sz="2000" b="0" i="0" u="none" strike="noStrike">
                          <a:solidFill>
                            <a:srgbClr val="000000"/>
                          </a:solidFill>
                          <a:effectLst/>
                          <a:latin typeface="+mj-lt"/>
                        </a:rPr>
                        <a:t>Survey 4: Teaching Support</a:t>
                      </a:r>
                      <a:endParaRPr lang="en-US" sz="2000">
                        <a:effectLst/>
                        <a:latin typeface="+mj-lt"/>
                      </a:endParaRPr>
                    </a:p>
                  </a:txBody>
                  <a:tcPr marL="63500" marR="63500" marT="63500" marB="63500" anchor="ctr"/>
                </a:tc>
                <a:tc>
                  <a:txBody>
                    <a:bodyPr/>
                    <a:lstStyle/>
                    <a:p>
                      <a:pPr rtl="0" fontAlgn="t">
                        <a:spcBef>
                          <a:spcPts val="0"/>
                        </a:spcBef>
                        <a:spcAft>
                          <a:spcPts val="0"/>
                        </a:spcAft>
                      </a:pPr>
                      <a:r>
                        <a:rPr lang="en-US" sz="2000" b="0" i="0" u="none" strike="noStrike" dirty="0">
                          <a:solidFill>
                            <a:srgbClr val="000000"/>
                          </a:solidFill>
                          <a:effectLst/>
                          <a:latin typeface="+mj-lt"/>
                        </a:rPr>
                        <a:t>52</a:t>
                      </a:r>
                      <a:endParaRPr lang="en-US" sz="2000" dirty="0">
                        <a:effectLst/>
                        <a:latin typeface="+mj-lt"/>
                      </a:endParaRPr>
                    </a:p>
                  </a:txBody>
                  <a:tcPr marL="63500" marR="63500" marT="63500" marB="63500" anchor="ctr"/>
                </a:tc>
                <a:tc>
                  <a:txBody>
                    <a:bodyPr/>
                    <a:lstStyle/>
                    <a:p>
                      <a:pPr rtl="0" fontAlgn="t">
                        <a:spcBef>
                          <a:spcPts val="0"/>
                        </a:spcBef>
                        <a:spcAft>
                          <a:spcPts val="0"/>
                        </a:spcAft>
                      </a:pPr>
                      <a:r>
                        <a:rPr lang="en-US" sz="2000" b="0" i="0" u="none" strike="noStrike" dirty="0">
                          <a:solidFill>
                            <a:srgbClr val="000000"/>
                          </a:solidFill>
                          <a:effectLst/>
                          <a:latin typeface="+mj-lt"/>
                        </a:rPr>
                        <a:t>7</a:t>
                      </a:r>
                      <a:endParaRPr lang="en-US" sz="2000" dirty="0">
                        <a:effectLst/>
                        <a:latin typeface="+mj-lt"/>
                      </a:endParaRPr>
                    </a:p>
                  </a:txBody>
                  <a:tcPr marL="63500" marR="63500" marT="63500" marB="63500" anchor="ctr"/>
                </a:tc>
                <a:extLst>
                  <a:ext uri="{0D108BD9-81ED-4DB2-BD59-A6C34878D82A}">
                    <a16:rowId xmlns:a16="http://schemas.microsoft.com/office/drawing/2014/main" val="95338591"/>
                  </a:ext>
                </a:extLst>
              </a:tr>
              <a:tr h="495300">
                <a:tc>
                  <a:txBody>
                    <a:bodyPr/>
                    <a:lstStyle/>
                    <a:p>
                      <a:pPr rtl="0" fontAlgn="t">
                        <a:spcBef>
                          <a:spcPts val="0"/>
                        </a:spcBef>
                        <a:spcAft>
                          <a:spcPts val="0"/>
                        </a:spcAft>
                      </a:pPr>
                      <a:r>
                        <a:rPr lang="en-US" sz="2000" b="0" i="0" u="none" strike="noStrike">
                          <a:solidFill>
                            <a:srgbClr val="000000"/>
                          </a:solidFill>
                          <a:effectLst/>
                          <a:latin typeface="+mj-lt"/>
                        </a:rPr>
                        <a:t>Survey 5: Digital Collections</a:t>
                      </a:r>
                      <a:endParaRPr lang="en-US" sz="2000">
                        <a:effectLst/>
                        <a:latin typeface="+mj-lt"/>
                      </a:endParaRPr>
                    </a:p>
                  </a:txBody>
                  <a:tcPr marL="63500" marR="63500" marT="63500" marB="63500" anchor="ctr"/>
                </a:tc>
                <a:tc>
                  <a:txBody>
                    <a:bodyPr/>
                    <a:lstStyle/>
                    <a:p>
                      <a:pPr rtl="0" fontAlgn="t">
                        <a:spcBef>
                          <a:spcPts val="0"/>
                        </a:spcBef>
                        <a:spcAft>
                          <a:spcPts val="0"/>
                        </a:spcAft>
                      </a:pPr>
                      <a:r>
                        <a:rPr lang="en-US" sz="2000" b="0" i="0" u="none" strike="noStrike">
                          <a:solidFill>
                            <a:srgbClr val="000000"/>
                          </a:solidFill>
                          <a:effectLst/>
                          <a:latin typeface="+mj-lt"/>
                        </a:rPr>
                        <a:t>5</a:t>
                      </a:r>
                      <a:endParaRPr lang="en-US" sz="2000">
                        <a:effectLst/>
                        <a:latin typeface="+mj-lt"/>
                      </a:endParaRPr>
                    </a:p>
                  </a:txBody>
                  <a:tcPr marL="63500" marR="63500" marT="63500" marB="63500" anchor="ctr"/>
                </a:tc>
                <a:tc>
                  <a:txBody>
                    <a:bodyPr/>
                    <a:lstStyle/>
                    <a:p>
                      <a:pPr rtl="0" fontAlgn="t">
                        <a:spcBef>
                          <a:spcPts val="0"/>
                        </a:spcBef>
                        <a:spcAft>
                          <a:spcPts val="0"/>
                        </a:spcAft>
                      </a:pPr>
                      <a:r>
                        <a:rPr lang="en-US" sz="2000" b="0" i="0" u="none" strike="noStrike" dirty="0">
                          <a:solidFill>
                            <a:srgbClr val="000000"/>
                          </a:solidFill>
                          <a:effectLst/>
                          <a:latin typeface="+mj-lt"/>
                        </a:rPr>
                        <a:t>1</a:t>
                      </a:r>
                      <a:endParaRPr lang="en-US" sz="2000" dirty="0">
                        <a:effectLst/>
                        <a:latin typeface="+mj-lt"/>
                      </a:endParaRPr>
                    </a:p>
                  </a:txBody>
                  <a:tcPr marL="63500" marR="63500" marT="63500" marB="63500" anchor="ctr"/>
                </a:tc>
                <a:extLst>
                  <a:ext uri="{0D108BD9-81ED-4DB2-BD59-A6C34878D82A}">
                    <a16:rowId xmlns:a16="http://schemas.microsoft.com/office/drawing/2014/main" val="3899258800"/>
                  </a:ext>
                </a:extLst>
              </a:tr>
              <a:tr h="495300">
                <a:tc>
                  <a:txBody>
                    <a:bodyPr/>
                    <a:lstStyle/>
                    <a:p>
                      <a:pPr rtl="0" fontAlgn="t">
                        <a:spcBef>
                          <a:spcPts val="0"/>
                        </a:spcBef>
                        <a:spcAft>
                          <a:spcPts val="0"/>
                        </a:spcAft>
                      </a:pPr>
                      <a:r>
                        <a:rPr lang="en-US" sz="2000" b="0" i="0" u="none" strike="noStrike" dirty="0">
                          <a:solidFill>
                            <a:srgbClr val="000000"/>
                          </a:solidFill>
                          <a:effectLst/>
                          <a:latin typeface="+mj-lt"/>
                        </a:rPr>
                        <a:t>Survey 6: Library Spaces</a:t>
                      </a:r>
                      <a:endParaRPr lang="en-US" sz="2000" dirty="0">
                        <a:effectLst/>
                        <a:latin typeface="+mj-lt"/>
                      </a:endParaRPr>
                    </a:p>
                  </a:txBody>
                  <a:tcPr marL="63500" marR="63500" marT="63500" marB="63500" anchor="ctr"/>
                </a:tc>
                <a:tc>
                  <a:txBody>
                    <a:bodyPr/>
                    <a:lstStyle/>
                    <a:p>
                      <a:pPr rtl="0" fontAlgn="t">
                        <a:spcBef>
                          <a:spcPts val="0"/>
                        </a:spcBef>
                        <a:spcAft>
                          <a:spcPts val="0"/>
                        </a:spcAft>
                      </a:pPr>
                      <a:r>
                        <a:rPr lang="en-US" sz="2000" b="0" i="0" u="none" strike="noStrike" dirty="0">
                          <a:solidFill>
                            <a:srgbClr val="000000"/>
                          </a:solidFill>
                          <a:effectLst/>
                          <a:latin typeface="+mj-lt"/>
                        </a:rPr>
                        <a:t>1303</a:t>
                      </a:r>
                      <a:endParaRPr lang="en-US" sz="2000" dirty="0">
                        <a:effectLst/>
                        <a:latin typeface="+mj-lt"/>
                      </a:endParaRPr>
                    </a:p>
                  </a:txBody>
                  <a:tcPr marL="63500" marR="63500" marT="63500" marB="63500" anchor="ctr"/>
                </a:tc>
                <a:tc>
                  <a:txBody>
                    <a:bodyPr/>
                    <a:lstStyle/>
                    <a:p>
                      <a:pPr rtl="0" fontAlgn="t">
                        <a:spcBef>
                          <a:spcPts val="0"/>
                        </a:spcBef>
                        <a:spcAft>
                          <a:spcPts val="0"/>
                        </a:spcAft>
                      </a:pPr>
                      <a:r>
                        <a:rPr lang="en-US" sz="2000" b="0" i="0" u="none" strike="noStrike" dirty="0">
                          <a:solidFill>
                            <a:srgbClr val="000000"/>
                          </a:solidFill>
                          <a:effectLst/>
                          <a:latin typeface="+mj-lt"/>
                        </a:rPr>
                        <a:t>15</a:t>
                      </a:r>
                      <a:endParaRPr lang="en-US" sz="2000" dirty="0">
                        <a:effectLst/>
                        <a:latin typeface="+mj-lt"/>
                      </a:endParaRPr>
                    </a:p>
                  </a:txBody>
                  <a:tcPr marL="63500" marR="63500" marT="63500" marB="63500" anchor="ctr"/>
                </a:tc>
                <a:extLst>
                  <a:ext uri="{0D108BD9-81ED-4DB2-BD59-A6C34878D82A}">
                    <a16:rowId xmlns:a16="http://schemas.microsoft.com/office/drawing/2014/main" val="2963579935"/>
                  </a:ext>
                </a:extLst>
              </a:tr>
              <a:tr h="495300">
                <a:tc>
                  <a:txBody>
                    <a:bodyPr/>
                    <a:lstStyle/>
                    <a:p>
                      <a:pPr rtl="0" fontAlgn="t">
                        <a:spcBef>
                          <a:spcPts val="0"/>
                        </a:spcBef>
                        <a:spcAft>
                          <a:spcPts val="0"/>
                        </a:spcAft>
                      </a:pPr>
                      <a:r>
                        <a:rPr lang="en-US" sz="2000" b="0" i="0" u="none" strike="noStrike" dirty="0">
                          <a:solidFill>
                            <a:srgbClr val="000000"/>
                          </a:solidFill>
                          <a:effectLst/>
                          <a:latin typeface="+mj-lt"/>
                        </a:rPr>
                        <a:t>Survey 7: Library Technology</a:t>
                      </a:r>
                      <a:endParaRPr lang="en-US" sz="2000" dirty="0">
                        <a:effectLst/>
                        <a:latin typeface="+mj-lt"/>
                      </a:endParaRPr>
                    </a:p>
                  </a:txBody>
                  <a:tcPr marL="63500" marR="63500" marT="63500" marB="63500" anchor="ctr"/>
                </a:tc>
                <a:tc>
                  <a:txBody>
                    <a:bodyPr/>
                    <a:lstStyle/>
                    <a:p>
                      <a:pPr rtl="0" fontAlgn="t">
                        <a:spcBef>
                          <a:spcPts val="0"/>
                        </a:spcBef>
                        <a:spcAft>
                          <a:spcPts val="0"/>
                        </a:spcAft>
                      </a:pPr>
                      <a:r>
                        <a:rPr lang="en-US" sz="2000" b="0" i="0" u="none" strike="noStrike" dirty="0">
                          <a:solidFill>
                            <a:srgbClr val="000000"/>
                          </a:solidFill>
                          <a:effectLst/>
                          <a:latin typeface="+mj-lt"/>
                        </a:rPr>
                        <a:t>430</a:t>
                      </a:r>
                      <a:endParaRPr lang="en-US" sz="2000" dirty="0">
                        <a:effectLst/>
                        <a:latin typeface="+mj-lt"/>
                      </a:endParaRPr>
                    </a:p>
                  </a:txBody>
                  <a:tcPr marL="63500" marR="63500" marT="63500" marB="63500" anchor="ctr"/>
                </a:tc>
                <a:tc>
                  <a:txBody>
                    <a:bodyPr/>
                    <a:lstStyle/>
                    <a:p>
                      <a:pPr rtl="0" fontAlgn="t">
                        <a:spcBef>
                          <a:spcPts val="0"/>
                        </a:spcBef>
                        <a:spcAft>
                          <a:spcPts val="0"/>
                        </a:spcAft>
                      </a:pPr>
                      <a:r>
                        <a:rPr lang="en-US" sz="2000" b="0" i="0" u="none" strike="noStrike" dirty="0">
                          <a:solidFill>
                            <a:srgbClr val="000000"/>
                          </a:solidFill>
                          <a:effectLst/>
                          <a:latin typeface="+mj-lt"/>
                        </a:rPr>
                        <a:t>5</a:t>
                      </a:r>
                      <a:endParaRPr lang="en-US" sz="2000" dirty="0">
                        <a:effectLst/>
                        <a:latin typeface="+mj-lt"/>
                      </a:endParaRPr>
                    </a:p>
                  </a:txBody>
                  <a:tcPr marL="63500" marR="63500" marT="63500" marB="63500" anchor="ctr"/>
                </a:tc>
                <a:extLst>
                  <a:ext uri="{0D108BD9-81ED-4DB2-BD59-A6C34878D82A}">
                    <a16:rowId xmlns:a16="http://schemas.microsoft.com/office/drawing/2014/main" val="3235085757"/>
                  </a:ext>
                </a:extLst>
              </a:tr>
              <a:tr h="495300">
                <a:tc>
                  <a:txBody>
                    <a:bodyPr/>
                    <a:lstStyle/>
                    <a:p>
                      <a:pPr algn="r" rtl="0" fontAlgn="t">
                        <a:spcBef>
                          <a:spcPts val="0"/>
                        </a:spcBef>
                        <a:spcAft>
                          <a:spcPts val="0"/>
                        </a:spcAft>
                      </a:pPr>
                      <a:r>
                        <a:rPr lang="en-US" sz="2000" b="1" dirty="0">
                          <a:effectLst/>
                          <a:latin typeface="+mj-lt"/>
                        </a:rPr>
                        <a:t>TOTAL</a:t>
                      </a:r>
                    </a:p>
                  </a:txBody>
                  <a:tcPr marL="63500" marR="63500" marT="63500" marB="63500" anchor="ctr"/>
                </a:tc>
                <a:tc>
                  <a:txBody>
                    <a:bodyPr/>
                    <a:lstStyle/>
                    <a:p>
                      <a:pPr rtl="0" fontAlgn="t">
                        <a:spcBef>
                          <a:spcPts val="0"/>
                        </a:spcBef>
                        <a:spcAft>
                          <a:spcPts val="0"/>
                        </a:spcAft>
                      </a:pPr>
                      <a:r>
                        <a:rPr lang="en-US" sz="2000" b="1" dirty="0">
                          <a:effectLst/>
                          <a:latin typeface="+mj-lt"/>
                        </a:rPr>
                        <a:t>11,449</a:t>
                      </a:r>
                    </a:p>
                  </a:txBody>
                  <a:tcPr marL="63500" marR="63500" marT="63500" marB="63500" anchor="ctr"/>
                </a:tc>
                <a:tc>
                  <a:txBody>
                    <a:bodyPr/>
                    <a:lstStyle/>
                    <a:p>
                      <a:pPr rtl="0" fontAlgn="t">
                        <a:spcBef>
                          <a:spcPts val="0"/>
                        </a:spcBef>
                        <a:spcAft>
                          <a:spcPts val="0"/>
                        </a:spcAft>
                      </a:pPr>
                      <a:r>
                        <a:rPr lang="en-US" sz="2000" b="1" dirty="0">
                          <a:effectLst/>
                          <a:latin typeface="+mj-lt"/>
                        </a:rPr>
                        <a:t>54</a:t>
                      </a:r>
                    </a:p>
                  </a:txBody>
                  <a:tcPr marL="63500" marR="63500" marT="63500" marB="63500" anchor="ctr"/>
                </a:tc>
                <a:extLst>
                  <a:ext uri="{0D108BD9-81ED-4DB2-BD59-A6C34878D82A}">
                    <a16:rowId xmlns:a16="http://schemas.microsoft.com/office/drawing/2014/main" val="3915712882"/>
                  </a:ext>
                </a:extLst>
              </a:tr>
            </a:tbl>
          </a:graphicData>
        </a:graphic>
      </p:graphicFrame>
    </p:spTree>
    <p:extLst>
      <p:ext uri="{BB962C8B-B14F-4D97-AF65-F5344CB8AC3E}">
        <p14:creationId xmlns:p14="http://schemas.microsoft.com/office/powerpoint/2010/main" val="2955957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990FE-26A1-40C0-B705-C44CAAAC963D}"/>
              </a:ext>
            </a:extLst>
          </p:cNvPr>
          <p:cNvSpPr>
            <a:spLocks noGrp="1"/>
          </p:cNvSpPr>
          <p:nvPr>
            <p:ph type="title"/>
          </p:nvPr>
        </p:nvSpPr>
        <p:spPr/>
        <p:txBody>
          <a:bodyPr>
            <a:normAutofit/>
          </a:bodyPr>
          <a:lstStyle/>
          <a:p>
            <a:r>
              <a:rPr lang="en-US" dirty="0">
                <a:latin typeface="Franklin Gothic Medium" panose="020B0603020102020204" pitchFamily="34" charset="0"/>
              </a:rPr>
              <a:t>Interactive data visualizations</a:t>
            </a:r>
          </a:p>
        </p:txBody>
      </p:sp>
      <p:sp>
        <p:nvSpPr>
          <p:cNvPr id="4" name="Text Placeholder 3">
            <a:extLst>
              <a:ext uri="{FF2B5EF4-FFF2-40B4-BE49-F238E27FC236}">
                <a16:creationId xmlns:a16="http://schemas.microsoft.com/office/drawing/2014/main" id="{364D9C67-F2A1-4571-828F-D907EDF05D1F}"/>
              </a:ext>
            </a:extLst>
          </p:cNvPr>
          <p:cNvSpPr>
            <a:spLocks noGrp="1"/>
          </p:cNvSpPr>
          <p:nvPr>
            <p:ph sz="quarter" idx="13"/>
          </p:nvPr>
        </p:nvSpPr>
        <p:spPr/>
        <p:txBody>
          <a:bodyPr>
            <a:noAutofit/>
          </a:bodyPr>
          <a:lstStyle/>
          <a:p>
            <a:pPr>
              <a:lnSpc>
                <a:spcPct val="150000"/>
              </a:lnSpc>
            </a:pPr>
            <a:r>
              <a:rPr lang="en-US" sz="2400" dirty="0"/>
              <a:t>Summary results: </a:t>
            </a:r>
            <a:r>
              <a:rPr lang="en-US" sz="2400" dirty="0">
                <a:hlinkClick r:id="rId2"/>
              </a:rPr>
              <a:t>https://public.tableau.com/views/ACRLProjectOutcomeField-Testing/Story?:embed=y&amp;:display_count=yes</a:t>
            </a:r>
            <a:r>
              <a:rPr lang="en-US" sz="2400" dirty="0"/>
              <a:t> </a:t>
            </a:r>
          </a:p>
          <a:p>
            <a:pPr>
              <a:lnSpc>
                <a:spcPct val="150000"/>
              </a:lnSpc>
            </a:pPr>
            <a:r>
              <a:rPr lang="en-US" sz="2400" dirty="0"/>
              <a:t>Survey results for benchmarking: </a:t>
            </a:r>
            <a:r>
              <a:rPr lang="en-US" sz="2400" dirty="0">
                <a:hlinkClick r:id="rId3"/>
              </a:rPr>
              <a:t>https://public.tableau.com/views/Field-TestingBenchmarks/Benchmarks?:embed=y&amp;:display_count=yes</a:t>
            </a:r>
            <a:r>
              <a:rPr lang="en-US" sz="2400" dirty="0"/>
              <a:t>   </a:t>
            </a:r>
          </a:p>
        </p:txBody>
      </p:sp>
    </p:spTree>
    <p:extLst>
      <p:ext uri="{BB962C8B-B14F-4D97-AF65-F5344CB8AC3E}">
        <p14:creationId xmlns:p14="http://schemas.microsoft.com/office/powerpoint/2010/main" val="1730819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latin typeface="Franklin Gothic Medium" panose="020B0603020102020204" pitchFamily="34" charset="0"/>
                <a:cs typeface="Franklin Gothic Book"/>
              </a:rPr>
              <a:t>Survey 1: Undergraduate Instruction</a:t>
            </a:r>
            <a:endParaRPr lang="en-US" dirty="0">
              <a:latin typeface="Franklin Gothic Medium" panose="020B0603020102020204" pitchFamily="34" charset="0"/>
            </a:endParaRPr>
          </a:p>
        </p:txBody>
      </p:sp>
      <p:pic>
        <p:nvPicPr>
          <p:cNvPr id="16" name="Picture 15" descr="Screen Shot 2017-04-04 at 8.02.59 PM.png"/>
          <p:cNvPicPr>
            <a:picLocks noChangeAspect="1"/>
          </p:cNvPicPr>
          <p:nvPr/>
        </p:nvPicPr>
        <p:blipFill rotWithShape="1">
          <a:blip r:embed="rId3">
            <a:extLst>
              <a:ext uri="{28A0092B-C50C-407E-A947-70E740481C1C}">
                <a14:useLocalDpi xmlns:a14="http://schemas.microsoft.com/office/drawing/2010/main" val="0"/>
              </a:ext>
            </a:extLst>
          </a:blip>
          <a:srcRect l="38857" t="32072" r="52436" b="22514"/>
          <a:stretch/>
        </p:blipFill>
        <p:spPr>
          <a:xfrm>
            <a:off x="1981200" y="1295405"/>
            <a:ext cx="729572" cy="3228617"/>
          </a:xfrm>
          <a:prstGeom prst="rect">
            <a:avLst/>
          </a:prstGeom>
        </p:spPr>
      </p:pic>
      <p:sp>
        <p:nvSpPr>
          <p:cNvPr id="7" name="TextBox 6"/>
          <p:cNvSpPr txBox="1"/>
          <p:nvPr/>
        </p:nvSpPr>
        <p:spPr>
          <a:xfrm>
            <a:off x="3048005" y="1295405"/>
            <a:ext cx="7058343" cy="5204502"/>
          </a:xfrm>
          <a:prstGeom prst="rect">
            <a:avLst/>
          </a:prstGeom>
          <a:noFill/>
        </p:spPr>
        <p:txBody>
          <a:bodyPr wrap="none" rtlCol="0">
            <a:spAutoFit/>
          </a:bodyPr>
          <a:lstStyle/>
          <a:p>
            <a:pPr>
              <a:lnSpc>
                <a:spcPct val="120000"/>
              </a:lnSpc>
            </a:pPr>
            <a:r>
              <a:rPr lang="en-US" b="1" dirty="0">
                <a:solidFill>
                  <a:schemeClr val="tx2"/>
                </a:solidFill>
              </a:rPr>
              <a:t>Knowledge</a:t>
            </a:r>
          </a:p>
          <a:p>
            <a:pPr>
              <a:lnSpc>
                <a:spcPct val="120000"/>
              </a:lnSpc>
              <a:spcAft>
                <a:spcPts val="1200"/>
              </a:spcAft>
            </a:pPr>
            <a:r>
              <a:rPr lang="en-US" dirty="0">
                <a:solidFill>
                  <a:schemeClr val="tx2"/>
                </a:solidFill>
              </a:rPr>
              <a:t>I learned something new that will help me succeed in my classes.</a:t>
            </a:r>
          </a:p>
          <a:p>
            <a:pPr>
              <a:lnSpc>
                <a:spcPct val="120000"/>
              </a:lnSpc>
            </a:pPr>
            <a:r>
              <a:rPr lang="en-US" b="1" dirty="0">
                <a:solidFill>
                  <a:schemeClr val="tx2"/>
                </a:solidFill>
              </a:rPr>
              <a:t>Confidence</a:t>
            </a:r>
          </a:p>
          <a:p>
            <a:pPr>
              <a:lnSpc>
                <a:spcPct val="120000"/>
              </a:lnSpc>
              <a:spcAft>
                <a:spcPts val="1200"/>
              </a:spcAft>
            </a:pPr>
            <a:r>
              <a:rPr lang="en-US" dirty="0">
                <a:solidFill>
                  <a:schemeClr val="tx2"/>
                </a:solidFill>
              </a:rPr>
              <a:t>I feel more confident about completing my assignment(s).</a:t>
            </a:r>
          </a:p>
          <a:p>
            <a:pPr>
              <a:lnSpc>
                <a:spcPct val="120000"/>
              </a:lnSpc>
            </a:pPr>
            <a:r>
              <a:rPr lang="en-US" b="1" dirty="0">
                <a:solidFill>
                  <a:schemeClr val="tx2"/>
                </a:solidFill>
              </a:rPr>
              <a:t>Application</a:t>
            </a:r>
          </a:p>
          <a:p>
            <a:pPr>
              <a:lnSpc>
                <a:spcPct val="120000"/>
              </a:lnSpc>
              <a:spcAft>
                <a:spcPts val="1200"/>
              </a:spcAft>
            </a:pPr>
            <a:r>
              <a:rPr lang="en-US" dirty="0">
                <a:solidFill>
                  <a:schemeClr val="tx2"/>
                </a:solidFill>
              </a:rPr>
              <a:t>I intend to apply what I just learned.</a:t>
            </a:r>
          </a:p>
          <a:p>
            <a:pPr>
              <a:lnSpc>
                <a:spcPct val="120000"/>
              </a:lnSpc>
            </a:pPr>
            <a:r>
              <a:rPr lang="en-US" b="1" dirty="0">
                <a:solidFill>
                  <a:schemeClr val="tx2"/>
                </a:solidFill>
              </a:rPr>
              <a:t>Awareness</a:t>
            </a:r>
          </a:p>
          <a:p>
            <a:pPr>
              <a:lnSpc>
                <a:spcPct val="120000"/>
              </a:lnSpc>
              <a:spcAft>
                <a:spcPts val="600"/>
              </a:spcAft>
            </a:pPr>
            <a:r>
              <a:rPr lang="en-US" dirty="0">
                <a:solidFill>
                  <a:schemeClr val="tx2"/>
                </a:solidFill>
              </a:rPr>
              <a:t>I am more aware of the library’s resources and services.</a:t>
            </a:r>
          </a:p>
          <a:p>
            <a:pPr>
              <a:lnSpc>
                <a:spcPct val="120000"/>
              </a:lnSpc>
              <a:spcAft>
                <a:spcPts val="600"/>
              </a:spcAft>
            </a:pPr>
            <a:endParaRPr lang="en-US" dirty="0">
              <a:solidFill>
                <a:schemeClr val="tx2"/>
              </a:solidFill>
            </a:endParaRPr>
          </a:p>
          <a:p>
            <a:pPr>
              <a:lnSpc>
                <a:spcPct val="120000"/>
              </a:lnSpc>
              <a:spcAft>
                <a:spcPts val="600"/>
              </a:spcAft>
            </a:pPr>
            <a:r>
              <a:rPr lang="en-US" dirty="0">
                <a:solidFill>
                  <a:schemeClr val="tx2"/>
                </a:solidFill>
              </a:rPr>
              <a:t>What did you like most about this program/service?</a:t>
            </a:r>
          </a:p>
          <a:p>
            <a:pPr>
              <a:lnSpc>
                <a:spcPct val="120000"/>
              </a:lnSpc>
              <a:spcAft>
                <a:spcPts val="600"/>
              </a:spcAft>
            </a:pPr>
            <a:endParaRPr lang="en-US" dirty="0">
              <a:solidFill>
                <a:schemeClr val="tx2"/>
              </a:solidFill>
            </a:endParaRPr>
          </a:p>
          <a:p>
            <a:pPr>
              <a:lnSpc>
                <a:spcPct val="120000"/>
              </a:lnSpc>
              <a:spcAft>
                <a:spcPts val="600"/>
              </a:spcAft>
            </a:pPr>
            <a:r>
              <a:rPr lang="en-US" dirty="0">
                <a:solidFill>
                  <a:schemeClr val="tx2"/>
                </a:solidFill>
              </a:rPr>
              <a:t>What else could the library do to help you succeed in your classes?</a:t>
            </a:r>
          </a:p>
          <a:p>
            <a:endParaRPr lang="en-US" dirty="0">
              <a:solidFill>
                <a:schemeClr val="tx2"/>
              </a:solidFill>
            </a:endParaRPr>
          </a:p>
        </p:txBody>
      </p:sp>
    </p:spTree>
    <p:extLst>
      <p:ext uri="{BB962C8B-B14F-4D97-AF65-F5344CB8AC3E}">
        <p14:creationId xmlns:p14="http://schemas.microsoft.com/office/powerpoint/2010/main" val="3378408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6CFC9-40D8-4D3E-AD85-4F2EC89165E8}"/>
              </a:ext>
            </a:extLst>
          </p:cNvPr>
          <p:cNvSpPr>
            <a:spLocks noGrp="1"/>
          </p:cNvSpPr>
          <p:nvPr>
            <p:ph type="title"/>
          </p:nvPr>
        </p:nvSpPr>
        <p:spPr/>
        <p:txBody>
          <a:bodyPr/>
          <a:lstStyle/>
          <a:p>
            <a:r>
              <a:rPr lang="en-US" dirty="0">
                <a:latin typeface="Franklin Gothic Medium" panose="020B0603020102020204" pitchFamily="34" charset="0"/>
              </a:rPr>
              <a:t>Survey 1: Undergraduate Instruction</a:t>
            </a:r>
          </a:p>
        </p:txBody>
      </p:sp>
      <p:sp>
        <p:nvSpPr>
          <p:cNvPr id="3" name="Content Placeholder 2">
            <a:extLst>
              <a:ext uri="{FF2B5EF4-FFF2-40B4-BE49-F238E27FC236}">
                <a16:creationId xmlns:a16="http://schemas.microsoft.com/office/drawing/2014/main" id="{0F078CBA-806A-4856-8DC1-D3A3A2A7DC41}"/>
              </a:ext>
            </a:extLst>
          </p:cNvPr>
          <p:cNvSpPr>
            <a:spLocks noGrp="1"/>
          </p:cNvSpPr>
          <p:nvPr>
            <p:ph sz="quarter" idx="13"/>
          </p:nvPr>
        </p:nvSpPr>
        <p:spPr>
          <a:xfrm>
            <a:off x="609600" y="3733800"/>
            <a:ext cx="5715000" cy="1495425"/>
          </a:xfrm>
        </p:spPr>
        <p:txBody>
          <a:bodyPr>
            <a:normAutofit/>
          </a:bodyPr>
          <a:lstStyle/>
          <a:p>
            <a:pPr marL="0" indent="0">
              <a:buNone/>
            </a:pPr>
            <a:r>
              <a:rPr lang="en-US" sz="2800" dirty="0"/>
              <a:t>9148 responses from 40 institutions</a:t>
            </a:r>
          </a:p>
        </p:txBody>
      </p:sp>
      <p:pic>
        <p:nvPicPr>
          <p:cNvPr id="6" name="Picture 5" descr="Outcomes chart: undergraduate instruction">
            <a:extLst>
              <a:ext uri="{FF2B5EF4-FFF2-40B4-BE49-F238E27FC236}">
                <a16:creationId xmlns:a16="http://schemas.microsoft.com/office/drawing/2014/main" id="{7E93988D-0C85-425C-A5A3-A80927E81CAE}"/>
              </a:ext>
            </a:extLst>
          </p:cNvPr>
          <p:cNvPicPr>
            <a:picLocks noChangeAspect="1"/>
          </p:cNvPicPr>
          <p:nvPr/>
        </p:nvPicPr>
        <p:blipFill rotWithShape="1">
          <a:blip r:embed="rId3">
            <a:extLst>
              <a:ext uri="{28A0092B-C50C-407E-A947-70E740481C1C}">
                <a14:useLocalDpi xmlns:a14="http://schemas.microsoft.com/office/drawing/2010/main" val="0"/>
              </a:ext>
            </a:extLst>
          </a:blip>
          <a:srcRect b="64064"/>
          <a:stretch/>
        </p:blipFill>
        <p:spPr>
          <a:xfrm>
            <a:off x="609600" y="1024826"/>
            <a:ext cx="9496788" cy="1794574"/>
          </a:xfrm>
          <a:prstGeom prst="rect">
            <a:avLst/>
          </a:prstGeom>
        </p:spPr>
      </p:pic>
      <p:graphicFrame>
        <p:nvGraphicFramePr>
          <p:cNvPr id="9" name="Chart 8" descr="Undergraduate instruction survey responses by institution type">
            <a:extLst>
              <a:ext uri="{FF2B5EF4-FFF2-40B4-BE49-F238E27FC236}">
                <a16:creationId xmlns:a16="http://schemas.microsoft.com/office/drawing/2014/main" id="{3B717AEB-FD59-4C30-AFA2-F6F6D4698EAC}"/>
              </a:ext>
            </a:extLst>
          </p:cNvPr>
          <p:cNvGraphicFramePr>
            <a:graphicFrameLocks/>
          </p:cNvGraphicFramePr>
          <p:nvPr>
            <p:extLst>
              <p:ext uri="{D42A27DB-BD31-4B8C-83A1-F6EECF244321}">
                <p14:modId xmlns:p14="http://schemas.microsoft.com/office/powerpoint/2010/main" val="2644831886"/>
              </p:ext>
            </p:extLst>
          </p:nvPr>
        </p:nvGraphicFramePr>
        <p:xfrm>
          <a:off x="5638800" y="3048000"/>
          <a:ext cx="6667500" cy="33147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61076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F8303-1747-4F86-B9A1-98C6D66B9B94}"/>
              </a:ext>
            </a:extLst>
          </p:cNvPr>
          <p:cNvSpPr>
            <a:spLocks noGrp="1"/>
          </p:cNvSpPr>
          <p:nvPr>
            <p:ph type="title"/>
          </p:nvPr>
        </p:nvSpPr>
        <p:spPr>
          <a:xfrm>
            <a:off x="1371601" y="274640"/>
            <a:ext cx="4114800" cy="643325"/>
          </a:xfrm>
        </p:spPr>
        <p:txBody>
          <a:bodyPr>
            <a:noAutofit/>
          </a:bodyPr>
          <a:lstStyle/>
          <a:p>
            <a:r>
              <a:rPr lang="en-US" sz="2000" dirty="0"/>
              <a:t>What did you like most about this program/service?</a:t>
            </a:r>
          </a:p>
        </p:txBody>
      </p:sp>
      <p:sp>
        <p:nvSpPr>
          <p:cNvPr id="13" name="Title 1">
            <a:extLst>
              <a:ext uri="{FF2B5EF4-FFF2-40B4-BE49-F238E27FC236}">
                <a16:creationId xmlns:a16="http://schemas.microsoft.com/office/drawing/2014/main" id="{D8C8C297-8062-4A0D-8A0F-1F1A6F61E2EA}"/>
              </a:ext>
            </a:extLst>
          </p:cNvPr>
          <p:cNvSpPr txBox="1">
            <a:spLocks/>
          </p:cNvSpPr>
          <p:nvPr/>
        </p:nvSpPr>
        <p:spPr>
          <a:xfrm>
            <a:off x="6705600" y="274641"/>
            <a:ext cx="4114800" cy="643325"/>
          </a:xfrm>
          <a:prstGeom prst="rect">
            <a:avLst/>
          </a:prstGeom>
        </p:spPr>
        <p:txBody>
          <a:bodyPr vert="horz" lIns="91440" tIns="45720" rIns="91440" bIns="45720" rtlCol="0" anchor="ctr">
            <a:normAutofit fontScale="82500" lnSpcReduction="10000"/>
          </a:bodyPr>
          <a:lstStyle>
            <a:lvl1pPr algn="l" defTabSz="457200" rtl="0" eaLnBrk="1" latinLnBrk="0" hangingPunct="1">
              <a:spcBef>
                <a:spcPct val="0"/>
              </a:spcBef>
              <a:buNone/>
              <a:defRPr sz="3600" kern="1200">
                <a:solidFill>
                  <a:srgbClr val="3D167F"/>
                </a:solidFill>
                <a:latin typeface="+mj-lt"/>
                <a:ea typeface="+mj-ea"/>
                <a:cs typeface="+mj-cs"/>
              </a:defRPr>
            </a:lvl1pPr>
          </a:lstStyle>
          <a:p>
            <a:r>
              <a:rPr lang="en-US" sz="2400" dirty="0"/>
              <a:t>What else could the library do to help you succeed in your classes?</a:t>
            </a:r>
          </a:p>
        </p:txBody>
      </p:sp>
      <p:pic>
        <p:nvPicPr>
          <p:cNvPr id="8" name="Content Placeholder 7" descr="word cloud - responses to &quot;what did you like most about this program/service?&quot;">
            <a:extLst>
              <a:ext uri="{FF2B5EF4-FFF2-40B4-BE49-F238E27FC236}">
                <a16:creationId xmlns:a16="http://schemas.microsoft.com/office/drawing/2014/main" id="{81554AFC-177B-4C22-8CBB-EBACB46C9051}"/>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6304" b="3351"/>
          <a:stretch/>
        </p:blipFill>
        <p:spPr>
          <a:xfrm>
            <a:off x="1308540" y="1143000"/>
            <a:ext cx="4177861" cy="4572000"/>
          </a:xfrm>
        </p:spPr>
      </p:pic>
      <p:pic>
        <p:nvPicPr>
          <p:cNvPr id="10" name="Content Placeholder 9" descr="word cloud - responses to &quot;what else could the library do to help you succeed in your classes?&quot;">
            <a:extLst>
              <a:ext uri="{FF2B5EF4-FFF2-40B4-BE49-F238E27FC236}">
                <a16:creationId xmlns:a16="http://schemas.microsoft.com/office/drawing/2014/main" id="{EE7D8401-1926-48E2-BCE9-498F80C8D536}"/>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t="4104" b="4264"/>
          <a:stretch/>
        </p:blipFill>
        <p:spPr>
          <a:xfrm>
            <a:off x="6705600" y="1295403"/>
            <a:ext cx="4009429" cy="4572001"/>
          </a:xfrm>
        </p:spPr>
      </p:pic>
    </p:spTree>
    <p:extLst>
      <p:ext uri="{BB962C8B-B14F-4D97-AF65-F5344CB8AC3E}">
        <p14:creationId xmlns:p14="http://schemas.microsoft.com/office/powerpoint/2010/main" val="2582907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BED6-36DD-47D5-9CDD-DEE71BA27119}"/>
              </a:ext>
            </a:extLst>
          </p:cNvPr>
          <p:cNvSpPr>
            <a:spLocks noGrp="1"/>
          </p:cNvSpPr>
          <p:nvPr>
            <p:ph type="title"/>
          </p:nvPr>
        </p:nvSpPr>
        <p:spPr/>
        <p:txBody>
          <a:bodyPr/>
          <a:lstStyle/>
          <a:p>
            <a:r>
              <a:rPr lang="en-US" dirty="0">
                <a:latin typeface="Franklin Gothic Medium" panose="020B0603020102020204" pitchFamily="34" charset="0"/>
              </a:rPr>
              <a:t>Feedback from Field-Testers</a:t>
            </a:r>
          </a:p>
        </p:txBody>
      </p:sp>
      <p:sp>
        <p:nvSpPr>
          <p:cNvPr id="3" name="Content Placeholder 2">
            <a:extLst>
              <a:ext uri="{FF2B5EF4-FFF2-40B4-BE49-F238E27FC236}">
                <a16:creationId xmlns:a16="http://schemas.microsoft.com/office/drawing/2014/main" id="{A867FD34-983A-49DA-956D-420773AE2FCE}"/>
              </a:ext>
            </a:extLst>
          </p:cNvPr>
          <p:cNvSpPr>
            <a:spLocks noGrp="1"/>
          </p:cNvSpPr>
          <p:nvPr>
            <p:ph sz="quarter" idx="13"/>
          </p:nvPr>
        </p:nvSpPr>
        <p:spPr/>
        <p:txBody>
          <a:bodyPr>
            <a:normAutofit/>
          </a:bodyPr>
          <a:lstStyle/>
          <a:p>
            <a:r>
              <a:rPr lang="en-US" dirty="0"/>
              <a:t>275 responses to feedback form</a:t>
            </a:r>
          </a:p>
          <a:p>
            <a:r>
              <a:rPr lang="en-US" dirty="0"/>
              <a:t>Q: Did you have any problems administering the survey?</a:t>
            </a:r>
          </a:p>
          <a:p>
            <a:pPr lvl="1"/>
            <a:r>
              <a:rPr lang="en-US" dirty="0"/>
              <a:t>76.6% said they had no problems</a:t>
            </a:r>
          </a:p>
          <a:p>
            <a:pPr lvl="1"/>
            <a:r>
              <a:rPr lang="en-US" dirty="0"/>
              <a:t>6.9% experienced problems, including: not enough time, unwilling respondents</a:t>
            </a:r>
          </a:p>
        </p:txBody>
      </p:sp>
    </p:spTree>
    <p:extLst>
      <p:ext uri="{BB962C8B-B14F-4D97-AF65-F5344CB8AC3E}">
        <p14:creationId xmlns:p14="http://schemas.microsoft.com/office/powerpoint/2010/main" val="440891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A6FA0-E4C8-4089-B8C9-AB589655C0D7}"/>
              </a:ext>
            </a:extLst>
          </p:cNvPr>
          <p:cNvSpPr>
            <a:spLocks noGrp="1"/>
          </p:cNvSpPr>
          <p:nvPr>
            <p:ph type="title"/>
          </p:nvPr>
        </p:nvSpPr>
        <p:spPr/>
        <p:txBody>
          <a:bodyPr>
            <a:normAutofit/>
          </a:bodyPr>
          <a:lstStyle/>
          <a:p>
            <a:r>
              <a:rPr lang="en-US" dirty="0"/>
              <a:t>Q: How would you use this data? </a:t>
            </a:r>
          </a:p>
        </p:txBody>
      </p:sp>
      <p:pic>
        <p:nvPicPr>
          <p:cNvPr id="5" name="Picture 4" descr="Word cloud of feedback from field-testers in responses to the question &quot;how would you use this data?&quot;">
            <a:extLst>
              <a:ext uri="{FF2B5EF4-FFF2-40B4-BE49-F238E27FC236}">
                <a16:creationId xmlns:a16="http://schemas.microsoft.com/office/drawing/2014/main" id="{27E57D40-9C5C-4706-89F5-E7AB0E85EF1D}"/>
              </a:ext>
            </a:extLst>
          </p:cNvPr>
          <p:cNvPicPr>
            <a:picLocks noChangeAspect="1"/>
          </p:cNvPicPr>
          <p:nvPr/>
        </p:nvPicPr>
        <p:blipFill rotWithShape="1">
          <a:blip r:embed="rId3">
            <a:extLst>
              <a:ext uri="{28A0092B-C50C-407E-A947-70E740481C1C}">
                <a14:useLocalDpi xmlns:a14="http://schemas.microsoft.com/office/drawing/2010/main" val="0"/>
              </a:ext>
            </a:extLst>
          </a:blip>
          <a:srcRect l="13169" t="3718" b="13516"/>
          <a:stretch/>
        </p:blipFill>
        <p:spPr>
          <a:xfrm>
            <a:off x="2159043" y="952500"/>
            <a:ext cx="7873914" cy="4953000"/>
          </a:xfrm>
          <a:prstGeom prst="rect">
            <a:avLst/>
          </a:prstGeom>
        </p:spPr>
      </p:pic>
    </p:spTree>
    <p:extLst>
      <p:ext uri="{BB962C8B-B14F-4D97-AF65-F5344CB8AC3E}">
        <p14:creationId xmlns:p14="http://schemas.microsoft.com/office/powerpoint/2010/main" val="3177613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4114800"/>
            <a:ext cx="8362704" cy="599926"/>
          </a:xfrm>
        </p:spPr>
        <p:txBody>
          <a:bodyPr/>
          <a:lstStyle/>
          <a:p>
            <a:r>
              <a:rPr lang="en-US" dirty="0"/>
              <a:t>PLA Project Outcome </a:t>
            </a:r>
            <a:br>
              <a:rPr lang="en-US" dirty="0"/>
            </a:br>
            <a:r>
              <a:rPr lang="en-US" dirty="0"/>
              <a:t>Background</a:t>
            </a:r>
          </a:p>
        </p:txBody>
      </p:sp>
      <p:pic>
        <p:nvPicPr>
          <p:cNvPr id="3" name="Picture 2">
            <a:extLst>
              <a:ext uri="{FF2B5EF4-FFF2-40B4-BE49-F238E27FC236}">
                <a16:creationId xmlns:a16="http://schemas.microsoft.com/office/drawing/2014/main" id="{5BB7AEFF-3E1A-4668-A316-F60198F711CA}"/>
              </a:ext>
            </a:extLst>
          </p:cNvPr>
          <p:cNvPicPr>
            <a:picLocks noChangeAspect="1"/>
          </p:cNvPicPr>
          <p:nvPr/>
        </p:nvPicPr>
        <p:blipFill>
          <a:blip r:embed="rId3"/>
          <a:stretch>
            <a:fillRect/>
          </a:stretch>
        </p:blipFill>
        <p:spPr>
          <a:xfrm>
            <a:off x="5966221" y="5943600"/>
            <a:ext cx="5867047" cy="655647"/>
          </a:xfrm>
          <a:prstGeom prst="rect">
            <a:avLst/>
          </a:prstGeom>
        </p:spPr>
      </p:pic>
    </p:spTree>
    <p:extLst>
      <p:ext uri="{BB962C8B-B14F-4D97-AF65-F5344CB8AC3E}">
        <p14:creationId xmlns:p14="http://schemas.microsoft.com/office/powerpoint/2010/main" val="1020647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Franklin Gothic Medium" panose="020B0603020102020204" pitchFamily="34" charset="0"/>
                <a:cs typeface="Arial" panose="020B0604020202020204" pitchFamily="34" charset="0"/>
              </a:rPr>
              <a:t>What is Project Outcome?</a:t>
            </a:r>
          </a:p>
        </p:txBody>
      </p:sp>
      <p:sp>
        <p:nvSpPr>
          <p:cNvPr id="3" name="Content Placeholder 3"/>
          <p:cNvSpPr>
            <a:spLocks noGrp="1"/>
          </p:cNvSpPr>
          <p:nvPr>
            <p:ph sz="quarter" idx="13"/>
          </p:nvPr>
        </p:nvSpPr>
        <p:spPr>
          <a:xfrm>
            <a:off x="877580" y="1219200"/>
            <a:ext cx="5257801" cy="4924425"/>
          </a:xfrm>
        </p:spPr>
        <p:txBody>
          <a:bodyPr>
            <a:normAutofit/>
          </a:bodyPr>
          <a:lstStyle/>
          <a:p>
            <a:pPr marL="0" indent="0">
              <a:lnSpc>
                <a:spcPct val="120000"/>
              </a:lnSpc>
              <a:buNone/>
            </a:pPr>
            <a:r>
              <a:rPr lang="en-US" sz="2800" dirty="0">
                <a:cs typeface="Arial" panose="020B0604020202020204" pitchFamily="34" charset="0"/>
              </a:rPr>
              <a:t>Toolkit provides access to:</a:t>
            </a:r>
          </a:p>
          <a:p>
            <a:pPr>
              <a:lnSpc>
                <a:spcPct val="120000"/>
              </a:lnSpc>
              <a:buFont typeface="Wingdings" panose="05000000000000000000" pitchFamily="2" charset="2"/>
              <a:buChar char="§"/>
            </a:pPr>
            <a:r>
              <a:rPr lang="en-US" sz="2800" dirty="0">
                <a:cs typeface="Arial" panose="020B0604020202020204" pitchFamily="34" charset="0"/>
              </a:rPr>
              <a:t>Quick &amp; simple surveys</a:t>
            </a:r>
          </a:p>
          <a:p>
            <a:pPr>
              <a:lnSpc>
                <a:spcPct val="120000"/>
              </a:lnSpc>
              <a:buFont typeface="Wingdings" panose="05000000000000000000" pitchFamily="2" charset="2"/>
              <a:buChar char="§"/>
            </a:pPr>
            <a:r>
              <a:rPr lang="en-US" sz="2800" dirty="0">
                <a:cs typeface="Arial" panose="020B0604020202020204" pitchFamily="34" charset="0"/>
              </a:rPr>
              <a:t>Easy-to-use survey tool</a:t>
            </a:r>
          </a:p>
          <a:p>
            <a:pPr>
              <a:lnSpc>
                <a:spcPct val="120000"/>
              </a:lnSpc>
              <a:buFont typeface="Wingdings" panose="05000000000000000000" pitchFamily="2" charset="2"/>
              <a:buChar char="§"/>
            </a:pPr>
            <a:r>
              <a:rPr lang="en-US" sz="2800" dirty="0">
                <a:cs typeface="Arial" panose="020B0604020202020204" pitchFamily="34" charset="0"/>
              </a:rPr>
              <a:t>Custom data reports</a:t>
            </a:r>
          </a:p>
          <a:p>
            <a:pPr>
              <a:lnSpc>
                <a:spcPct val="120000"/>
              </a:lnSpc>
              <a:buFont typeface="Wingdings" panose="05000000000000000000" pitchFamily="2" charset="2"/>
              <a:buChar char="§"/>
            </a:pPr>
            <a:r>
              <a:rPr lang="en-US" sz="2800" dirty="0">
                <a:cs typeface="Arial" panose="020B0604020202020204" pitchFamily="34" charset="0"/>
              </a:rPr>
              <a:t>Interactive data dashboards</a:t>
            </a:r>
          </a:p>
          <a:p>
            <a:pPr>
              <a:lnSpc>
                <a:spcPct val="120000"/>
              </a:lnSpc>
              <a:buFont typeface="Wingdings" panose="05000000000000000000" pitchFamily="2" charset="2"/>
              <a:buChar char="§"/>
            </a:pPr>
            <a:r>
              <a:rPr lang="en-US" sz="2800" dirty="0">
                <a:cs typeface="Arial" panose="020B0604020202020204" pitchFamily="34" charset="0"/>
              </a:rPr>
              <a:t>Resources &amp; training</a:t>
            </a:r>
          </a:p>
        </p:txBody>
      </p:sp>
      <p:sp>
        <p:nvSpPr>
          <p:cNvPr id="6" name="Freeform 4">
            <a:extLst>
              <a:ext uri="{FF2B5EF4-FFF2-40B4-BE49-F238E27FC236}">
                <a16:creationId xmlns:a16="http://schemas.microsoft.com/office/drawing/2014/main" id="{1ACB495F-FF4A-4E6C-97FF-06F14BB48C86}"/>
              </a:ext>
            </a:extLst>
          </p:cNvPr>
          <p:cNvSpPr/>
          <p:nvPr/>
        </p:nvSpPr>
        <p:spPr>
          <a:xfrm>
            <a:off x="7037917" y="6391984"/>
            <a:ext cx="3429000" cy="466021"/>
          </a:xfrm>
          <a:custGeom>
            <a:avLst/>
            <a:gdLst>
              <a:gd name="connsiteX0" fmla="*/ 0 w 5414363"/>
              <a:gd name="connsiteY0" fmla="*/ 0 h 1861002"/>
              <a:gd name="connsiteX1" fmla="*/ 5414363 w 5414363"/>
              <a:gd name="connsiteY1" fmla="*/ 0 h 1861002"/>
              <a:gd name="connsiteX2" fmla="*/ 5414363 w 5414363"/>
              <a:gd name="connsiteY2" fmla="*/ 1861002 h 1861002"/>
              <a:gd name="connsiteX3" fmla="*/ 0 w 5414363"/>
              <a:gd name="connsiteY3" fmla="*/ 1861002 h 1861002"/>
              <a:gd name="connsiteX4" fmla="*/ 0 w 5414363"/>
              <a:gd name="connsiteY4" fmla="*/ 0 h 186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4363" h="1861002">
                <a:moveTo>
                  <a:pt x="0" y="0"/>
                </a:moveTo>
                <a:lnTo>
                  <a:pt x="5414363" y="0"/>
                </a:lnTo>
                <a:lnTo>
                  <a:pt x="5414363" y="1861002"/>
                </a:lnTo>
                <a:lnTo>
                  <a:pt x="0" y="1861002"/>
                </a:lnTo>
                <a:lnTo>
                  <a:pt x="0" y="0"/>
                </a:lnTo>
                <a:close/>
              </a:path>
            </a:pathLst>
          </a:custGeom>
          <a:noFill/>
          <a:ln w="38100" cmpd="sng">
            <a:noFill/>
          </a:ln>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spcFirstLastPara="0" vert="horz" wrap="square" lIns="22860" tIns="22860" rIns="22860" bIns="22860" numCol="1" spcCol="1270" anchor="ctr" anchorCtr="0">
            <a:noAutofit/>
          </a:bodyPr>
          <a:lstStyle/>
          <a:p>
            <a:pPr algn="ctr" defTabSz="1600200">
              <a:lnSpc>
                <a:spcPct val="90000"/>
              </a:lnSpc>
              <a:spcBef>
                <a:spcPct val="0"/>
              </a:spcBef>
              <a:spcAft>
                <a:spcPct val="35000"/>
              </a:spcAft>
              <a:defRPr/>
            </a:pPr>
            <a:r>
              <a:rPr lang="en-US" sz="2000" dirty="0">
                <a:solidFill>
                  <a:srgbClr val="FFFFFE"/>
                </a:solidFill>
                <a:latin typeface="Franklin Gothic Medium" panose="020B0603020102020204" pitchFamily="34" charset="0"/>
              </a:rPr>
              <a:t>www.ProjectOutcome.org</a:t>
            </a:r>
          </a:p>
        </p:txBody>
      </p:sp>
      <p:sp>
        <p:nvSpPr>
          <p:cNvPr id="8" name="Oval 7">
            <a:extLst>
              <a:ext uri="{FF2B5EF4-FFF2-40B4-BE49-F238E27FC236}">
                <a16:creationId xmlns:a16="http://schemas.microsoft.com/office/drawing/2014/main" id="{A1475A48-4270-42E5-A005-64EFD9025875}"/>
              </a:ext>
            </a:extLst>
          </p:cNvPr>
          <p:cNvSpPr/>
          <p:nvPr/>
        </p:nvSpPr>
        <p:spPr>
          <a:xfrm>
            <a:off x="7057800" y="381000"/>
            <a:ext cx="3581399" cy="1437917"/>
          </a:xfrm>
          <a:prstGeom prst="ellipse">
            <a:avLst/>
          </a:prstGeom>
          <a:ln>
            <a:solidFill>
              <a:srgbClr val="3A208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57200">
              <a:defRPr/>
            </a:pPr>
            <a:r>
              <a:rPr lang="en-US" sz="3600" dirty="0">
                <a:solidFill>
                  <a:srgbClr val="3E0C7F"/>
                </a:solidFill>
                <a:latin typeface="Franklin Gothic Medium" panose="020B0603020102020204" pitchFamily="34" charset="0"/>
              </a:rPr>
              <a:t>It’s FREE!</a:t>
            </a:r>
          </a:p>
        </p:txBody>
      </p:sp>
      <p:pic>
        <p:nvPicPr>
          <p:cNvPr id="7" name="Picture 6" descr="PLA Project Outcome screenshot">
            <a:extLst>
              <a:ext uri="{FF2B5EF4-FFF2-40B4-BE49-F238E27FC236}">
                <a16:creationId xmlns:a16="http://schemas.microsoft.com/office/drawing/2014/main" id="{4485D8F1-D5CF-4C2C-A7A6-DCFBCAE7724C}"/>
              </a:ext>
            </a:extLst>
          </p:cNvPr>
          <p:cNvPicPr>
            <a:picLocks noChangeAspect="1"/>
          </p:cNvPicPr>
          <p:nvPr/>
        </p:nvPicPr>
        <p:blipFill rotWithShape="1">
          <a:blip r:embed="rId3"/>
          <a:srcRect l="1207"/>
          <a:stretch/>
        </p:blipFill>
        <p:spPr>
          <a:xfrm>
            <a:off x="5867400" y="2823038"/>
            <a:ext cx="6238653" cy="3425362"/>
          </a:xfrm>
          <a:prstGeom prst="rect">
            <a:avLst/>
          </a:prstGeom>
        </p:spPr>
      </p:pic>
    </p:spTree>
    <p:extLst>
      <p:ext uri="{BB962C8B-B14F-4D97-AF65-F5344CB8AC3E}">
        <p14:creationId xmlns:p14="http://schemas.microsoft.com/office/powerpoint/2010/main" val="647402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ranklin Gothic Medium" panose="020B0603020102020204" pitchFamily="34" charset="0"/>
              </a:rPr>
              <a:t>What is an Outcome?</a:t>
            </a:r>
          </a:p>
        </p:txBody>
      </p:sp>
      <p:graphicFrame>
        <p:nvGraphicFramePr>
          <p:cNvPr id="6" name="Diagram 5"/>
          <p:cNvGraphicFramePr/>
          <p:nvPr>
            <p:extLst>
              <p:ext uri="{D42A27DB-BD31-4B8C-83A1-F6EECF244321}">
                <p14:modId xmlns:p14="http://schemas.microsoft.com/office/powerpoint/2010/main" val="3305249896"/>
              </p:ext>
            </p:extLst>
          </p:nvPr>
        </p:nvGraphicFramePr>
        <p:xfrm>
          <a:off x="1890252" y="2311610"/>
          <a:ext cx="83058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2217585" y="1371600"/>
            <a:ext cx="7651143" cy="810838"/>
          </a:xfrm>
          <a:prstGeom prst="rect">
            <a:avLst/>
          </a:prstGeom>
        </p:spPr>
      </p:pic>
      <p:sp>
        <p:nvSpPr>
          <p:cNvPr id="5" name="TextBox 4">
            <a:extLst>
              <a:ext uri="{FF2B5EF4-FFF2-40B4-BE49-F238E27FC236}">
                <a16:creationId xmlns:a16="http://schemas.microsoft.com/office/drawing/2014/main" id="{4B678A17-25A4-4C49-B957-839CECEA5B18}"/>
              </a:ext>
            </a:extLst>
          </p:cNvPr>
          <p:cNvSpPr txBox="1"/>
          <p:nvPr/>
        </p:nvSpPr>
        <p:spPr>
          <a:xfrm>
            <a:off x="1676400" y="6400800"/>
            <a:ext cx="8686800" cy="369332"/>
          </a:xfrm>
          <a:prstGeom prst="rect">
            <a:avLst/>
          </a:prstGeom>
          <a:noFill/>
        </p:spPr>
        <p:txBody>
          <a:bodyPr wrap="square" rtlCol="0">
            <a:spAutoFit/>
          </a:bodyPr>
          <a:lstStyle/>
          <a:p>
            <a:pPr algn="r"/>
            <a:r>
              <a:rPr lang="en-US" dirty="0">
                <a:solidFill>
                  <a:schemeClr val="bg1"/>
                </a:solidFill>
              </a:rPr>
              <a:t>For more information on the theory this approach is based on: https://bit.ly/2OBhiFI</a:t>
            </a:r>
          </a:p>
        </p:txBody>
      </p:sp>
    </p:spTree>
    <p:extLst>
      <p:ext uri="{BB962C8B-B14F-4D97-AF65-F5344CB8AC3E}">
        <p14:creationId xmlns:p14="http://schemas.microsoft.com/office/powerpoint/2010/main" val="3697095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latin typeface="Franklin Gothic Medium" panose="020B0603020102020204" pitchFamily="34" charset="0"/>
                <a:cs typeface="Franklin Gothic Book"/>
              </a:rPr>
              <a:t>Standardized Outcome Measures</a:t>
            </a:r>
            <a:endParaRPr lang="en-US" dirty="0">
              <a:latin typeface="Franklin Gothic Medium" panose="020B0603020102020204" pitchFamily="34" charset="0"/>
            </a:endParaRPr>
          </a:p>
        </p:txBody>
      </p:sp>
      <p:sp>
        <p:nvSpPr>
          <p:cNvPr id="6" name="Rectangle 5"/>
          <p:cNvSpPr/>
          <p:nvPr/>
        </p:nvSpPr>
        <p:spPr>
          <a:xfrm>
            <a:off x="4267205" y="4693024"/>
            <a:ext cx="6324599" cy="1150315"/>
          </a:xfrm>
          <a:prstGeom prst="rect">
            <a:avLst/>
          </a:prstGeom>
          <a:solidFill>
            <a:srgbClr val="4F8694"/>
          </a:solidFill>
          <a:ln w="12700" cmpd="sng">
            <a:noFill/>
          </a:ln>
        </p:spPr>
        <p:txBody>
          <a:bodyPr wrap="square">
            <a:spAutoFit/>
          </a:bodyPr>
          <a:lstStyle/>
          <a:p>
            <a:pPr marL="400050" lvl="1">
              <a:lnSpc>
                <a:spcPct val="120000"/>
              </a:lnSpc>
              <a:defRPr/>
            </a:pPr>
            <a:r>
              <a:rPr lang="en-US" sz="3000" dirty="0">
                <a:solidFill>
                  <a:srgbClr val="FFFFFE"/>
                </a:solidFill>
                <a:latin typeface="Franklin Gothic Book"/>
              </a:rPr>
              <a:t>What did patrons like most?</a:t>
            </a:r>
          </a:p>
          <a:p>
            <a:pPr marL="400050" lvl="1">
              <a:lnSpc>
                <a:spcPct val="120000"/>
              </a:lnSpc>
              <a:defRPr/>
            </a:pPr>
            <a:r>
              <a:rPr lang="en-US" sz="3000" dirty="0">
                <a:solidFill>
                  <a:srgbClr val="FFFFFE"/>
                </a:solidFill>
                <a:latin typeface="Franklin Gothic Book"/>
              </a:rPr>
              <a:t>What can the library do to improve?</a:t>
            </a:r>
          </a:p>
        </p:txBody>
      </p:sp>
      <p:sp>
        <p:nvSpPr>
          <p:cNvPr id="15" name="Content Placeholder 2"/>
          <p:cNvSpPr>
            <a:spLocks noGrp="1"/>
          </p:cNvSpPr>
          <p:nvPr>
            <p:ph sz="quarter" idx="13"/>
          </p:nvPr>
        </p:nvSpPr>
        <p:spPr>
          <a:xfrm>
            <a:off x="4983668" y="1173341"/>
            <a:ext cx="5078042" cy="3316822"/>
          </a:xfrm>
        </p:spPr>
        <p:txBody>
          <a:bodyPr>
            <a:normAutofit/>
          </a:bodyPr>
          <a:lstStyle/>
          <a:p>
            <a:pPr marL="0" indent="0">
              <a:lnSpc>
                <a:spcPct val="140000"/>
              </a:lnSpc>
              <a:buNone/>
            </a:pPr>
            <a:r>
              <a:rPr lang="en-US" sz="3300" dirty="0"/>
              <a:t>Knowledge</a:t>
            </a:r>
          </a:p>
          <a:p>
            <a:pPr marL="0" indent="0">
              <a:lnSpc>
                <a:spcPct val="140000"/>
              </a:lnSpc>
              <a:buNone/>
            </a:pPr>
            <a:r>
              <a:rPr lang="en-US" sz="3300" dirty="0"/>
              <a:t>Confidence</a:t>
            </a:r>
          </a:p>
          <a:p>
            <a:pPr marL="0" indent="0">
              <a:lnSpc>
                <a:spcPct val="140000"/>
              </a:lnSpc>
              <a:buNone/>
            </a:pPr>
            <a:r>
              <a:rPr lang="en-US" sz="3300" dirty="0"/>
              <a:t>Application</a:t>
            </a:r>
          </a:p>
          <a:p>
            <a:pPr marL="0" indent="0">
              <a:lnSpc>
                <a:spcPct val="140000"/>
              </a:lnSpc>
              <a:buNone/>
            </a:pPr>
            <a:r>
              <a:rPr lang="en-US" sz="3300" dirty="0"/>
              <a:t>Awareness</a:t>
            </a:r>
          </a:p>
        </p:txBody>
      </p:sp>
      <p:pic>
        <p:nvPicPr>
          <p:cNvPr id="16" name="Picture 15" descr="Screen Shot 2017-04-04 at 8.02.59 PM.png"/>
          <p:cNvPicPr>
            <a:picLocks noChangeAspect="1"/>
          </p:cNvPicPr>
          <p:nvPr/>
        </p:nvPicPr>
        <p:blipFill rotWithShape="1">
          <a:blip r:embed="rId3">
            <a:extLst>
              <a:ext uri="{28A0092B-C50C-407E-A947-70E740481C1C}">
                <a14:useLocalDpi xmlns:a14="http://schemas.microsoft.com/office/drawing/2010/main" val="0"/>
              </a:ext>
            </a:extLst>
          </a:blip>
          <a:srcRect l="38857" t="32072" r="52436" b="22514"/>
          <a:stretch/>
        </p:blipFill>
        <p:spPr>
          <a:xfrm>
            <a:off x="4220118" y="1217448"/>
            <a:ext cx="729572" cy="3228617"/>
          </a:xfrm>
          <a:prstGeom prst="rect">
            <a:avLst/>
          </a:prstGeom>
        </p:spPr>
      </p:pic>
      <p:sp>
        <p:nvSpPr>
          <p:cNvPr id="4" name="TextBox 3">
            <a:extLst>
              <a:ext uri="{FF2B5EF4-FFF2-40B4-BE49-F238E27FC236}">
                <a16:creationId xmlns:a16="http://schemas.microsoft.com/office/drawing/2014/main" id="{8882FB14-85D1-48E6-BCA8-24086FE5978F}"/>
              </a:ext>
            </a:extLst>
          </p:cNvPr>
          <p:cNvSpPr txBox="1"/>
          <p:nvPr/>
        </p:nvSpPr>
        <p:spPr>
          <a:xfrm rot="19648480">
            <a:off x="1524293" y="1908473"/>
            <a:ext cx="2384143" cy="954107"/>
          </a:xfrm>
          <a:prstGeom prst="rect">
            <a:avLst/>
          </a:prstGeom>
          <a:noFill/>
        </p:spPr>
        <p:txBody>
          <a:bodyPr wrap="square" rtlCol="0">
            <a:spAutoFit/>
          </a:bodyPr>
          <a:lstStyle/>
          <a:p>
            <a:pPr>
              <a:defRPr/>
            </a:pPr>
            <a:r>
              <a:rPr lang="en-US" sz="2800" dirty="0">
                <a:solidFill>
                  <a:srgbClr val="4E97A7"/>
                </a:solidFill>
                <a:latin typeface="Franklin Gothic Medium" panose="020B0603020102020204" pitchFamily="34" charset="0"/>
              </a:rPr>
              <a:t>Quantitative</a:t>
            </a:r>
          </a:p>
          <a:p>
            <a:pPr>
              <a:defRPr/>
            </a:pPr>
            <a:r>
              <a:rPr lang="en-US" sz="2800" dirty="0">
                <a:solidFill>
                  <a:srgbClr val="4E97A7"/>
                </a:solidFill>
                <a:latin typeface="Franklin Gothic Medium" panose="020B0603020102020204" pitchFamily="34" charset="0"/>
              </a:rPr>
              <a:t>Data</a:t>
            </a:r>
          </a:p>
        </p:txBody>
      </p:sp>
      <p:sp>
        <p:nvSpPr>
          <p:cNvPr id="10" name="TextBox 9">
            <a:extLst>
              <a:ext uri="{FF2B5EF4-FFF2-40B4-BE49-F238E27FC236}">
                <a16:creationId xmlns:a16="http://schemas.microsoft.com/office/drawing/2014/main" id="{62A8223E-6577-462D-9B1C-639FFB0CA2F4}"/>
              </a:ext>
            </a:extLst>
          </p:cNvPr>
          <p:cNvSpPr txBox="1"/>
          <p:nvPr/>
        </p:nvSpPr>
        <p:spPr>
          <a:xfrm rot="19770954">
            <a:off x="1605965" y="4809474"/>
            <a:ext cx="1875964" cy="954107"/>
          </a:xfrm>
          <a:prstGeom prst="rect">
            <a:avLst/>
          </a:prstGeom>
          <a:noFill/>
        </p:spPr>
        <p:txBody>
          <a:bodyPr wrap="square" rtlCol="0">
            <a:spAutoFit/>
          </a:bodyPr>
          <a:lstStyle/>
          <a:p>
            <a:pPr>
              <a:defRPr/>
            </a:pPr>
            <a:r>
              <a:rPr lang="en-US" sz="2800" dirty="0">
                <a:solidFill>
                  <a:srgbClr val="4E97A7"/>
                </a:solidFill>
                <a:latin typeface="Franklin Gothic Medium" panose="020B0603020102020204" pitchFamily="34" charset="0"/>
              </a:rPr>
              <a:t>Qualitative</a:t>
            </a:r>
          </a:p>
          <a:p>
            <a:pPr>
              <a:defRPr/>
            </a:pPr>
            <a:r>
              <a:rPr lang="en-US" sz="2800" dirty="0">
                <a:solidFill>
                  <a:srgbClr val="4E97A7"/>
                </a:solidFill>
                <a:latin typeface="Franklin Gothic Medium" panose="020B0603020102020204" pitchFamily="34" charset="0"/>
              </a:rPr>
              <a:t>Data</a:t>
            </a:r>
          </a:p>
        </p:txBody>
      </p:sp>
      <p:sp>
        <p:nvSpPr>
          <p:cNvPr id="5" name="Right Brace 4">
            <a:extLst>
              <a:ext uri="{FF2B5EF4-FFF2-40B4-BE49-F238E27FC236}">
                <a16:creationId xmlns:a16="http://schemas.microsoft.com/office/drawing/2014/main" id="{1A7D7635-BE8D-4DBF-AEF4-00F2B79F6567}"/>
              </a:ext>
            </a:extLst>
          </p:cNvPr>
          <p:cNvSpPr/>
          <p:nvPr/>
        </p:nvSpPr>
        <p:spPr>
          <a:xfrm>
            <a:off x="3043140" y="1191182"/>
            <a:ext cx="1143000" cy="3076018"/>
          </a:xfrm>
          <a:prstGeom prst="rightBrace">
            <a:avLst>
              <a:gd name="adj1" fmla="val 6506"/>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defRPr/>
            </a:pPr>
            <a:endParaRPr lang="en-US">
              <a:solidFill>
                <a:prstClr val="black"/>
              </a:solidFill>
              <a:latin typeface="Arial"/>
            </a:endParaRPr>
          </a:p>
        </p:txBody>
      </p:sp>
      <p:sp>
        <p:nvSpPr>
          <p:cNvPr id="12" name="Right Brace 11">
            <a:extLst>
              <a:ext uri="{FF2B5EF4-FFF2-40B4-BE49-F238E27FC236}">
                <a16:creationId xmlns:a16="http://schemas.microsoft.com/office/drawing/2014/main" id="{7637C3A9-0359-47F1-A1D1-D5D290C57862}"/>
              </a:ext>
            </a:extLst>
          </p:cNvPr>
          <p:cNvSpPr/>
          <p:nvPr/>
        </p:nvSpPr>
        <p:spPr>
          <a:xfrm>
            <a:off x="3022781" y="4490163"/>
            <a:ext cx="1143000" cy="1628218"/>
          </a:xfrm>
          <a:prstGeom prst="rightBrace">
            <a:avLst>
              <a:gd name="adj1" fmla="val 6506"/>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defRPr/>
            </a:pPr>
            <a:endParaRPr lang="en-US">
              <a:solidFill>
                <a:prstClr val="black"/>
              </a:solidFill>
              <a:latin typeface="Arial"/>
            </a:endParaRPr>
          </a:p>
        </p:txBody>
      </p:sp>
      <p:sp>
        <p:nvSpPr>
          <p:cNvPr id="3" name="Slide Number Placeholder 2">
            <a:extLst>
              <a:ext uri="{FF2B5EF4-FFF2-40B4-BE49-F238E27FC236}">
                <a16:creationId xmlns:a16="http://schemas.microsoft.com/office/drawing/2014/main" id="{BFA597ED-3723-42C3-9D88-9B5BD8E89B52}"/>
              </a:ext>
            </a:extLst>
          </p:cNvPr>
          <p:cNvSpPr>
            <a:spLocks noGrp="1"/>
          </p:cNvSpPr>
          <p:nvPr>
            <p:ph type="sldNum" sz="quarter" idx="4294967295"/>
          </p:nvPr>
        </p:nvSpPr>
        <p:spPr>
          <a:xfrm>
            <a:off x="8394671" y="6356355"/>
            <a:ext cx="2133600" cy="365125"/>
          </a:xfrm>
        </p:spPr>
        <p:txBody>
          <a:bodyPr/>
          <a:lstStyle/>
          <a:p>
            <a:fld id="{7E390FF3-FBF5-CC40-AC5D-37AD99656B7A}" type="slidenum">
              <a:rPr lang="en-US" smtClean="0"/>
              <a:pPr/>
              <a:t>6</a:t>
            </a:fld>
            <a:endParaRPr lang="en-US" dirty="0"/>
          </a:p>
        </p:txBody>
      </p:sp>
    </p:spTree>
    <p:extLst>
      <p:ext uri="{BB962C8B-B14F-4D97-AF65-F5344CB8AC3E}">
        <p14:creationId xmlns:p14="http://schemas.microsoft.com/office/powerpoint/2010/main" val="1969902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Franklin Gothic Medium" panose="020B0603020102020204" pitchFamily="34" charset="0"/>
              </a:rPr>
              <a:t>Project Outcome Approach</a:t>
            </a:r>
          </a:p>
        </p:txBody>
      </p:sp>
      <p:sp>
        <p:nvSpPr>
          <p:cNvPr id="5" name="TextBox 4">
            <a:extLst>
              <a:ext uri="{FF2B5EF4-FFF2-40B4-BE49-F238E27FC236}">
                <a16:creationId xmlns:a16="http://schemas.microsoft.com/office/drawing/2014/main" id="{0D2B1CD4-DBE8-4961-AF57-1120E4BC7816}"/>
              </a:ext>
            </a:extLst>
          </p:cNvPr>
          <p:cNvSpPr txBox="1"/>
          <p:nvPr/>
        </p:nvSpPr>
        <p:spPr>
          <a:xfrm>
            <a:off x="609600" y="1371600"/>
            <a:ext cx="10972800" cy="4431983"/>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800" dirty="0">
                <a:solidFill>
                  <a:srgbClr val="3E0C7F"/>
                </a:solidFill>
              </a:rPr>
              <a:t>Prioritizes ground up approach: libraries of any size can use the tool</a:t>
            </a:r>
          </a:p>
          <a:p>
            <a:pPr marL="285750" indent="-285750">
              <a:spcBef>
                <a:spcPts val="1200"/>
              </a:spcBef>
              <a:buFont typeface="Arial" panose="020B0604020202020204" pitchFamily="34" charset="0"/>
              <a:buChar char="•"/>
            </a:pPr>
            <a:r>
              <a:rPr lang="en-US" sz="2800" dirty="0">
                <a:solidFill>
                  <a:srgbClr val="3E0C7F"/>
                </a:solidFill>
              </a:rPr>
              <a:t>Convenience sampling lowers measurement barriers</a:t>
            </a:r>
          </a:p>
          <a:p>
            <a:pPr marL="285750" indent="-285750">
              <a:spcBef>
                <a:spcPts val="1200"/>
              </a:spcBef>
              <a:buFont typeface="Arial" panose="020B0604020202020204" pitchFamily="34" charset="0"/>
              <a:buChar char="•"/>
            </a:pPr>
            <a:r>
              <a:rPr lang="en-US" sz="2800" dirty="0">
                <a:solidFill>
                  <a:srgbClr val="3E0C7F"/>
                </a:solidFill>
              </a:rPr>
              <a:t>Heavy reliance on field-level engagement and feedback for improvements</a:t>
            </a:r>
          </a:p>
          <a:p>
            <a:pPr marL="285750" indent="-285750">
              <a:spcBef>
                <a:spcPts val="1200"/>
              </a:spcBef>
              <a:buFont typeface="Arial" panose="020B0604020202020204" pitchFamily="34" charset="0"/>
              <a:buChar char="•"/>
            </a:pPr>
            <a:r>
              <a:rPr lang="en-US" sz="2800" dirty="0">
                <a:solidFill>
                  <a:srgbClr val="3E0C7F"/>
                </a:solidFill>
              </a:rPr>
              <a:t>Peer examples key in outreach activities</a:t>
            </a:r>
          </a:p>
          <a:p>
            <a:pPr marL="285750" indent="-285750">
              <a:spcBef>
                <a:spcPts val="1200"/>
              </a:spcBef>
              <a:buFont typeface="Arial" panose="020B0604020202020204" pitchFamily="34" charset="0"/>
              <a:buChar char="•"/>
            </a:pPr>
            <a:r>
              <a:rPr lang="en-US" sz="2800" dirty="0">
                <a:solidFill>
                  <a:srgbClr val="3E0C7F"/>
                </a:solidFill>
              </a:rPr>
              <a:t>Iterative learning creates opportunities for new content and approaches to design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46027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D3DA4-A790-4992-BBA5-EB54A20AD5CB}"/>
              </a:ext>
            </a:extLst>
          </p:cNvPr>
          <p:cNvSpPr>
            <a:spLocks noGrp="1"/>
          </p:cNvSpPr>
          <p:nvPr>
            <p:ph type="ctrTitle"/>
          </p:nvPr>
        </p:nvSpPr>
        <p:spPr>
          <a:xfrm>
            <a:off x="6324600" y="4114800"/>
            <a:ext cx="5388329" cy="599926"/>
          </a:xfrm>
        </p:spPr>
        <p:txBody>
          <a:bodyPr/>
          <a:lstStyle/>
          <a:p>
            <a:r>
              <a:rPr lang="en-US" sz="3600" dirty="0"/>
              <a:t>ACRL Project Outcome for Academic Libraries</a:t>
            </a:r>
          </a:p>
        </p:txBody>
      </p:sp>
      <p:pic>
        <p:nvPicPr>
          <p:cNvPr id="5" name="Picture 4" descr="Image result for acrl logo">
            <a:extLst>
              <a:ext uri="{FF2B5EF4-FFF2-40B4-BE49-F238E27FC236}">
                <a16:creationId xmlns:a16="http://schemas.microsoft.com/office/drawing/2014/main" id="{3936B349-7F17-48B7-A3BB-E1692DE8FB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943600"/>
            <a:ext cx="2732135" cy="658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246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58759E-A7EE-4A4D-A86E-C7ED623B723D}"/>
              </a:ext>
            </a:extLst>
          </p:cNvPr>
          <p:cNvSpPr>
            <a:spLocks noGrp="1"/>
          </p:cNvSpPr>
          <p:nvPr>
            <p:ph type="title"/>
          </p:nvPr>
        </p:nvSpPr>
        <p:spPr/>
        <p:txBody>
          <a:bodyPr/>
          <a:lstStyle/>
          <a:p>
            <a:r>
              <a:rPr lang="en-US" dirty="0">
                <a:latin typeface="Franklin Gothic Medium" panose="020B0603020102020204" pitchFamily="34" charset="0"/>
              </a:rPr>
              <a:t>ACRL</a:t>
            </a:r>
            <a:r>
              <a:rPr lang="en-US" b="1" dirty="0">
                <a:latin typeface="Franklin Gothic Medium" panose="020B0603020102020204" pitchFamily="34" charset="0"/>
              </a:rPr>
              <a:t> Task Force Charge</a:t>
            </a:r>
          </a:p>
        </p:txBody>
      </p:sp>
      <p:sp>
        <p:nvSpPr>
          <p:cNvPr id="4" name="Content Placeholder 3">
            <a:extLst>
              <a:ext uri="{FF2B5EF4-FFF2-40B4-BE49-F238E27FC236}">
                <a16:creationId xmlns:a16="http://schemas.microsoft.com/office/drawing/2014/main" id="{DECFC6E4-7A8F-41BE-A100-499FCB3E22B0}"/>
              </a:ext>
            </a:extLst>
          </p:cNvPr>
          <p:cNvSpPr>
            <a:spLocks noGrp="1"/>
          </p:cNvSpPr>
          <p:nvPr>
            <p:ph sz="quarter" idx="13"/>
          </p:nvPr>
        </p:nvSpPr>
        <p:spPr/>
        <p:txBody>
          <a:bodyPr/>
          <a:lstStyle/>
          <a:p>
            <a:pPr marL="0" indent="0">
              <a:buNone/>
            </a:pPr>
            <a:r>
              <a:rPr lang="en-US" dirty="0">
                <a:solidFill>
                  <a:schemeClr val="accent1">
                    <a:lumMod val="75000"/>
                  </a:schemeClr>
                </a:solidFill>
              </a:rPr>
              <a:t>The Task Force is established </a:t>
            </a:r>
            <a:r>
              <a:rPr lang="en-US" dirty="0">
                <a:solidFill>
                  <a:schemeClr val="accent1">
                    <a:lumMod val="75000"/>
                  </a:schemeClr>
                </a:solidFill>
                <a:effectLst>
                  <a:outerShdw blurRad="38100" dist="38100" dir="2700000" algn="tl">
                    <a:srgbClr val="000000">
                      <a:alpha val="43137"/>
                    </a:srgbClr>
                  </a:outerShdw>
                </a:effectLst>
              </a:rPr>
              <a:t>to adapt the Project Outcome measures</a:t>
            </a:r>
            <a:r>
              <a:rPr lang="en-US" dirty="0">
                <a:solidFill>
                  <a:schemeClr val="accent1">
                    <a:lumMod val="75000"/>
                  </a:schemeClr>
                </a:solidFill>
              </a:rPr>
              <a:t>, developed by the Public Library Association, to an academic library context. Collecting consistent </a:t>
            </a:r>
            <a:r>
              <a:rPr lang="en-US" dirty="0">
                <a:solidFill>
                  <a:schemeClr val="accent1">
                    <a:lumMod val="75000"/>
                  </a:schemeClr>
                </a:solidFill>
                <a:effectLst>
                  <a:outerShdw blurRad="38100" dist="38100" dir="2700000" algn="tl">
                    <a:srgbClr val="000000">
                      <a:alpha val="43137"/>
                    </a:srgbClr>
                  </a:outerShdw>
                </a:effectLst>
              </a:rPr>
              <a:t>outcomes data will allow academic libraries to benchmark </a:t>
            </a:r>
            <a:r>
              <a:rPr lang="en-US" dirty="0">
                <a:solidFill>
                  <a:schemeClr val="accent1">
                    <a:lumMod val="75000"/>
                  </a:schemeClr>
                </a:solidFill>
              </a:rPr>
              <a:t>at the national and state level </a:t>
            </a:r>
            <a:r>
              <a:rPr lang="en-US" dirty="0">
                <a:solidFill>
                  <a:schemeClr val="accent1">
                    <a:lumMod val="75000"/>
                  </a:schemeClr>
                </a:solidFill>
                <a:effectLst>
                  <a:outerShdw blurRad="38100" dist="38100" dir="2700000" algn="tl">
                    <a:srgbClr val="000000">
                      <a:alpha val="43137"/>
                    </a:srgbClr>
                  </a:outerShdw>
                </a:effectLst>
              </a:rPr>
              <a:t>and will help ACRL better support its members and mission</a:t>
            </a:r>
            <a:r>
              <a:rPr lang="en-US" dirty="0">
                <a:solidFill>
                  <a:schemeClr val="accent1">
                    <a:lumMod val="75000"/>
                  </a:schemeClr>
                </a:solidFill>
              </a:rPr>
              <a:t>.</a:t>
            </a:r>
          </a:p>
          <a:p>
            <a:endParaRPr lang="en-US" dirty="0">
              <a:solidFill>
                <a:schemeClr val="accent1">
                  <a:lumMod val="75000"/>
                </a:schemeClr>
              </a:solidFill>
            </a:endParaRPr>
          </a:p>
        </p:txBody>
      </p:sp>
    </p:spTree>
    <p:extLst>
      <p:ext uri="{BB962C8B-B14F-4D97-AF65-F5344CB8AC3E}">
        <p14:creationId xmlns:p14="http://schemas.microsoft.com/office/powerpoint/2010/main" val="2472936995"/>
      </p:ext>
    </p:extLst>
  </p:cSld>
  <p:clrMapOvr>
    <a:masterClrMapping/>
  </p:clrMapOvr>
</p:sld>
</file>

<file path=ppt/theme/theme1.xml><?xml version="1.0" encoding="utf-8"?>
<a:theme xmlns:a="http://schemas.openxmlformats.org/drawingml/2006/main" name="Custom Design">
  <a:themeElements>
    <a:clrScheme name="Custom 1">
      <a:dk1>
        <a:sysClr val="windowText" lastClr="000000"/>
      </a:dk1>
      <a:lt1>
        <a:srgbClr val="FFFFFE"/>
      </a:lt1>
      <a:dk2>
        <a:srgbClr val="231254"/>
      </a:dk2>
      <a:lt2>
        <a:srgbClr val="8F9591"/>
      </a:lt2>
      <a:accent1>
        <a:srgbClr val="581C69"/>
      </a:accent1>
      <a:accent2>
        <a:srgbClr val="253267"/>
      </a:accent2>
      <a:accent3>
        <a:srgbClr val="4A7D88"/>
      </a:accent3>
      <a:accent4>
        <a:srgbClr val="C1CA3C"/>
      </a:accent4>
      <a:accent5>
        <a:srgbClr val="4BACC6"/>
      </a:accent5>
      <a:accent6>
        <a:srgbClr val="616662"/>
      </a:accent6>
      <a:hlink>
        <a:srgbClr val="4A7D88"/>
      </a:hlink>
      <a:folHlink>
        <a:srgbClr val="581C69"/>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1786</TotalTime>
  <Words>1818</Words>
  <Application>Microsoft Office PowerPoint</Application>
  <PresentationFormat>Widescreen</PresentationFormat>
  <Paragraphs>310</Paragraphs>
  <Slides>29</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Arial</vt:lpstr>
      <vt:lpstr>Calibri</vt:lpstr>
      <vt:lpstr>Courier New</vt:lpstr>
      <vt:lpstr>Franklin Gothic Book</vt:lpstr>
      <vt:lpstr>Franklin Gothic Medium</vt:lpstr>
      <vt:lpstr>franklin-gothic-urw</vt:lpstr>
      <vt:lpstr>Wingdings</vt:lpstr>
      <vt:lpstr>Custom Design</vt:lpstr>
      <vt:lpstr>1_Office Theme</vt:lpstr>
      <vt:lpstr>Outcome Measurement in Academic Libraries: Adapting the Project Outcome Model</vt:lpstr>
      <vt:lpstr>Agenda</vt:lpstr>
      <vt:lpstr>PLA Project Outcome  Background</vt:lpstr>
      <vt:lpstr>What is Project Outcome?</vt:lpstr>
      <vt:lpstr>What is an Outcome?</vt:lpstr>
      <vt:lpstr>Standardized Outcome Measures</vt:lpstr>
      <vt:lpstr>Project Outcome Approach</vt:lpstr>
      <vt:lpstr>ACRL Project Outcome for Academic Libraries</vt:lpstr>
      <vt:lpstr>ACRL Task Force Charge</vt:lpstr>
      <vt:lpstr>Timeline</vt:lpstr>
      <vt:lpstr>Surveys &amp; Outcome Measures</vt:lpstr>
      <vt:lpstr>Field-Testing Results &amp; Analysis</vt:lpstr>
      <vt:lpstr>PowerPoint Presentation</vt:lpstr>
      <vt:lpstr>PowerPoint Presentation</vt:lpstr>
      <vt:lpstr>Theory of Change</vt:lpstr>
      <vt:lpstr>What’s Next</vt:lpstr>
      <vt:lpstr>Thank you!</vt:lpstr>
      <vt:lpstr>Additional slides for reference</vt:lpstr>
      <vt:lpstr>Development of Project Outcome: Key Activities</vt:lpstr>
      <vt:lpstr>PLA Survey Topics</vt:lpstr>
      <vt:lpstr>Public Libraries Using the Data</vt:lpstr>
      <vt:lpstr>ACRL Field-Testing Summary</vt:lpstr>
      <vt:lpstr>Responses</vt:lpstr>
      <vt:lpstr>Interactive data visualizations</vt:lpstr>
      <vt:lpstr>Survey 1: Undergraduate Instruction</vt:lpstr>
      <vt:lpstr>Survey 1: Undergraduate Instruction</vt:lpstr>
      <vt:lpstr>What did you like most about this program/service?</vt:lpstr>
      <vt:lpstr>Feedback from Field-Testers</vt:lpstr>
      <vt:lpstr>Q: How would you use this data? </vt:lpstr>
    </vt:vector>
  </TitlesOfParts>
  <Company>American Library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Kathryn J. Deiss</dc:creator>
  <cp:lastModifiedBy>Sara Goek</cp:lastModifiedBy>
  <cp:revision>153</cp:revision>
  <dcterms:created xsi:type="dcterms:W3CDTF">2011-09-21T14:55:00Z</dcterms:created>
  <dcterms:modified xsi:type="dcterms:W3CDTF">2018-11-29T16:14:30Z</dcterms:modified>
</cp:coreProperties>
</file>