
<file path=[Content_Types].xml><?xml version="1.0" encoding="utf-8"?>
<Types xmlns="http://schemas.openxmlformats.org/package/2006/content-types">
  <Default Extension="jpg" ContentType="image/pn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5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media/image12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2"/>
  </p:notesMasterIdLst>
  <p:sldIdLst>
    <p:sldId id="256" r:id="rId2"/>
    <p:sldId id="352" r:id="rId3"/>
    <p:sldId id="422" r:id="rId4"/>
    <p:sldId id="425" r:id="rId5"/>
    <p:sldId id="407" r:id="rId6"/>
    <p:sldId id="423" r:id="rId7"/>
    <p:sldId id="413" r:id="rId8"/>
    <p:sldId id="420" r:id="rId9"/>
    <p:sldId id="418" r:id="rId10"/>
    <p:sldId id="424" r:id="rId11"/>
    <p:sldId id="427" r:id="rId12"/>
    <p:sldId id="417" r:id="rId13"/>
    <p:sldId id="426" r:id="rId14"/>
    <p:sldId id="268" r:id="rId15"/>
    <p:sldId id="428" r:id="rId16"/>
    <p:sldId id="391" r:id="rId17"/>
    <p:sldId id="389" r:id="rId18"/>
    <p:sldId id="374" r:id="rId19"/>
    <p:sldId id="408" r:id="rId20"/>
    <p:sldId id="27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6" autoAdjust="0"/>
    <p:restoredTop sz="78475" autoAdjust="0"/>
  </p:normalViewPr>
  <p:slideViewPr>
    <p:cSldViewPr snapToGrid="0">
      <p:cViewPr varScale="1">
        <p:scale>
          <a:sx n="67" d="100"/>
          <a:sy n="67" d="100"/>
        </p:scale>
        <p:origin x="1296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n\Desktop\RESEARCH\MCPL\2017\WORKING%20COP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n\Desktop\RESEARCH\MCPL\2017\WORKING%20COPY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/>
              <a:t>Characteristics of Analytic Sample </a:t>
            </a:r>
          </a:p>
        </c:rich>
      </c:tx>
      <c:layout>
        <c:manualLayout>
          <c:xMode val="edge"/>
          <c:yMode val="edge"/>
          <c:x val="0.24961693311394767"/>
          <c:y val="1.44927508667596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Control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DEMOGRAPHICS!$B$1:$F$1</c:f>
              <c:strCache>
                <c:ptCount val="5"/>
                <c:pt idx="0">
                  <c:v>female</c:v>
                </c:pt>
                <c:pt idx="1">
                  <c:v>ell</c:v>
                </c:pt>
                <c:pt idx="2">
                  <c:v>sped</c:v>
                </c:pt>
                <c:pt idx="3">
                  <c:v>frl</c:v>
                </c:pt>
                <c:pt idx="4">
                  <c:v>summer</c:v>
                </c:pt>
              </c:strCache>
            </c:strRef>
          </c:cat>
          <c:val>
            <c:numRef>
              <c:f>DEMOGRAPHICS!$B$2:$F$2</c:f>
              <c:numCache>
                <c:formatCode>0%</c:formatCode>
                <c:ptCount val="5"/>
                <c:pt idx="0">
                  <c:v>0.48470819999999998</c:v>
                </c:pt>
                <c:pt idx="1">
                  <c:v>5.1998280000000001E-2</c:v>
                </c:pt>
                <c:pt idx="2">
                  <c:v>0.12830821000000001</c:v>
                </c:pt>
                <c:pt idx="3">
                  <c:v>0.60664269999999998</c:v>
                </c:pt>
                <c:pt idx="4">
                  <c:v>0.34798630000000003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7F-41C9-A04F-86E62B628F2D}"/>
            </c:ext>
          </c:extLst>
        </c:ser>
        <c:ser>
          <c:idx val="1"/>
          <c:order val="1"/>
          <c:tx>
            <c:v>Treatment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DEMOGRAPHICS!$B$3:$F$3</c:f>
              <c:numCache>
                <c:formatCode>0%</c:formatCode>
                <c:ptCount val="5"/>
                <c:pt idx="0">
                  <c:v>0.52493630000000002</c:v>
                </c:pt>
                <c:pt idx="1">
                  <c:v>1.321752E-2</c:v>
                </c:pt>
                <c:pt idx="2">
                  <c:v>9.7551490000000005E-2</c:v>
                </c:pt>
                <c:pt idx="3">
                  <c:v>0.61339639999999995</c:v>
                </c:pt>
                <c:pt idx="4">
                  <c:v>0.7576444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7F-41C9-A04F-86E62B628F2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4580920"/>
        <c:axId val="464581576"/>
      </c:barChart>
      <c:catAx>
        <c:axId val="464580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4581576"/>
        <c:crosses val="autoZero"/>
        <c:auto val="1"/>
        <c:lblAlgn val="ctr"/>
        <c:lblOffset val="100"/>
        <c:noMultiLvlLbl val="0"/>
      </c:catAx>
      <c:valAx>
        <c:axId val="464581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4580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/>
              <a:t>Race</a:t>
            </a:r>
            <a:r>
              <a:rPr lang="en-US" sz="2800" baseline="0" dirty="0"/>
              <a:t> Distribution of Analytic Sample</a:t>
            </a:r>
            <a:endParaRPr lang="en-US" sz="2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Control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DEMOGRAPHICS!$G$1:$K$1</c:f>
              <c:strCache>
                <c:ptCount val="5"/>
                <c:pt idx="0">
                  <c:v>white</c:v>
                </c:pt>
                <c:pt idx="1">
                  <c:v>black</c:v>
                </c:pt>
                <c:pt idx="2">
                  <c:v>hispanic</c:v>
                </c:pt>
                <c:pt idx="3">
                  <c:v>asian</c:v>
                </c:pt>
                <c:pt idx="4">
                  <c:v>otherrace</c:v>
                </c:pt>
              </c:strCache>
            </c:strRef>
          </c:cat>
          <c:val>
            <c:numRef>
              <c:f>DEMOGRAPHICS!$G$2:$K$2</c:f>
              <c:numCache>
                <c:formatCode>0%</c:formatCode>
                <c:ptCount val="5"/>
                <c:pt idx="0">
                  <c:v>0.49642700000000001</c:v>
                </c:pt>
                <c:pt idx="1">
                  <c:v>0.30800899999999998</c:v>
                </c:pt>
                <c:pt idx="2">
                  <c:v>0.11490300000000001</c:v>
                </c:pt>
                <c:pt idx="3">
                  <c:v>2.5152999999999998E-2</c:v>
                </c:pt>
                <c:pt idx="4">
                  <c:v>5.5508000000000002E-2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F3-4698-9CDF-401E795D1EF6}"/>
            </c:ext>
          </c:extLst>
        </c:ser>
        <c:ser>
          <c:idx val="1"/>
          <c:order val="1"/>
          <c:tx>
            <c:v>Treatment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DEMOGRAPHICS!$G$3:$K$3</c:f>
              <c:numCache>
                <c:formatCode>0%</c:formatCode>
                <c:ptCount val="5"/>
                <c:pt idx="0">
                  <c:v>0.58172599999999997</c:v>
                </c:pt>
                <c:pt idx="1">
                  <c:v>0.18893299999999999</c:v>
                </c:pt>
                <c:pt idx="2">
                  <c:v>0.117219</c:v>
                </c:pt>
                <c:pt idx="3">
                  <c:v>1.9293999999999999E-2</c:v>
                </c:pt>
                <c:pt idx="4">
                  <c:v>9.2828999999999995E-2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F3-4698-9CDF-401E795D1EF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71114360"/>
        <c:axId val="471112720"/>
      </c:barChart>
      <c:catAx>
        <c:axId val="471114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1112720"/>
        <c:crosses val="autoZero"/>
        <c:auto val="1"/>
        <c:lblAlgn val="ctr"/>
        <c:lblOffset val="100"/>
        <c:noMultiLvlLbl val="0"/>
      </c:catAx>
      <c:valAx>
        <c:axId val="471112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1114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C7A083-0196-424A-AA05-E3B282031049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01C95A6-B568-4153-9ECC-75417EEC8133}">
      <dgm:prSet/>
      <dgm:spPr/>
      <dgm:t>
        <a:bodyPr/>
        <a:lstStyle/>
        <a:p>
          <a:r>
            <a:rPr lang="en-US" baseline="0"/>
            <a:t>Know your student population</a:t>
          </a:r>
          <a:endParaRPr lang="en-US"/>
        </a:p>
      </dgm:t>
    </dgm:pt>
    <dgm:pt modelId="{E2472125-86FA-4577-9FFC-4F8C044AC639}" type="parTrans" cxnId="{491B40C1-8041-46FA-81EF-B6807D93B0A5}">
      <dgm:prSet/>
      <dgm:spPr/>
      <dgm:t>
        <a:bodyPr/>
        <a:lstStyle/>
        <a:p>
          <a:endParaRPr lang="en-US"/>
        </a:p>
      </dgm:t>
    </dgm:pt>
    <dgm:pt modelId="{7AE3FA6A-3AE7-49C7-A1C4-E8FB203FFAA4}" type="sibTrans" cxnId="{491B40C1-8041-46FA-81EF-B6807D93B0A5}">
      <dgm:prSet/>
      <dgm:spPr/>
      <dgm:t>
        <a:bodyPr/>
        <a:lstStyle/>
        <a:p>
          <a:endParaRPr lang="en-US"/>
        </a:p>
      </dgm:t>
    </dgm:pt>
    <dgm:pt modelId="{99841429-7EF0-49BA-90D1-05D4697CFA6B}">
      <dgm:prSet/>
      <dgm:spPr/>
      <dgm:t>
        <a:bodyPr/>
        <a:lstStyle/>
        <a:p>
          <a:r>
            <a:rPr lang="en-US" baseline="0" dirty="0"/>
            <a:t>Know what data you *might* get &amp; plan accordingly</a:t>
          </a:r>
          <a:endParaRPr lang="en-US" dirty="0"/>
        </a:p>
      </dgm:t>
    </dgm:pt>
    <dgm:pt modelId="{AB4D747F-5533-4C6D-9ED7-CB48668348C5}" type="parTrans" cxnId="{569C9B1D-E6FC-4A37-B2F0-A4F9BD7A5B93}">
      <dgm:prSet/>
      <dgm:spPr/>
      <dgm:t>
        <a:bodyPr/>
        <a:lstStyle/>
        <a:p>
          <a:endParaRPr lang="en-US"/>
        </a:p>
      </dgm:t>
    </dgm:pt>
    <dgm:pt modelId="{5A52BD27-4133-4B34-8C8E-B86223950090}" type="sibTrans" cxnId="{569C9B1D-E6FC-4A37-B2F0-A4F9BD7A5B93}">
      <dgm:prSet/>
      <dgm:spPr/>
      <dgm:t>
        <a:bodyPr/>
        <a:lstStyle/>
        <a:p>
          <a:endParaRPr lang="en-US"/>
        </a:p>
      </dgm:t>
    </dgm:pt>
    <dgm:pt modelId="{EE94C146-8C98-42AA-9B60-1F696CEDCBD4}">
      <dgm:prSet/>
      <dgm:spPr/>
      <dgm:t>
        <a:bodyPr/>
        <a:lstStyle/>
        <a:p>
          <a:r>
            <a:rPr lang="en-US" baseline="0" dirty="0"/>
            <a:t>Know that most of the job is data collection &amp; cleaning</a:t>
          </a:r>
          <a:endParaRPr lang="en-US" dirty="0"/>
        </a:p>
      </dgm:t>
    </dgm:pt>
    <dgm:pt modelId="{ACE6A3F5-ED75-4125-8CD9-25483448BD69}" type="parTrans" cxnId="{C652383D-F68D-4EF6-A469-4E7374BB8D04}">
      <dgm:prSet/>
      <dgm:spPr/>
      <dgm:t>
        <a:bodyPr/>
        <a:lstStyle/>
        <a:p>
          <a:endParaRPr lang="en-US"/>
        </a:p>
      </dgm:t>
    </dgm:pt>
    <dgm:pt modelId="{C5190F72-940D-4F74-882F-463112301EA3}" type="sibTrans" cxnId="{C652383D-F68D-4EF6-A469-4E7374BB8D04}">
      <dgm:prSet/>
      <dgm:spPr/>
      <dgm:t>
        <a:bodyPr/>
        <a:lstStyle/>
        <a:p>
          <a:endParaRPr lang="en-US"/>
        </a:p>
      </dgm:t>
    </dgm:pt>
    <dgm:pt modelId="{4904CB61-9F21-4DE7-A24C-B26E007F1D41}" type="pres">
      <dgm:prSet presAssocID="{52C7A083-0196-424A-AA05-E3B282031049}" presName="root" presStyleCnt="0">
        <dgm:presLayoutVars>
          <dgm:dir/>
          <dgm:resizeHandles val="exact"/>
        </dgm:presLayoutVars>
      </dgm:prSet>
      <dgm:spPr/>
    </dgm:pt>
    <dgm:pt modelId="{E8DA45FE-35C2-4E8A-826A-73BC58BE09D5}" type="pres">
      <dgm:prSet presAssocID="{201C95A6-B568-4153-9ECC-75417EEC8133}" presName="compNode" presStyleCnt="0"/>
      <dgm:spPr/>
    </dgm:pt>
    <dgm:pt modelId="{E2F5E2D4-AAC5-4A5E-B13B-EC3478DA5CAC}" type="pres">
      <dgm:prSet presAssocID="{201C95A6-B568-4153-9ECC-75417EEC8133}" presName="bgRect" presStyleLbl="bgShp" presStyleIdx="0" presStyleCnt="3"/>
      <dgm:spPr/>
    </dgm:pt>
    <dgm:pt modelId="{B959FE4D-A5AF-4B4C-9431-F924D30AF054}" type="pres">
      <dgm:prSet presAssocID="{201C95A6-B568-4153-9ECC-75417EEC813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3E80D7C8-B485-4615-8680-7BA5E997D95D}" type="pres">
      <dgm:prSet presAssocID="{201C95A6-B568-4153-9ECC-75417EEC8133}" presName="spaceRect" presStyleCnt="0"/>
      <dgm:spPr/>
    </dgm:pt>
    <dgm:pt modelId="{93E96E2A-C558-428D-A8FC-635386E746F5}" type="pres">
      <dgm:prSet presAssocID="{201C95A6-B568-4153-9ECC-75417EEC8133}" presName="parTx" presStyleLbl="revTx" presStyleIdx="0" presStyleCnt="3">
        <dgm:presLayoutVars>
          <dgm:chMax val="0"/>
          <dgm:chPref val="0"/>
        </dgm:presLayoutVars>
      </dgm:prSet>
      <dgm:spPr/>
    </dgm:pt>
    <dgm:pt modelId="{DA44247B-CF4F-4C43-B652-4C825A7374A2}" type="pres">
      <dgm:prSet presAssocID="{7AE3FA6A-3AE7-49C7-A1C4-E8FB203FFAA4}" presName="sibTrans" presStyleCnt="0"/>
      <dgm:spPr/>
    </dgm:pt>
    <dgm:pt modelId="{95E76B1E-B446-4145-B838-E272DD95C246}" type="pres">
      <dgm:prSet presAssocID="{99841429-7EF0-49BA-90D1-05D4697CFA6B}" presName="compNode" presStyleCnt="0"/>
      <dgm:spPr/>
    </dgm:pt>
    <dgm:pt modelId="{23751F09-D349-422F-B18F-54C73B64741B}" type="pres">
      <dgm:prSet presAssocID="{99841429-7EF0-49BA-90D1-05D4697CFA6B}" presName="bgRect" presStyleLbl="bgShp" presStyleIdx="1" presStyleCnt="3"/>
      <dgm:spPr/>
    </dgm:pt>
    <dgm:pt modelId="{B78A2106-0641-4BFF-9A79-10E06CA4D60B}" type="pres">
      <dgm:prSet presAssocID="{99841429-7EF0-49BA-90D1-05D4697CFA6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ought bubble"/>
        </a:ext>
      </dgm:extLst>
    </dgm:pt>
    <dgm:pt modelId="{5F5E2263-86BB-4E43-B158-B5390B936FB1}" type="pres">
      <dgm:prSet presAssocID="{99841429-7EF0-49BA-90D1-05D4697CFA6B}" presName="spaceRect" presStyleCnt="0"/>
      <dgm:spPr/>
    </dgm:pt>
    <dgm:pt modelId="{4AB4DE0A-1185-4CE6-94B1-D07383E39574}" type="pres">
      <dgm:prSet presAssocID="{99841429-7EF0-49BA-90D1-05D4697CFA6B}" presName="parTx" presStyleLbl="revTx" presStyleIdx="1" presStyleCnt="3">
        <dgm:presLayoutVars>
          <dgm:chMax val="0"/>
          <dgm:chPref val="0"/>
        </dgm:presLayoutVars>
      </dgm:prSet>
      <dgm:spPr/>
    </dgm:pt>
    <dgm:pt modelId="{3A57EA74-E733-474F-A343-0242D308E798}" type="pres">
      <dgm:prSet presAssocID="{5A52BD27-4133-4B34-8C8E-B86223950090}" presName="sibTrans" presStyleCnt="0"/>
      <dgm:spPr/>
    </dgm:pt>
    <dgm:pt modelId="{4C730317-2DBA-42FC-A5B7-8A8F06CACCA9}" type="pres">
      <dgm:prSet presAssocID="{EE94C146-8C98-42AA-9B60-1F696CEDCBD4}" presName="compNode" presStyleCnt="0"/>
      <dgm:spPr/>
    </dgm:pt>
    <dgm:pt modelId="{ADAC6956-904F-4487-B771-B6D00A4058EF}" type="pres">
      <dgm:prSet presAssocID="{EE94C146-8C98-42AA-9B60-1F696CEDCBD4}" presName="bgRect" presStyleLbl="bgShp" presStyleIdx="2" presStyleCnt="3"/>
      <dgm:spPr/>
    </dgm:pt>
    <dgm:pt modelId="{175CC1AE-A401-41A6-AF2F-FEBA16BDCEAE}" type="pres">
      <dgm:prSet presAssocID="{EE94C146-8C98-42AA-9B60-1F696CEDCBD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CCD3002C-100F-4A32-86B3-F865255388A7}" type="pres">
      <dgm:prSet presAssocID="{EE94C146-8C98-42AA-9B60-1F696CEDCBD4}" presName="spaceRect" presStyleCnt="0"/>
      <dgm:spPr/>
    </dgm:pt>
    <dgm:pt modelId="{188281BC-404B-4CD3-BB7B-936AF5105C12}" type="pres">
      <dgm:prSet presAssocID="{EE94C146-8C98-42AA-9B60-1F696CEDCBD4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69C9B1D-E6FC-4A37-B2F0-A4F9BD7A5B93}" srcId="{52C7A083-0196-424A-AA05-E3B282031049}" destId="{99841429-7EF0-49BA-90D1-05D4697CFA6B}" srcOrd="1" destOrd="0" parTransId="{AB4D747F-5533-4C6D-9ED7-CB48668348C5}" sibTransId="{5A52BD27-4133-4B34-8C8E-B86223950090}"/>
    <dgm:cxn modelId="{F84C6F33-BDF9-49D8-B611-2DB95198F659}" type="presOf" srcId="{EE94C146-8C98-42AA-9B60-1F696CEDCBD4}" destId="{188281BC-404B-4CD3-BB7B-936AF5105C12}" srcOrd="0" destOrd="0" presId="urn:microsoft.com/office/officeart/2018/2/layout/IconVerticalSolidList"/>
    <dgm:cxn modelId="{20E75E3C-A831-4C5D-B1D7-81B3A62963EE}" type="presOf" srcId="{99841429-7EF0-49BA-90D1-05D4697CFA6B}" destId="{4AB4DE0A-1185-4CE6-94B1-D07383E39574}" srcOrd="0" destOrd="0" presId="urn:microsoft.com/office/officeart/2018/2/layout/IconVerticalSolidList"/>
    <dgm:cxn modelId="{C652383D-F68D-4EF6-A469-4E7374BB8D04}" srcId="{52C7A083-0196-424A-AA05-E3B282031049}" destId="{EE94C146-8C98-42AA-9B60-1F696CEDCBD4}" srcOrd="2" destOrd="0" parTransId="{ACE6A3F5-ED75-4125-8CD9-25483448BD69}" sibTransId="{C5190F72-940D-4F74-882F-463112301EA3}"/>
    <dgm:cxn modelId="{43801864-9500-4729-B77B-EA050162C47C}" type="presOf" srcId="{52C7A083-0196-424A-AA05-E3B282031049}" destId="{4904CB61-9F21-4DE7-A24C-B26E007F1D41}" srcOrd="0" destOrd="0" presId="urn:microsoft.com/office/officeart/2018/2/layout/IconVerticalSolidList"/>
    <dgm:cxn modelId="{491B40C1-8041-46FA-81EF-B6807D93B0A5}" srcId="{52C7A083-0196-424A-AA05-E3B282031049}" destId="{201C95A6-B568-4153-9ECC-75417EEC8133}" srcOrd="0" destOrd="0" parTransId="{E2472125-86FA-4577-9FFC-4F8C044AC639}" sibTransId="{7AE3FA6A-3AE7-49C7-A1C4-E8FB203FFAA4}"/>
    <dgm:cxn modelId="{B026D3C7-D677-40DB-88B6-39D6E224E952}" type="presOf" srcId="{201C95A6-B568-4153-9ECC-75417EEC8133}" destId="{93E96E2A-C558-428D-A8FC-635386E746F5}" srcOrd="0" destOrd="0" presId="urn:microsoft.com/office/officeart/2018/2/layout/IconVerticalSolidList"/>
    <dgm:cxn modelId="{51BC74AA-8EF2-48D3-8A96-4450E7826237}" type="presParOf" srcId="{4904CB61-9F21-4DE7-A24C-B26E007F1D41}" destId="{E8DA45FE-35C2-4E8A-826A-73BC58BE09D5}" srcOrd="0" destOrd="0" presId="urn:microsoft.com/office/officeart/2018/2/layout/IconVerticalSolidList"/>
    <dgm:cxn modelId="{D8FC1AB8-4CE3-40F4-9E78-5C8424D2E975}" type="presParOf" srcId="{E8DA45FE-35C2-4E8A-826A-73BC58BE09D5}" destId="{E2F5E2D4-AAC5-4A5E-B13B-EC3478DA5CAC}" srcOrd="0" destOrd="0" presId="urn:microsoft.com/office/officeart/2018/2/layout/IconVerticalSolidList"/>
    <dgm:cxn modelId="{385EAC93-32EA-42C5-833E-0ADE8180A312}" type="presParOf" srcId="{E8DA45FE-35C2-4E8A-826A-73BC58BE09D5}" destId="{B959FE4D-A5AF-4B4C-9431-F924D30AF054}" srcOrd="1" destOrd="0" presId="urn:microsoft.com/office/officeart/2018/2/layout/IconVerticalSolidList"/>
    <dgm:cxn modelId="{3031AA7E-738C-4A50-89AC-E073E260175F}" type="presParOf" srcId="{E8DA45FE-35C2-4E8A-826A-73BC58BE09D5}" destId="{3E80D7C8-B485-4615-8680-7BA5E997D95D}" srcOrd="2" destOrd="0" presId="urn:microsoft.com/office/officeart/2018/2/layout/IconVerticalSolidList"/>
    <dgm:cxn modelId="{7E75DD8A-AC95-4031-8377-7F562DD8EEF1}" type="presParOf" srcId="{E8DA45FE-35C2-4E8A-826A-73BC58BE09D5}" destId="{93E96E2A-C558-428D-A8FC-635386E746F5}" srcOrd="3" destOrd="0" presId="urn:microsoft.com/office/officeart/2018/2/layout/IconVerticalSolidList"/>
    <dgm:cxn modelId="{EA804F65-4871-4866-8688-F8DD69B65F34}" type="presParOf" srcId="{4904CB61-9F21-4DE7-A24C-B26E007F1D41}" destId="{DA44247B-CF4F-4C43-B652-4C825A7374A2}" srcOrd="1" destOrd="0" presId="urn:microsoft.com/office/officeart/2018/2/layout/IconVerticalSolidList"/>
    <dgm:cxn modelId="{F78B97C6-6813-45D1-B3C3-A5FD419FA196}" type="presParOf" srcId="{4904CB61-9F21-4DE7-A24C-B26E007F1D41}" destId="{95E76B1E-B446-4145-B838-E272DD95C246}" srcOrd="2" destOrd="0" presId="urn:microsoft.com/office/officeart/2018/2/layout/IconVerticalSolidList"/>
    <dgm:cxn modelId="{A11BD46C-AD34-4A20-8835-342F0C091D5F}" type="presParOf" srcId="{95E76B1E-B446-4145-B838-E272DD95C246}" destId="{23751F09-D349-422F-B18F-54C73B64741B}" srcOrd="0" destOrd="0" presId="urn:microsoft.com/office/officeart/2018/2/layout/IconVerticalSolidList"/>
    <dgm:cxn modelId="{63FE87C4-F39B-47F1-BD38-2A2052E6A4D5}" type="presParOf" srcId="{95E76B1E-B446-4145-B838-E272DD95C246}" destId="{B78A2106-0641-4BFF-9A79-10E06CA4D60B}" srcOrd="1" destOrd="0" presId="urn:microsoft.com/office/officeart/2018/2/layout/IconVerticalSolidList"/>
    <dgm:cxn modelId="{E03E5031-A591-4338-80DF-666DB592BE40}" type="presParOf" srcId="{95E76B1E-B446-4145-B838-E272DD95C246}" destId="{5F5E2263-86BB-4E43-B158-B5390B936FB1}" srcOrd="2" destOrd="0" presId="urn:microsoft.com/office/officeart/2018/2/layout/IconVerticalSolidList"/>
    <dgm:cxn modelId="{8E046E0C-D0CD-4993-A134-D408AB5F0F99}" type="presParOf" srcId="{95E76B1E-B446-4145-B838-E272DD95C246}" destId="{4AB4DE0A-1185-4CE6-94B1-D07383E39574}" srcOrd="3" destOrd="0" presId="urn:microsoft.com/office/officeart/2018/2/layout/IconVerticalSolidList"/>
    <dgm:cxn modelId="{A72A17EF-D1E7-47F9-8DC2-9CB259B8C475}" type="presParOf" srcId="{4904CB61-9F21-4DE7-A24C-B26E007F1D41}" destId="{3A57EA74-E733-474F-A343-0242D308E798}" srcOrd="3" destOrd="0" presId="urn:microsoft.com/office/officeart/2018/2/layout/IconVerticalSolidList"/>
    <dgm:cxn modelId="{38AF5154-B1C9-4449-8A61-5F82ABB8CEBE}" type="presParOf" srcId="{4904CB61-9F21-4DE7-A24C-B26E007F1D41}" destId="{4C730317-2DBA-42FC-A5B7-8A8F06CACCA9}" srcOrd="4" destOrd="0" presId="urn:microsoft.com/office/officeart/2018/2/layout/IconVerticalSolidList"/>
    <dgm:cxn modelId="{CB2E99F3-8E69-439A-8D7D-2156EEA8EED1}" type="presParOf" srcId="{4C730317-2DBA-42FC-A5B7-8A8F06CACCA9}" destId="{ADAC6956-904F-4487-B771-B6D00A4058EF}" srcOrd="0" destOrd="0" presId="urn:microsoft.com/office/officeart/2018/2/layout/IconVerticalSolidList"/>
    <dgm:cxn modelId="{2993813A-E53F-4E88-9A11-CCCAB7AEDB19}" type="presParOf" srcId="{4C730317-2DBA-42FC-A5B7-8A8F06CACCA9}" destId="{175CC1AE-A401-41A6-AF2F-FEBA16BDCEAE}" srcOrd="1" destOrd="0" presId="urn:microsoft.com/office/officeart/2018/2/layout/IconVerticalSolidList"/>
    <dgm:cxn modelId="{754B0081-D27D-465B-B277-4AE602EE577F}" type="presParOf" srcId="{4C730317-2DBA-42FC-A5B7-8A8F06CACCA9}" destId="{CCD3002C-100F-4A32-86B3-F865255388A7}" srcOrd="2" destOrd="0" presId="urn:microsoft.com/office/officeart/2018/2/layout/IconVerticalSolidList"/>
    <dgm:cxn modelId="{02C48412-1605-468D-B245-6EF6EAC2FD8C}" type="presParOf" srcId="{4C730317-2DBA-42FC-A5B7-8A8F06CACCA9}" destId="{188281BC-404B-4CD3-BB7B-936AF5105C1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55C015A-0885-4B8F-BD34-82D321459B89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65D132-1582-4E9A-A2F1-59FB7C0D67DC}">
      <dgm:prSet phldrT="[Text]" custT="1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sz="2800" dirty="0"/>
            <a:t>RCBM</a:t>
          </a:r>
        </a:p>
      </dgm:t>
    </dgm:pt>
    <dgm:pt modelId="{F29E0AA6-C8B6-4091-93F4-74EDF5773F2B}" type="parTrans" cxnId="{EFDB1DAE-A8D8-43F0-B51C-E6DF8EFCC79E}">
      <dgm:prSet/>
      <dgm:spPr/>
      <dgm:t>
        <a:bodyPr/>
        <a:lstStyle/>
        <a:p>
          <a:endParaRPr lang="en-US"/>
        </a:p>
      </dgm:t>
    </dgm:pt>
    <dgm:pt modelId="{C0D83D67-6F9A-47D0-8CD0-406654D5889F}" type="sibTrans" cxnId="{EFDB1DAE-A8D8-43F0-B51C-E6DF8EFCC79E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dirty="0"/>
            <a:t>RIT</a:t>
          </a:r>
        </a:p>
      </dgm:t>
    </dgm:pt>
    <dgm:pt modelId="{ABDF43E3-133C-46CA-8249-D2259EFADC58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400" dirty="0"/>
            <a:t>IREADY</a:t>
          </a:r>
        </a:p>
      </dgm:t>
    </dgm:pt>
    <dgm:pt modelId="{00CDE12C-3D1B-4842-8E92-B482A5693A88}" type="parTrans" cxnId="{00874B01-3346-491D-83A4-9A4587BF50CF}">
      <dgm:prSet/>
      <dgm:spPr/>
      <dgm:t>
        <a:bodyPr/>
        <a:lstStyle/>
        <a:p>
          <a:endParaRPr lang="en-US"/>
        </a:p>
      </dgm:t>
    </dgm:pt>
    <dgm:pt modelId="{E362BFD7-3D12-4A68-B89B-36D4C35005DB}" type="sibTrans" cxnId="{00874B01-3346-491D-83A4-9A4587BF50CF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3600" dirty="0"/>
            <a:t>F&amp;P</a:t>
          </a:r>
        </a:p>
      </dgm:t>
    </dgm:pt>
    <dgm:pt modelId="{2F20742B-9991-464A-9F02-AD8E6165AD3D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800" dirty="0"/>
            <a:t>STAR</a:t>
          </a:r>
        </a:p>
      </dgm:t>
    </dgm:pt>
    <dgm:pt modelId="{37B6F37C-6F3E-4B30-9694-7012E9605254}" type="parTrans" cxnId="{0E8E8117-A514-4A55-9AA5-B9245919286D}">
      <dgm:prSet/>
      <dgm:spPr/>
      <dgm:t>
        <a:bodyPr/>
        <a:lstStyle/>
        <a:p>
          <a:endParaRPr lang="en-US"/>
        </a:p>
      </dgm:t>
    </dgm:pt>
    <dgm:pt modelId="{0A436689-E6C5-4B41-A0EB-A88CA8270A87}" type="sibTrans" cxnId="{0E8E8117-A514-4A55-9AA5-B9245919286D}">
      <dgm:prSet/>
      <dgm:spPr/>
      <dgm:t>
        <a:bodyPr/>
        <a:lstStyle/>
        <a:p>
          <a:r>
            <a:rPr lang="en-US" dirty="0"/>
            <a:t>Lexile</a:t>
          </a:r>
        </a:p>
      </dgm:t>
    </dgm:pt>
    <dgm:pt modelId="{66C4BAC9-7B20-4C1C-813A-A5F9D3E169E2}" type="pres">
      <dgm:prSet presAssocID="{A55C015A-0885-4B8F-BD34-82D321459B89}" presName="Name0" presStyleCnt="0">
        <dgm:presLayoutVars>
          <dgm:chMax/>
          <dgm:chPref/>
          <dgm:dir/>
          <dgm:animLvl val="lvl"/>
        </dgm:presLayoutVars>
      </dgm:prSet>
      <dgm:spPr/>
    </dgm:pt>
    <dgm:pt modelId="{D01C92B1-D0A6-4CC4-ABD8-C4CC3F4034CA}" type="pres">
      <dgm:prSet presAssocID="{3565D132-1582-4E9A-A2F1-59FB7C0D67DC}" presName="composite" presStyleCnt="0"/>
      <dgm:spPr/>
    </dgm:pt>
    <dgm:pt modelId="{9EF00DE0-8354-464F-A05C-942E0426F44E}" type="pres">
      <dgm:prSet presAssocID="{3565D132-1582-4E9A-A2F1-59FB7C0D67DC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8F4B0E81-EDDE-41C5-B123-77CC30EB663E}" type="pres">
      <dgm:prSet presAssocID="{3565D132-1582-4E9A-A2F1-59FB7C0D67DC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101AF1C-5001-4F9B-9492-BAC776C70E12}" type="pres">
      <dgm:prSet presAssocID="{3565D132-1582-4E9A-A2F1-59FB7C0D67DC}" presName="BalanceSpacing" presStyleCnt="0"/>
      <dgm:spPr/>
    </dgm:pt>
    <dgm:pt modelId="{C9444DE2-8DEC-4919-AD77-C5E0146D2EC7}" type="pres">
      <dgm:prSet presAssocID="{3565D132-1582-4E9A-A2F1-59FB7C0D67DC}" presName="BalanceSpacing1" presStyleCnt="0"/>
      <dgm:spPr/>
    </dgm:pt>
    <dgm:pt modelId="{0560E4B4-220C-465C-B59C-3107D4A76B53}" type="pres">
      <dgm:prSet presAssocID="{C0D83D67-6F9A-47D0-8CD0-406654D5889F}" presName="Accent1Text" presStyleLbl="node1" presStyleIdx="1" presStyleCnt="6"/>
      <dgm:spPr/>
    </dgm:pt>
    <dgm:pt modelId="{B9286F32-58C8-42FE-8625-55D8B5B29A50}" type="pres">
      <dgm:prSet presAssocID="{C0D83D67-6F9A-47D0-8CD0-406654D5889F}" presName="spaceBetweenRectangles" presStyleCnt="0"/>
      <dgm:spPr/>
    </dgm:pt>
    <dgm:pt modelId="{88DD3F01-745E-4A03-9ECA-C974A5221495}" type="pres">
      <dgm:prSet presAssocID="{ABDF43E3-133C-46CA-8249-D2259EFADC58}" presName="composite" presStyleCnt="0"/>
      <dgm:spPr/>
    </dgm:pt>
    <dgm:pt modelId="{5860F8B9-FADB-4B87-AF5E-58770D01286D}" type="pres">
      <dgm:prSet presAssocID="{ABDF43E3-133C-46CA-8249-D2259EFADC58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579FD651-D96C-4577-9130-7F4E7C6CD7F2}" type="pres">
      <dgm:prSet presAssocID="{ABDF43E3-133C-46CA-8249-D2259EFADC58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0B384637-CC9A-425B-914A-B03CDC6191F8}" type="pres">
      <dgm:prSet presAssocID="{ABDF43E3-133C-46CA-8249-D2259EFADC58}" presName="BalanceSpacing" presStyleCnt="0"/>
      <dgm:spPr/>
    </dgm:pt>
    <dgm:pt modelId="{C792CDDF-0DB4-4A7F-B176-63B071FDE459}" type="pres">
      <dgm:prSet presAssocID="{ABDF43E3-133C-46CA-8249-D2259EFADC58}" presName="BalanceSpacing1" presStyleCnt="0"/>
      <dgm:spPr/>
    </dgm:pt>
    <dgm:pt modelId="{1B7C1D89-1295-407F-B5F8-375EB168745B}" type="pres">
      <dgm:prSet presAssocID="{E362BFD7-3D12-4A68-B89B-36D4C35005DB}" presName="Accent1Text" presStyleLbl="node1" presStyleIdx="3" presStyleCnt="6"/>
      <dgm:spPr/>
    </dgm:pt>
    <dgm:pt modelId="{7E251E6D-A7E7-4B10-950A-6C1D086E0023}" type="pres">
      <dgm:prSet presAssocID="{E362BFD7-3D12-4A68-B89B-36D4C35005DB}" presName="spaceBetweenRectangles" presStyleCnt="0"/>
      <dgm:spPr/>
    </dgm:pt>
    <dgm:pt modelId="{06EDB2D5-11EF-4B99-972C-6F30E8FB63AF}" type="pres">
      <dgm:prSet presAssocID="{2F20742B-9991-464A-9F02-AD8E6165AD3D}" presName="composite" presStyleCnt="0"/>
      <dgm:spPr/>
    </dgm:pt>
    <dgm:pt modelId="{399CFB2A-F857-4A3A-B3EE-C8995D395A6D}" type="pres">
      <dgm:prSet presAssocID="{2F20742B-9991-464A-9F02-AD8E6165AD3D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9BD8BD6D-9FD0-44EF-9ABC-53C186F6C674}" type="pres">
      <dgm:prSet presAssocID="{2F20742B-9991-464A-9F02-AD8E6165AD3D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6727887C-C98E-45F3-8F4E-A9EB5DAB8A1D}" type="pres">
      <dgm:prSet presAssocID="{2F20742B-9991-464A-9F02-AD8E6165AD3D}" presName="BalanceSpacing" presStyleCnt="0"/>
      <dgm:spPr/>
    </dgm:pt>
    <dgm:pt modelId="{914F73D6-1623-433F-8D7C-E65706E40678}" type="pres">
      <dgm:prSet presAssocID="{2F20742B-9991-464A-9F02-AD8E6165AD3D}" presName="BalanceSpacing1" presStyleCnt="0"/>
      <dgm:spPr/>
    </dgm:pt>
    <dgm:pt modelId="{7D5BC939-D7F0-45D6-A984-D862CBB3E0F1}" type="pres">
      <dgm:prSet presAssocID="{0A436689-E6C5-4B41-A0EB-A88CA8270A87}" presName="Accent1Text" presStyleLbl="node1" presStyleIdx="5" presStyleCnt="6"/>
      <dgm:spPr/>
    </dgm:pt>
  </dgm:ptLst>
  <dgm:cxnLst>
    <dgm:cxn modelId="{00874B01-3346-491D-83A4-9A4587BF50CF}" srcId="{A55C015A-0885-4B8F-BD34-82D321459B89}" destId="{ABDF43E3-133C-46CA-8249-D2259EFADC58}" srcOrd="1" destOrd="0" parTransId="{00CDE12C-3D1B-4842-8E92-B482A5693A88}" sibTransId="{E362BFD7-3D12-4A68-B89B-36D4C35005DB}"/>
    <dgm:cxn modelId="{0E8E8117-A514-4A55-9AA5-B9245919286D}" srcId="{A55C015A-0885-4B8F-BD34-82D321459B89}" destId="{2F20742B-9991-464A-9F02-AD8E6165AD3D}" srcOrd="2" destOrd="0" parTransId="{37B6F37C-6F3E-4B30-9694-7012E9605254}" sibTransId="{0A436689-E6C5-4B41-A0EB-A88CA8270A87}"/>
    <dgm:cxn modelId="{08B1121E-D8F8-4E6A-89E0-1B0BEA713A06}" type="presOf" srcId="{0A436689-E6C5-4B41-A0EB-A88CA8270A87}" destId="{7D5BC939-D7F0-45D6-A984-D862CBB3E0F1}" srcOrd="0" destOrd="0" presId="urn:microsoft.com/office/officeart/2008/layout/AlternatingHexagons"/>
    <dgm:cxn modelId="{E04BAC3E-F300-4AC3-A4FF-FCEC80F49F1D}" type="presOf" srcId="{A55C015A-0885-4B8F-BD34-82D321459B89}" destId="{66C4BAC9-7B20-4C1C-813A-A5F9D3E169E2}" srcOrd="0" destOrd="0" presId="urn:microsoft.com/office/officeart/2008/layout/AlternatingHexagons"/>
    <dgm:cxn modelId="{98C8EB4C-AF09-407C-BDC7-D26AC447BA45}" type="presOf" srcId="{C0D83D67-6F9A-47D0-8CD0-406654D5889F}" destId="{0560E4B4-220C-465C-B59C-3107D4A76B53}" srcOrd="0" destOrd="0" presId="urn:microsoft.com/office/officeart/2008/layout/AlternatingHexagons"/>
    <dgm:cxn modelId="{EFDB1DAE-A8D8-43F0-B51C-E6DF8EFCC79E}" srcId="{A55C015A-0885-4B8F-BD34-82D321459B89}" destId="{3565D132-1582-4E9A-A2F1-59FB7C0D67DC}" srcOrd="0" destOrd="0" parTransId="{F29E0AA6-C8B6-4091-93F4-74EDF5773F2B}" sibTransId="{C0D83D67-6F9A-47D0-8CD0-406654D5889F}"/>
    <dgm:cxn modelId="{69AE1EB9-4597-48B1-85D8-E1A24B5175F5}" type="presOf" srcId="{2F20742B-9991-464A-9F02-AD8E6165AD3D}" destId="{399CFB2A-F857-4A3A-B3EE-C8995D395A6D}" srcOrd="0" destOrd="0" presId="urn:microsoft.com/office/officeart/2008/layout/AlternatingHexagons"/>
    <dgm:cxn modelId="{B020C8BC-636E-43C4-B786-5BC93D00D329}" type="presOf" srcId="{E362BFD7-3D12-4A68-B89B-36D4C35005DB}" destId="{1B7C1D89-1295-407F-B5F8-375EB168745B}" srcOrd="0" destOrd="0" presId="urn:microsoft.com/office/officeart/2008/layout/AlternatingHexagons"/>
    <dgm:cxn modelId="{A8EDEBC6-2F80-459C-B234-1D1B6E95901A}" type="presOf" srcId="{3565D132-1582-4E9A-A2F1-59FB7C0D67DC}" destId="{9EF00DE0-8354-464F-A05C-942E0426F44E}" srcOrd="0" destOrd="0" presId="urn:microsoft.com/office/officeart/2008/layout/AlternatingHexagons"/>
    <dgm:cxn modelId="{B56B5AC8-2F61-4712-9F02-D8794EB15EB5}" type="presOf" srcId="{ABDF43E3-133C-46CA-8249-D2259EFADC58}" destId="{5860F8B9-FADB-4B87-AF5E-58770D01286D}" srcOrd="0" destOrd="0" presId="urn:microsoft.com/office/officeart/2008/layout/AlternatingHexagons"/>
    <dgm:cxn modelId="{78FF7929-6DED-4EBE-A8DC-62CC0DDED47C}" type="presParOf" srcId="{66C4BAC9-7B20-4C1C-813A-A5F9D3E169E2}" destId="{D01C92B1-D0A6-4CC4-ABD8-C4CC3F4034CA}" srcOrd="0" destOrd="0" presId="urn:microsoft.com/office/officeart/2008/layout/AlternatingHexagons"/>
    <dgm:cxn modelId="{29DBEF29-4FE2-4E3C-8812-BDA25125A056}" type="presParOf" srcId="{D01C92B1-D0A6-4CC4-ABD8-C4CC3F4034CA}" destId="{9EF00DE0-8354-464F-A05C-942E0426F44E}" srcOrd="0" destOrd="0" presId="urn:microsoft.com/office/officeart/2008/layout/AlternatingHexagons"/>
    <dgm:cxn modelId="{F21BCFFD-094C-47C1-951C-4AD1A7D502A7}" type="presParOf" srcId="{D01C92B1-D0A6-4CC4-ABD8-C4CC3F4034CA}" destId="{8F4B0E81-EDDE-41C5-B123-77CC30EB663E}" srcOrd="1" destOrd="0" presId="urn:microsoft.com/office/officeart/2008/layout/AlternatingHexagons"/>
    <dgm:cxn modelId="{B1C95811-B9D8-43DB-8F19-88962D18D8ED}" type="presParOf" srcId="{D01C92B1-D0A6-4CC4-ABD8-C4CC3F4034CA}" destId="{B101AF1C-5001-4F9B-9492-BAC776C70E12}" srcOrd="2" destOrd="0" presId="urn:microsoft.com/office/officeart/2008/layout/AlternatingHexagons"/>
    <dgm:cxn modelId="{85AE0E5B-212E-45CE-A975-50BE5BABEC20}" type="presParOf" srcId="{D01C92B1-D0A6-4CC4-ABD8-C4CC3F4034CA}" destId="{C9444DE2-8DEC-4919-AD77-C5E0146D2EC7}" srcOrd="3" destOrd="0" presId="urn:microsoft.com/office/officeart/2008/layout/AlternatingHexagons"/>
    <dgm:cxn modelId="{8EE3F6F3-37E6-4716-8E95-7817C98AF535}" type="presParOf" srcId="{D01C92B1-D0A6-4CC4-ABD8-C4CC3F4034CA}" destId="{0560E4B4-220C-465C-B59C-3107D4A76B53}" srcOrd="4" destOrd="0" presId="urn:microsoft.com/office/officeart/2008/layout/AlternatingHexagons"/>
    <dgm:cxn modelId="{81AA6B71-E5C0-462B-86F8-2C0DABD260B1}" type="presParOf" srcId="{66C4BAC9-7B20-4C1C-813A-A5F9D3E169E2}" destId="{B9286F32-58C8-42FE-8625-55D8B5B29A50}" srcOrd="1" destOrd="0" presId="urn:microsoft.com/office/officeart/2008/layout/AlternatingHexagons"/>
    <dgm:cxn modelId="{47B0AE30-F54C-43EC-9300-B7D1250C3B44}" type="presParOf" srcId="{66C4BAC9-7B20-4C1C-813A-A5F9D3E169E2}" destId="{88DD3F01-745E-4A03-9ECA-C974A5221495}" srcOrd="2" destOrd="0" presId="urn:microsoft.com/office/officeart/2008/layout/AlternatingHexagons"/>
    <dgm:cxn modelId="{FD27B495-2E08-4BFA-844A-665B16B1A245}" type="presParOf" srcId="{88DD3F01-745E-4A03-9ECA-C974A5221495}" destId="{5860F8B9-FADB-4B87-AF5E-58770D01286D}" srcOrd="0" destOrd="0" presId="urn:microsoft.com/office/officeart/2008/layout/AlternatingHexagons"/>
    <dgm:cxn modelId="{664DFF0F-26D2-4109-8381-4331ECE1208E}" type="presParOf" srcId="{88DD3F01-745E-4A03-9ECA-C974A5221495}" destId="{579FD651-D96C-4577-9130-7F4E7C6CD7F2}" srcOrd="1" destOrd="0" presId="urn:microsoft.com/office/officeart/2008/layout/AlternatingHexagons"/>
    <dgm:cxn modelId="{0FAC0636-F9C8-4F30-87EF-5D7B14E3B210}" type="presParOf" srcId="{88DD3F01-745E-4A03-9ECA-C974A5221495}" destId="{0B384637-CC9A-425B-914A-B03CDC6191F8}" srcOrd="2" destOrd="0" presId="urn:microsoft.com/office/officeart/2008/layout/AlternatingHexagons"/>
    <dgm:cxn modelId="{9958EC97-41B7-4381-BB13-3BEC5FC5F944}" type="presParOf" srcId="{88DD3F01-745E-4A03-9ECA-C974A5221495}" destId="{C792CDDF-0DB4-4A7F-B176-63B071FDE459}" srcOrd="3" destOrd="0" presId="urn:microsoft.com/office/officeart/2008/layout/AlternatingHexagons"/>
    <dgm:cxn modelId="{8278EAD9-C4BE-45AD-9BD5-B2FE884356E9}" type="presParOf" srcId="{88DD3F01-745E-4A03-9ECA-C974A5221495}" destId="{1B7C1D89-1295-407F-B5F8-375EB168745B}" srcOrd="4" destOrd="0" presId="urn:microsoft.com/office/officeart/2008/layout/AlternatingHexagons"/>
    <dgm:cxn modelId="{8B296AC1-5624-4188-BD7B-FFC98B11339D}" type="presParOf" srcId="{66C4BAC9-7B20-4C1C-813A-A5F9D3E169E2}" destId="{7E251E6D-A7E7-4B10-950A-6C1D086E0023}" srcOrd="3" destOrd="0" presId="urn:microsoft.com/office/officeart/2008/layout/AlternatingHexagons"/>
    <dgm:cxn modelId="{C8BC4A3D-11C2-441D-A1FD-3DA184815FDD}" type="presParOf" srcId="{66C4BAC9-7B20-4C1C-813A-A5F9D3E169E2}" destId="{06EDB2D5-11EF-4B99-972C-6F30E8FB63AF}" srcOrd="4" destOrd="0" presId="urn:microsoft.com/office/officeart/2008/layout/AlternatingHexagons"/>
    <dgm:cxn modelId="{36D7E549-718A-47B3-AD73-934E25C17331}" type="presParOf" srcId="{06EDB2D5-11EF-4B99-972C-6F30E8FB63AF}" destId="{399CFB2A-F857-4A3A-B3EE-C8995D395A6D}" srcOrd="0" destOrd="0" presId="urn:microsoft.com/office/officeart/2008/layout/AlternatingHexagons"/>
    <dgm:cxn modelId="{7BD0D101-63ED-4DE2-961D-B2A4FBC48861}" type="presParOf" srcId="{06EDB2D5-11EF-4B99-972C-6F30E8FB63AF}" destId="{9BD8BD6D-9FD0-44EF-9ABC-53C186F6C674}" srcOrd="1" destOrd="0" presId="urn:microsoft.com/office/officeart/2008/layout/AlternatingHexagons"/>
    <dgm:cxn modelId="{061B759B-D21F-49A6-9EED-55F4AD0801EF}" type="presParOf" srcId="{06EDB2D5-11EF-4B99-972C-6F30E8FB63AF}" destId="{6727887C-C98E-45F3-8F4E-A9EB5DAB8A1D}" srcOrd="2" destOrd="0" presId="urn:microsoft.com/office/officeart/2008/layout/AlternatingHexagons"/>
    <dgm:cxn modelId="{EE5185FA-1BA9-492A-A7EA-FBF26F66E61C}" type="presParOf" srcId="{06EDB2D5-11EF-4B99-972C-6F30E8FB63AF}" destId="{914F73D6-1623-433F-8D7C-E65706E40678}" srcOrd="3" destOrd="0" presId="urn:microsoft.com/office/officeart/2008/layout/AlternatingHexagons"/>
    <dgm:cxn modelId="{ABD9E9DF-BC0E-4605-B618-497F1C40B7F2}" type="presParOf" srcId="{06EDB2D5-11EF-4B99-972C-6F30E8FB63AF}" destId="{7D5BC939-D7F0-45D6-A984-D862CBB3E0F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DB4FF2-6D90-4A3C-AFF3-011115AD8E78}" type="doc">
      <dgm:prSet loTypeId="urn:microsoft.com/office/officeart/2005/8/layout/vList5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4B32BF2-38D1-4787-A5DA-283C907F2614}">
      <dgm:prSet/>
      <dgm:spPr/>
      <dgm:t>
        <a:bodyPr/>
        <a:lstStyle/>
        <a:p>
          <a:r>
            <a:rPr lang="en-US" dirty="0"/>
            <a:t>District Data</a:t>
          </a:r>
        </a:p>
        <a:p>
          <a:r>
            <a:rPr lang="en-US" dirty="0"/>
            <a:t>(x 8)</a:t>
          </a:r>
        </a:p>
      </dgm:t>
    </dgm:pt>
    <dgm:pt modelId="{9C14BD6B-B46D-49B7-A6B4-2FDEF7E4DFD6}" type="parTrans" cxnId="{E0C29B22-144C-41BE-853C-7E66A0C41F27}">
      <dgm:prSet/>
      <dgm:spPr/>
      <dgm:t>
        <a:bodyPr/>
        <a:lstStyle/>
        <a:p>
          <a:endParaRPr lang="en-US"/>
        </a:p>
      </dgm:t>
    </dgm:pt>
    <dgm:pt modelId="{45A24E25-D415-4A6B-B94F-51DFC74E86F8}" type="sibTrans" cxnId="{E0C29B22-144C-41BE-853C-7E66A0C41F27}">
      <dgm:prSet/>
      <dgm:spPr/>
      <dgm:t>
        <a:bodyPr/>
        <a:lstStyle/>
        <a:p>
          <a:endParaRPr lang="en-US"/>
        </a:p>
      </dgm:t>
    </dgm:pt>
    <dgm:pt modelId="{AB7C836D-27CC-4E88-BDB0-229B95277D1A}">
      <dgm:prSet/>
      <dgm:spPr/>
      <dgm:t>
        <a:bodyPr/>
        <a:lstStyle/>
        <a:p>
          <a:r>
            <a:rPr lang="en-US"/>
            <a:t>Administrative</a:t>
          </a:r>
        </a:p>
      </dgm:t>
    </dgm:pt>
    <dgm:pt modelId="{0BE6C571-A095-40C9-99A8-7072046B76FF}" type="parTrans" cxnId="{E90F7C81-44D6-488C-B4A4-8FA1A4DF155A}">
      <dgm:prSet/>
      <dgm:spPr/>
      <dgm:t>
        <a:bodyPr/>
        <a:lstStyle/>
        <a:p>
          <a:endParaRPr lang="en-US"/>
        </a:p>
      </dgm:t>
    </dgm:pt>
    <dgm:pt modelId="{52103C53-17C8-428E-94CA-807C997BE718}" type="sibTrans" cxnId="{E90F7C81-44D6-488C-B4A4-8FA1A4DF155A}">
      <dgm:prSet/>
      <dgm:spPr/>
      <dgm:t>
        <a:bodyPr/>
        <a:lstStyle/>
        <a:p>
          <a:endParaRPr lang="en-US"/>
        </a:p>
      </dgm:t>
    </dgm:pt>
    <dgm:pt modelId="{073602BF-8688-44A5-AA5C-EA017AE2B917}">
      <dgm:prSet/>
      <dgm:spPr/>
      <dgm:t>
        <a:bodyPr/>
        <a:lstStyle/>
        <a:p>
          <a:r>
            <a:rPr lang="en-US" dirty="0"/>
            <a:t>Individual-level</a:t>
          </a:r>
        </a:p>
      </dgm:t>
    </dgm:pt>
    <dgm:pt modelId="{7AC03691-FE46-4841-983F-AE12A80ABD89}" type="parTrans" cxnId="{C0290ED8-CA1E-4C36-A04E-06BC1F7B369E}">
      <dgm:prSet/>
      <dgm:spPr/>
      <dgm:t>
        <a:bodyPr/>
        <a:lstStyle/>
        <a:p>
          <a:endParaRPr lang="en-US"/>
        </a:p>
      </dgm:t>
    </dgm:pt>
    <dgm:pt modelId="{36F6943B-8FFF-47BE-BF88-24844A2760A2}" type="sibTrans" cxnId="{C0290ED8-CA1E-4C36-A04E-06BC1F7B369E}">
      <dgm:prSet/>
      <dgm:spPr/>
      <dgm:t>
        <a:bodyPr/>
        <a:lstStyle/>
        <a:p>
          <a:endParaRPr lang="en-US"/>
        </a:p>
      </dgm:t>
    </dgm:pt>
    <dgm:pt modelId="{2FC4FFC1-57EF-408A-A13E-5A72EE98D717}">
      <dgm:prSet/>
      <dgm:spPr/>
      <dgm:t>
        <a:bodyPr/>
        <a:lstStyle/>
        <a:p>
          <a:r>
            <a:rPr lang="en-US" dirty="0"/>
            <a:t>MCPL Participation Data</a:t>
          </a:r>
        </a:p>
      </dgm:t>
    </dgm:pt>
    <dgm:pt modelId="{34D35E3A-0689-4741-8BFF-7080BCADEA48}" type="parTrans" cxnId="{985C35CE-3202-4D8A-9C43-67C3AF2360DE}">
      <dgm:prSet/>
      <dgm:spPr/>
      <dgm:t>
        <a:bodyPr/>
        <a:lstStyle/>
        <a:p>
          <a:endParaRPr lang="en-US"/>
        </a:p>
      </dgm:t>
    </dgm:pt>
    <dgm:pt modelId="{7AB33C4F-5841-43DD-A868-4D4BCFDA79C4}" type="sibTrans" cxnId="{985C35CE-3202-4D8A-9C43-67C3AF2360DE}">
      <dgm:prSet/>
      <dgm:spPr/>
      <dgm:t>
        <a:bodyPr/>
        <a:lstStyle/>
        <a:p>
          <a:endParaRPr lang="en-US"/>
        </a:p>
      </dgm:t>
    </dgm:pt>
    <dgm:pt modelId="{4D61A1A6-10FE-4583-B856-D0A4088E1A15}">
      <dgm:prSet/>
      <dgm:spPr/>
      <dgm:t>
        <a:bodyPr/>
        <a:lstStyle/>
        <a:p>
          <a:r>
            <a:rPr lang="en-US" dirty="0"/>
            <a:t>Pre-intervention</a:t>
          </a:r>
        </a:p>
      </dgm:t>
    </dgm:pt>
    <dgm:pt modelId="{7CBA8A22-19B2-4A10-9681-A99850759DC3}" type="parTrans" cxnId="{A312B2EA-0930-4E09-B39D-1CCA83FEE99F}">
      <dgm:prSet/>
      <dgm:spPr/>
    </dgm:pt>
    <dgm:pt modelId="{DD76BBFA-CF8F-4507-8601-F8EF5823C94D}" type="sibTrans" cxnId="{A312B2EA-0930-4E09-B39D-1CCA83FEE99F}">
      <dgm:prSet/>
      <dgm:spPr/>
    </dgm:pt>
    <dgm:pt modelId="{4C46D12A-C3B8-4A23-9CDC-DC63C7CD6B41}">
      <dgm:prSet/>
      <dgm:spPr/>
      <dgm:t>
        <a:bodyPr/>
        <a:lstStyle/>
        <a:p>
          <a:r>
            <a:rPr lang="en-US" dirty="0"/>
            <a:t>Post-intervention</a:t>
          </a:r>
        </a:p>
      </dgm:t>
    </dgm:pt>
    <dgm:pt modelId="{F56F289C-B21E-48E1-92AA-543864A26391}" type="parTrans" cxnId="{EBE69DEC-A999-4457-B23F-47EF5D6D55AD}">
      <dgm:prSet/>
      <dgm:spPr/>
    </dgm:pt>
    <dgm:pt modelId="{99FFE38B-B81F-468E-8D31-232BE399E901}" type="sibTrans" cxnId="{EBE69DEC-A999-4457-B23F-47EF5D6D55AD}">
      <dgm:prSet/>
      <dgm:spPr/>
    </dgm:pt>
    <dgm:pt modelId="{812B4711-3F29-456D-95C8-ADF53BDE4FDC}">
      <dgm:prSet/>
      <dgm:spPr/>
      <dgm:t>
        <a:bodyPr/>
        <a:lstStyle/>
        <a:p>
          <a:r>
            <a:rPr lang="en-US" dirty="0"/>
            <a:t>Usage</a:t>
          </a:r>
        </a:p>
      </dgm:t>
    </dgm:pt>
    <dgm:pt modelId="{39060CE5-4B77-48A7-AE9A-54C6F77581DC}" type="parTrans" cxnId="{62A68864-8E3B-4E04-8D8E-A21FC5A2558E}">
      <dgm:prSet/>
      <dgm:spPr/>
    </dgm:pt>
    <dgm:pt modelId="{6A4C58AF-53A1-47CF-ACDB-F2E1F9090AE2}" type="sibTrans" cxnId="{62A68864-8E3B-4E04-8D8E-A21FC5A2558E}">
      <dgm:prSet/>
      <dgm:spPr/>
    </dgm:pt>
    <dgm:pt modelId="{05A05C1A-0D06-474C-BC0A-CE1302721D1B}">
      <dgm:prSet/>
      <dgm:spPr/>
      <dgm:t>
        <a:bodyPr/>
        <a:lstStyle/>
        <a:p>
          <a:r>
            <a:rPr lang="en-US" dirty="0"/>
            <a:t>Sign-up</a:t>
          </a:r>
        </a:p>
      </dgm:t>
    </dgm:pt>
    <dgm:pt modelId="{635CEE48-0676-4E28-B7C1-608BFB14E0C0}" type="parTrans" cxnId="{8092CA39-74F1-4B14-A7F7-E880C14FFBE7}">
      <dgm:prSet/>
      <dgm:spPr/>
    </dgm:pt>
    <dgm:pt modelId="{781DE31A-42FC-40CD-986C-388754BBD5E3}" type="sibTrans" cxnId="{8092CA39-74F1-4B14-A7F7-E880C14FFBE7}">
      <dgm:prSet/>
      <dgm:spPr/>
    </dgm:pt>
    <dgm:pt modelId="{FDE11F4A-F015-494F-BABA-BB0702A7D2D5}">
      <dgm:prSet/>
      <dgm:spPr/>
      <dgm:t>
        <a:bodyPr/>
        <a:lstStyle/>
        <a:p>
          <a:r>
            <a:rPr lang="en-US" dirty="0"/>
            <a:t>Summer 2016</a:t>
          </a:r>
        </a:p>
      </dgm:t>
    </dgm:pt>
    <dgm:pt modelId="{F3328873-0131-47B6-9CE2-ACA19A04D105}" type="parTrans" cxnId="{3F87E4A5-E003-4BDD-A1B5-3D5AEF5928B5}">
      <dgm:prSet/>
      <dgm:spPr/>
    </dgm:pt>
    <dgm:pt modelId="{B394E9F9-8A9A-4284-A226-125F64F3ADB1}" type="sibTrans" cxnId="{3F87E4A5-E003-4BDD-A1B5-3D5AEF5928B5}">
      <dgm:prSet/>
      <dgm:spPr/>
    </dgm:pt>
    <dgm:pt modelId="{B721FC4D-E749-47A8-8207-CA2EE562B7DF}" type="pres">
      <dgm:prSet presAssocID="{92DB4FF2-6D90-4A3C-AFF3-011115AD8E78}" presName="Name0" presStyleCnt="0">
        <dgm:presLayoutVars>
          <dgm:dir/>
          <dgm:animLvl val="lvl"/>
          <dgm:resizeHandles val="exact"/>
        </dgm:presLayoutVars>
      </dgm:prSet>
      <dgm:spPr/>
    </dgm:pt>
    <dgm:pt modelId="{6F958ADD-26EE-45A0-A66F-9192188D8945}" type="pres">
      <dgm:prSet presAssocID="{74B32BF2-38D1-4787-A5DA-283C907F2614}" presName="linNode" presStyleCnt="0"/>
      <dgm:spPr/>
    </dgm:pt>
    <dgm:pt modelId="{A3209DBC-C33E-4344-B05E-81AC7A755AE2}" type="pres">
      <dgm:prSet presAssocID="{74B32BF2-38D1-4787-A5DA-283C907F2614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521BB3ED-1094-4087-B939-800ACB2F0612}" type="pres">
      <dgm:prSet presAssocID="{74B32BF2-38D1-4787-A5DA-283C907F2614}" presName="descendantText" presStyleLbl="alignAccFollowNode1" presStyleIdx="0" presStyleCnt="2">
        <dgm:presLayoutVars>
          <dgm:bulletEnabled val="1"/>
        </dgm:presLayoutVars>
      </dgm:prSet>
      <dgm:spPr/>
    </dgm:pt>
    <dgm:pt modelId="{C509AA5F-37F5-47F9-9CA2-38BDFF1E1EB7}" type="pres">
      <dgm:prSet presAssocID="{45A24E25-D415-4A6B-B94F-51DFC74E86F8}" presName="sp" presStyleCnt="0"/>
      <dgm:spPr/>
    </dgm:pt>
    <dgm:pt modelId="{27B2A911-304B-47E0-A24F-E908116DCB85}" type="pres">
      <dgm:prSet presAssocID="{2FC4FFC1-57EF-408A-A13E-5A72EE98D717}" presName="linNode" presStyleCnt="0"/>
      <dgm:spPr/>
    </dgm:pt>
    <dgm:pt modelId="{D5E3644A-6286-4B85-BC5F-48CC046A916B}" type="pres">
      <dgm:prSet presAssocID="{2FC4FFC1-57EF-408A-A13E-5A72EE98D717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8A4168DD-A000-46AA-BBFF-045A85F56C46}" type="pres">
      <dgm:prSet presAssocID="{2FC4FFC1-57EF-408A-A13E-5A72EE98D717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31E6F50C-526E-4C2B-A1FE-9760590366CD}" type="presOf" srcId="{FDE11F4A-F015-494F-BABA-BB0702A7D2D5}" destId="{8A4168DD-A000-46AA-BBFF-045A85F56C46}" srcOrd="0" destOrd="2" presId="urn:microsoft.com/office/officeart/2005/8/layout/vList5"/>
    <dgm:cxn modelId="{E0C29B22-144C-41BE-853C-7E66A0C41F27}" srcId="{92DB4FF2-6D90-4A3C-AFF3-011115AD8E78}" destId="{74B32BF2-38D1-4787-A5DA-283C907F2614}" srcOrd="0" destOrd="0" parTransId="{9C14BD6B-B46D-49B7-A6B4-2FDEF7E4DFD6}" sibTransId="{45A24E25-D415-4A6B-B94F-51DFC74E86F8}"/>
    <dgm:cxn modelId="{E8AD5231-EA0C-41E5-94A3-9A76B9789EB8}" type="presOf" srcId="{4C46D12A-C3B8-4A23-9CDC-DC63C7CD6B41}" destId="{521BB3ED-1094-4087-B939-800ACB2F0612}" srcOrd="0" destOrd="3" presId="urn:microsoft.com/office/officeart/2005/8/layout/vList5"/>
    <dgm:cxn modelId="{8092CA39-74F1-4B14-A7F7-E880C14FFBE7}" srcId="{2FC4FFC1-57EF-408A-A13E-5A72EE98D717}" destId="{05A05C1A-0D06-474C-BC0A-CE1302721D1B}" srcOrd="0" destOrd="0" parTransId="{635CEE48-0676-4E28-B7C1-608BFB14E0C0}" sibTransId="{781DE31A-42FC-40CD-986C-388754BBD5E3}"/>
    <dgm:cxn modelId="{D8D9083A-7B46-4091-BEF8-420BEA366CE3}" type="presOf" srcId="{74B32BF2-38D1-4787-A5DA-283C907F2614}" destId="{A3209DBC-C33E-4344-B05E-81AC7A755AE2}" srcOrd="0" destOrd="0" presId="urn:microsoft.com/office/officeart/2005/8/layout/vList5"/>
    <dgm:cxn modelId="{62A68864-8E3B-4E04-8D8E-A21FC5A2558E}" srcId="{2FC4FFC1-57EF-408A-A13E-5A72EE98D717}" destId="{812B4711-3F29-456D-95C8-ADF53BDE4FDC}" srcOrd="1" destOrd="0" parTransId="{39060CE5-4B77-48A7-AE9A-54C6F77581DC}" sibTransId="{6A4C58AF-53A1-47CF-ACDB-F2E1F9090AE2}"/>
    <dgm:cxn modelId="{42CD347A-0E76-4034-97F4-DF793B415F6B}" type="presOf" srcId="{92DB4FF2-6D90-4A3C-AFF3-011115AD8E78}" destId="{B721FC4D-E749-47A8-8207-CA2EE562B7DF}" srcOrd="0" destOrd="0" presId="urn:microsoft.com/office/officeart/2005/8/layout/vList5"/>
    <dgm:cxn modelId="{E90F7C81-44D6-488C-B4A4-8FA1A4DF155A}" srcId="{74B32BF2-38D1-4787-A5DA-283C907F2614}" destId="{AB7C836D-27CC-4E88-BDB0-229B95277D1A}" srcOrd="0" destOrd="0" parTransId="{0BE6C571-A095-40C9-99A8-7072046B76FF}" sibTransId="{52103C53-17C8-428E-94CA-807C997BE718}"/>
    <dgm:cxn modelId="{3B954C9E-16C7-4041-9A7A-DA8D1AC12AF9}" type="presOf" srcId="{812B4711-3F29-456D-95C8-ADF53BDE4FDC}" destId="{8A4168DD-A000-46AA-BBFF-045A85F56C46}" srcOrd="0" destOrd="1" presId="urn:microsoft.com/office/officeart/2005/8/layout/vList5"/>
    <dgm:cxn modelId="{3F87E4A5-E003-4BDD-A1B5-3D5AEF5928B5}" srcId="{2FC4FFC1-57EF-408A-A13E-5A72EE98D717}" destId="{FDE11F4A-F015-494F-BABA-BB0702A7D2D5}" srcOrd="2" destOrd="0" parTransId="{F3328873-0131-47B6-9CE2-ACA19A04D105}" sibTransId="{B394E9F9-8A9A-4284-A226-125F64F3ADB1}"/>
    <dgm:cxn modelId="{C18866B9-C56D-470F-A4B1-3B62790DCE72}" type="presOf" srcId="{05A05C1A-0D06-474C-BC0A-CE1302721D1B}" destId="{8A4168DD-A000-46AA-BBFF-045A85F56C46}" srcOrd="0" destOrd="0" presId="urn:microsoft.com/office/officeart/2005/8/layout/vList5"/>
    <dgm:cxn modelId="{4827FEB9-822A-4EAA-9717-A4F7F30D9C56}" type="presOf" srcId="{AB7C836D-27CC-4E88-BDB0-229B95277D1A}" destId="{521BB3ED-1094-4087-B939-800ACB2F0612}" srcOrd="0" destOrd="0" presId="urn:microsoft.com/office/officeart/2005/8/layout/vList5"/>
    <dgm:cxn modelId="{985C35CE-3202-4D8A-9C43-67C3AF2360DE}" srcId="{92DB4FF2-6D90-4A3C-AFF3-011115AD8E78}" destId="{2FC4FFC1-57EF-408A-A13E-5A72EE98D717}" srcOrd="1" destOrd="0" parTransId="{34D35E3A-0689-4741-8BFF-7080BCADEA48}" sibTransId="{7AB33C4F-5841-43DD-A868-4D4BCFDA79C4}"/>
    <dgm:cxn modelId="{4129E7D1-F619-4745-9288-DEC1FFFA57E1}" type="presOf" srcId="{073602BF-8688-44A5-AA5C-EA017AE2B917}" destId="{521BB3ED-1094-4087-B939-800ACB2F0612}" srcOrd="0" destOrd="1" presId="urn:microsoft.com/office/officeart/2005/8/layout/vList5"/>
    <dgm:cxn modelId="{C0290ED8-CA1E-4C36-A04E-06BC1F7B369E}" srcId="{74B32BF2-38D1-4787-A5DA-283C907F2614}" destId="{073602BF-8688-44A5-AA5C-EA017AE2B917}" srcOrd="1" destOrd="0" parTransId="{7AC03691-FE46-4841-983F-AE12A80ABD89}" sibTransId="{36F6943B-8FFF-47BE-BF88-24844A2760A2}"/>
    <dgm:cxn modelId="{A312B2EA-0930-4E09-B39D-1CCA83FEE99F}" srcId="{74B32BF2-38D1-4787-A5DA-283C907F2614}" destId="{4D61A1A6-10FE-4583-B856-D0A4088E1A15}" srcOrd="2" destOrd="0" parTransId="{7CBA8A22-19B2-4A10-9681-A99850759DC3}" sibTransId="{DD76BBFA-CF8F-4507-8601-F8EF5823C94D}"/>
    <dgm:cxn modelId="{EBE69DEC-A999-4457-B23F-47EF5D6D55AD}" srcId="{74B32BF2-38D1-4787-A5DA-283C907F2614}" destId="{4C46D12A-C3B8-4A23-9CDC-DC63C7CD6B41}" srcOrd="3" destOrd="0" parTransId="{F56F289C-B21E-48E1-92AA-543864A26391}" sibTransId="{99FFE38B-B81F-468E-8D31-232BE399E901}"/>
    <dgm:cxn modelId="{034227F6-CD6B-496D-BC70-E6309DD7B3A4}" type="presOf" srcId="{2FC4FFC1-57EF-408A-A13E-5A72EE98D717}" destId="{D5E3644A-6286-4B85-BC5F-48CC046A916B}" srcOrd="0" destOrd="0" presId="urn:microsoft.com/office/officeart/2005/8/layout/vList5"/>
    <dgm:cxn modelId="{0B277FFC-9E46-4835-B454-64AF4B7840BB}" type="presOf" srcId="{4D61A1A6-10FE-4583-B856-D0A4088E1A15}" destId="{521BB3ED-1094-4087-B939-800ACB2F0612}" srcOrd="0" destOrd="2" presId="urn:microsoft.com/office/officeart/2005/8/layout/vList5"/>
    <dgm:cxn modelId="{4A46EC2B-54FB-4EEC-935D-8000E136751A}" type="presParOf" srcId="{B721FC4D-E749-47A8-8207-CA2EE562B7DF}" destId="{6F958ADD-26EE-45A0-A66F-9192188D8945}" srcOrd="0" destOrd="0" presId="urn:microsoft.com/office/officeart/2005/8/layout/vList5"/>
    <dgm:cxn modelId="{42190603-B8E6-48B7-AB10-09E840ACF0E2}" type="presParOf" srcId="{6F958ADD-26EE-45A0-A66F-9192188D8945}" destId="{A3209DBC-C33E-4344-B05E-81AC7A755AE2}" srcOrd="0" destOrd="0" presId="urn:microsoft.com/office/officeart/2005/8/layout/vList5"/>
    <dgm:cxn modelId="{C87B6FD5-3E5D-4C48-9ED3-DD5CE8AB1F0B}" type="presParOf" srcId="{6F958ADD-26EE-45A0-A66F-9192188D8945}" destId="{521BB3ED-1094-4087-B939-800ACB2F0612}" srcOrd="1" destOrd="0" presId="urn:microsoft.com/office/officeart/2005/8/layout/vList5"/>
    <dgm:cxn modelId="{2DDCD0E7-6121-497B-9829-1F8D72D8B034}" type="presParOf" srcId="{B721FC4D-E749-47A8-8207-CA2EE562B7DF}" destId="{C509AA5F-37F5-47F9-9CA2-38BDFF1E1EB7}" srcOrd="1" destOrd="0" presId="urn:microsoft.com/office/officeart/2005/8/layout/vList5"/>
    <dgm:cxn modelId="{B8CA8472-911F-4560-ACF3-28A76BF2076C}" type="presParOf" srcId="{B721FC4D-E749-47A8-8207-CA2EE562B7DF}" destId="{27B2A911-304B-47E0-A24F-E908116DCB85}" srcOrd="2" destOrd="0" presId="urn:microsoft.com/office/officeart/2005/8/layout/vList5"/>
    <dgm:cxn modelId="{259C175C-BA5B-48F8-8818-8BE5BE65A793}" type="presParOf" srcId="{27B2A911-304B-47E0-A24F-E908116DCB85}" destId="{D5E3644A-6286-4B85-BC5F-48CC046A916B}" srcOrd="0" destOrd="0" presId="urn:microsoft.com/office/officeart/2005/8/layout/vList5"/>
    <dgm:cxn modelId="{99E07B0C-1A8D-4631-9DA6-9885ABC31E77}" type="presParOf" srcId="{27B2A911-304B-47E0-A24F-E908116DCB85}" destId="{8A4168DD-A000-46AA-BBFF-045A85F56C4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4353E9-4B19-4024-840E-E8F71E7CF2C1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C667F751-B4B0-453F-9033-73335DC78F4D}">
      <dgm:prSet phldrT="[Text]" custT="1"/>
      <dgm:spPr/>
      <dgm:t>
        <a:bodyPr/>
        <a:lstStyle/>
        <a:p>
          <a:r>
            <a:rPr lang="en-US" sz="3200" dirty="0"/>
            <a:t>Year 1</a:t>
          </a:r>
        </a:p>
        <a:p>
          <a:r>
            <a:rPr lang="en-US" sz="3200" dirty="0"/>
            <a:t>Fall - Spring</a:t>
          </a:r>
        </a:p>
      </dgm:t>
    </dgm:pt>
    <dgm:pt modelId="{112D326E-8964-46E8-B63B-771F8A45E73B}" type="parTrans" cxnId="{C72BA78A-2494-4A78-8A0D-79A0553B8AA8}">
      <dgm:prSet/>
      <dgm:spPr/>
      <dgm:t>
        <a:bodyPr/>
        <a:lstStyle/>
        <a:p>
          <a:endParaRPr lang="en-US" sz="2400"/>
        </a:p>
      </dgm:t>
    </dgm:pt>
    <dgm:pt modelId="{EF1734B3-B791-4776-8C3A-683AD9A31F24}" type="sibTrans" cxnId="{C72BA78A-2494-4A78-8A0D-79A0553B8AA8}">
      <dgm:prSet/>
      <dgm:spPr/>
      <dgm:t>
        <a:bodyPr/>
        <a:lstStyle/>
        <a:p>
          <a:endParaRPr lang="en-US" sz="2400"/>
        </a:p>
      </dgm:t>
    </dgm:pt>
    <dgm:pt modelId="{477E1CE2-E3FD-4D0E-B3B6-6053CC03B3BF}">
      <dgm:prSet phldrT="[Text]" custT="1"/>
      <dgm:spPr/>
      <dgm:t>
        <a:bodyPr/>
        <a:lstStyle/>
        <a:p>
          <a:r>
            <a:rPr lang="en-US" sz="3200" dirty="0"/>
            <a:t>Summer Reading Program</a:t>
          </a:r>
        </a:p>
      </dgm:t>
    </dgm:pt>
    <dgm:pt modelId="{A4068D70-F04B-46BF-AE29-E99924D635F1}" type="parTrans" cxnId="{02A25C85-8333-4FCA-A5A7-1FC51932A5AB}">
      <dgm:prSet/>
      <dgm:spPr/>
      <dgm:t>
        <a:bodyPr/>
        <a:lstStyle/>
        <a:p>
          <a:endParaRPr lang="en-US" sz="2400"/>
        </a:p>
      </dgm:t>
    </dgm:pt>
    <dgm:pt modelId="{39842FA1-901E-4883-A32A-AED0CFFF4BA6}" type="sibTrans" cxnId="{02A25C85-8333-4FCA-A5A7-1FC51932A5AB}">
      <dgm:prSet/>
      <dgm:spPr/>
      <dgm:t>
        <a:bodyPr/>
        <a:lstStyle/>
        <a:p>
          <a:endParaRPr lang="en-US" sz="2400"/>
        </a:p>
      </dgm:t>
    </dgm:pt>
    <dgm:pt modelId="{684056BE-E87C-4290-8738-DA927E5A6387}">
      <dgm:prSet phldrT="[Text]" custT="1"/>
      <dgm:spPr/>
      <dgm:t>
        <a:bodyPr/>
        <a:lstStyle/>
        <a:p>
          <a:r>
            <a:rPr lang="en-US" sz="3200" dirty="0"/>
            <a:t>Year 2</a:t>
          </a:r>
        </a:p>
        <a:p>
          <a:r>
            <a:rPr lang="en-US" sz="3200" dirty="0"/>
            <a:t>Fall - Spring</a:t>
          </a:r>
        </a:p>
      </dgm:t>
    </dgm:pt>
    <dgm:pt modelId="{2A6EC365-EFDE-46D3-9461-B65BD75D0CD9}" type="parTrans" cxnId="{8B162AAF-2309-4F97-9A0D-0AA45028ED95}">
      <dgm:prSet/>
      <dgm:spPr/>
      <dgm:t>
        <a:bodyPr/>
        <a:lstStyle/>
        <a:p>
          <a:endParaRPr lang="en-US" sz="2400"/>
        </a:p>
      </dgm:t>
    </dgm:pt>
    <dgm:pt modelId="{7919059E-BF69-406B-B528-688FF871A406}" type="sibTrans" cxnId="{8B162AAF-2309-4F97-9A0D-0AA45028ED95}">
      <dgm:prSet/>
      <dgm:spPr/>
      <dgm:t>
        <a:bodyPr/>
        <a:lstStyle/>
        <a:p>
          <a:endParaRPr lang="en-US" sz="2400"/>
        </a:p>
      </dgm:t>
    </dgm:pt>
    <dgm:pt modelId="{266F8E17-36B0-4AAB-B33F-75E01E943A6A}" type="pres">
      <dgm:prSet presAssocID="{A34353E9-4B19-4024-840E-E8F71E7CF2C1}" presName="Name0" presStyleCnt="0">
        <dgm:presLayoutVars>
          <dgm:dir/>
          <dgm:resizeHandles val="exact"/>
        </dgm:presLayoutVars>
      </dgm:prSet>
      <dgm:spPr/>
    </dgm:pt>
    <dgm:pt modelId="{37AE7BB1-ACD0-4CFC-8DDB-255EB7237A22}" type="pres">
      <dgm:prSet presAssocID="{A34353E9-4B19-4024-840E-E8F71E7CF2C1}" presName="arrow" presStyleLbl="bgShp" presStyleIdx="0" presStyleCnt="1"/>
      <dgm:spPr/>
    </dgm:pt>
    <dgm:pt modelId="{021B7163-6754-486D-A943-F40CCA29F0BF}" type="pres">
      <dgm:prSet presAssocID="{A34353E9-4B19-4024-840E-E8F71E7CF2C1}" presName="points" presStyleCnt="0"/>
      <dgm:spPr/>
    </dgm:pt>
    <dgm:pt modelId="{21CDABF5-7E50-408C-BCEC-E514DD68B25B}" type="pres">
      <dgm:prSet presAssocID="{C667F751-B4B0-453F-9033-73335DC78F4D}" presName="compositeA" presStyleCnt="0"/>
      <dgm:spPr/>
    </dgm:pt>
    <dgm:pt modelId="{B95180C2-2149-4016-BF37-7693AFD5DF32}" type="pres">
      <dgm:prSet presAssocID="{C667F751-B4B0-453F-9033-73335DC78F4D}" presName="textA" presStyleLbl="revTx" presStyleIdx="0" presStyleCnt="3">
        <dgm:presLayoutVars>
          <dgm:bulletEnabled val="1"/>
        </dgm:presLayoutVars>
      </dgm:prSet>
      <dgm:spPr/>
    </dgm:pt>
    <dgm:pt modelId="{7150476D-133D-486D-AC27-4F16FF4155EE}" type="pres">
      <dgm:prSet presAssocID="{C667F751-B4B0-453F-9033-73335DC78F4D}" presName="circleA" presStyleLbl="node1" presStyleIdx="0" presStyleCnt="3"/>
      <dgm:spPr/>
    </dgm:pt>
    <dgm:pt modelId="{7C0FF773-81A6-477B-8027-FA6EFDAEDD9E}" type="pres">
      <dgm:prSet presAssocID="{C667F751-B4B0-453F-9033-73335DC78F4D}" presName="spaceA" presStyleCnt="0"/>
      <dgm:spPr/>
    </dgm:pt>
    <dgm:pt modelId="{FEC41631-6C4D-4FDB-8556-46B4ADC03598}" type="pres">
      <dgm:prSet presAssocID="{EF1734B3-B791-4776-8C3A-683AD9A31F24}" presName="space" presStyleCnt="0"/>
      <dgm:spPr/>
    </dgm:pt>
    <dgm:pt modelId="{C86C61AA-9B6F-4848-9896-C9E99A784341}" type="pres">
      <dgm:prSet presAssocID="{477E1CE2-E3FD-4D0E-B3B6-6053CC03B3BF}" presName="compositeB" presStyleCnt="0"/>
      <dgm:spPr/>
    </dgm:pt>
    <dgm:pt modelId="{41F027B8-EDA8-4DD8-AD6B-2785F33A303D}" type="pres">
      <dgm:prSet presAssocID="{477E1CE2-E3FD-4D0E-B3B6-6053CC03B3BF}" presName="textB" presStyleLbl="revTx" presStyleIdx="1" presStyleCnt="3">
        <dgm:presLayoutVars>
          <dgm:bulletEnabled val="1"/>
        </dgm:presLayoutVars>
      </dgm:prSet>
      <dgm:spPr/>
    </dgm:pt>
    <dgm:pt modelId="{3196B44F-7BF5-4923-817F-299E0363C509}" type="pres">
      <dgm:prSet presAssocID="{477E1CE2-E3FD-4D0E-B3B6-6053CC03B3BF}" presName="circleB" presStyleLbl="node1" presStyleIdx="1" presStyleCnt="3"/>
      <dgm:spPr/>
    </dgm:pt>
    <dgm:pt modelId="{E3C10E5D-0679-45E1-9233-0AA497CDBF57}" type="pres">
      <dgm:prSet presAssocID="{477E1CE2-E3FD-4D0E-B3B6-6053CC03B3BF}" presName="spaceB" presStyleCnt="0"/>
      <dgm:spPr/>
    </dgm:pt>
    <dgm:pt modelId="{A0CDD2E4-59CB-4738-A23C-2E8551F0F56D}" type="pres">
      <dgm:prSet presAssocID="{39842FA1-901E-4883-A32A-AED0CFFF4BA6}" presName="space" presStyleCnt="0"/>
      <dgm:spPr/>
    </dgm:pt>
    <dgm:pt modelId="{E8C95EAB-A19E-46F1-BF08-3656444A5095}" type="pres">
      <dgm:prSet presAssocID="{684056BE-E87C-4290-8738-DA927E5A6387}" presName="compositeA" presStyleCnt="0"/>
      <dgm:spPr/>
    </dgm:pt>
    <dgm:pt modelId="{BEA4B7F5-900C-4E3F-B14F-9B6478B41E7A}" type="pres">
      <dgm:prSet presAssocID="{684056BE-E87C-4290-8738-DA927E5A6387}" presName="textA" presStyleLbl="revTx" presStyleIdx="2" presStyleCnt="3">
        <dgm:presLayoutVars>
          <dgm:bulletEnabled val="1"/>
        </dgm:presLayoutVars>
      </dgm:prSet>
      <dgm:spPr/>
    </dgm:pt>
    <dgm:pt modelId="{B446D20B-6EBB-4CC2-9C16-461D37F7486A}" type="pres">
      <dgm:prSet presAssocID="{684056BE-E87C-4290-8738-DA927E5A6387}" presName="circleA" presStyleLbl="node1" presStyleIdx="2" presStyleCnt="3"/>
      <dgm:spPr/>
    </dgm:pt>
    <dgm:pt modelId="{D8D7A1D6-6A41-46BD-A6F4-90999DC17361}" type="pres">
      <dgm:prSet presAssocID="{684056BE-E87C-4290-8738-DA927E5A6387}" presName="spaceA" presStyleCnt="0"/>
      <dgm:spPr/>
    </dgm:pt>
  </dgm:ptLst>
  <dgm:cxnLst>
    <dgm:cxn modelId="{0D0AC10D-29B3-453D-959F-2CA93C6F5621}" type="presOf" srcId="{A34353E9-4B19-4024-840E-E8F71E7CF2C1}" destId="{266F8E17-36B0-4AAB-B33F-75E01E943A6A}" srcOrd="0" destOrd="0" presId="urn:microsoft.com/office/officeart/2005/8/layout/hProcess11"/>
    <dgm:cxn modelId="{667ED64F-5165-4836-8C88-0D2045E3BFBA}" type="presOf" srcId="{684056BE-E87C-4290-8738-DA927E5A6387}" destId="{BEA4B7F5-900C-4E3F-B14F-9B6478B41E7A}" srcOrd="0" destOrd="0" presId="urn:microsoft.com/office/officeart/2005/8/layout/hProcess11"/>
    <dgm:cxn modelId="{02A25C85-8333-4FCA-A5A7-1FC51932A5AB}" srcId="{A34353E9-4B19-4024-840E-E8F71E7CF2C1}" destId="{477E1CE2-E3FD-4D0E-B3B6-6053CC03B3BF}" srcOrd="1" destOrd="0" parTransId="{A4068D70-F04B-46BF-AE29-E99924D635F1}" sibTransId="{39842FA1-901E-4883-A32A-AED0CFFF4BA6}"/>
    <dgm:cxn modelId="{C72BA78A-2494-4A78-8A0D-79A0553B8AA8}" srcId="{A34353E9-4B19-4024-840E-E8F71E7CF2C1}" destId="{C667F751-B4B0-453F-9033-73335DC78F4D}" srcOrd="0" destOrd="0" parTransId="{112D326E-8964-46E8-B63B-771F8A45E73B}" sibTransId="{EF1734B3-B791-4776-8C3A-683AD9A31F24}"/>
    <dgm:cxn modelId="{06A0E38A-DF33-4F82-BE8A-92AC52986171}" type="presOf" srcId="{C667F751-B4B0-453F-9033-73335DC78F4D}" destId="{B95180C2-2149-4016-BF37-7693AFD5DF32}" srcOrd="0" destOrd="0" presId="urn:microsoft.com/office/officeart/2005/8/layout/hProcess11"/>
    <dgm:cxn modelId="{51B646A5-DB2A-4D4C-961C-AA3C7431EFA9}" type="presOf" srcId="{477E1CE2-E3FD-4D0E-B3B6-6053CC03B3BF}" destId="{41F027B8-EDA8-4DD8-AD6B-2785F33A303D}" srcOrd="0" destOrd="0" presId="urn:microsoft.com/office/officeart/2005/8/layout/hProcess11"/>
    <dgm:cxn modelId="{8B162AAF-2309-4F97-9A0D-0AA45028ED95}" srcId="{A34353E9-4B19-4024-840E-E8F71E7CF2C1}" destId="{684056BE-E87C-4290-8738-DA927E5A6387}" srcOrd="2" destOrd="0" parTransId="{2A6EC365-EFDE-46D3-9461-B65BD75D0CD9}" sibTransId="{7919059E-BF69-406B-B528-688FF871A406}"/>
    <dgm:cxn modelId="{8A144250-C6D7-4F47-A64C-35F948654E57}" type="presParOf" srcId="{266F8E17-36B0-4AAB-B33F-75E01E943A6A}" destId="{37AE7BB1-ACD0-4CFC-8DDB-255EB7237A22}" srcOrd="0" destOrd="0" presId="urn:microsoft.com/office/officeart/2005/8/layout/hProcess11"/>
    <dgm:cxn modelId="{7A0508A5-5548-4428-A0F2-742FDFB9C276}" type="presParOf" srcId="{266F8E17-36B0-4AAB-B33F-75E01E943A6A}" destId="{021B7163-6754-486D-A943-F40CCA29F0BF}" srcOrd="1" destOrd="0" presId="urn:microsoft.com/office/officeart/2005/8/layout/hProcess11"/>
    <dgm:cxn modelId="{AB059068-7DDF-4FBD-B4C2-1292026D43D3}" type="presParOf" srcId="{021B7163-6754-486D-A943-F40CCA29F0BF}" destId="{21CDABF5-7E50-408C-BCEC-E514DD68B25B}" srcOrd="0" destOrd="0" presId="urn:microsoft.com/office/officeart/2005/8/layout/hProcess11"/>
    <dgm:cxn modelId="{B42B63CF-D5EE-4C4D-A6FF-4F2B962699FB}" type="presParOf" srcId="{21CDABF5-7E50-408C-BCEC-E514DD68B25B}" destId="{B95180C2-2149-4016-BF37-7693AFD5DF32}" srcOrd="0" destOrd="0" presId="urn:microsoft.com/office/officeart/2005/8/layout/hProcess11"/>
    <dgm:cxn modelId="{F30A566D-5D48-46FB-8A1A-3B115156F6B4}" type="presParOf" srcId="{21CDABF5-7E50-408C-BCEC-E514DD68B25B}" destId="{7150476D-133D-486D-AC27-4F16FF4155EE}" srcOrd="1" destOrd="0" presId="urn:microsoft.com/office/officeart/2005/8/layout/hProcess11"/>
    <dgm:cxn modelId="{E057A0F5-8620-40C7-B7D0-0DA402985594}" type="presParOf" srcId="{21CDABF5-7E50-408C-BCEC-E514DD68B25B}" destId="{7C0FF773-81A6-477B-8027-FA6EFDAEDD9E}" srcOrd="2" destOrd="0" presId="urn:microsoft.com/office/officeart/2005/8/layout/hProcess11"/>
    <dgm:cxn modelId="{9029BFAD-BC70-486F-86FC-9B63F026DA8C}" type="presParOf" srcId="{021B7163-6754-486D-A943-F40CCA29F0BF}" destId="{FEC41631-6C4D-4FDB-8556-46B4ADC03598}" srcOrd="1" destOrd="0" presId="urn:microsoft.com/office/officeart/2005/8/layout/hProcess11"/>
    <dgm:cxn modelId="{2D58C123-8BBC-4C88-8699-F9AB33793F1A}" type="presParOf" srcId="{021B7163-6754-486D-A943-F40CCA29F0BF}" destId="{C86C61AA-9B6F-4848-9896-C9E99A784341}" srcOrd="2" destOrd="0" presId="urn:microsoft.com/office/officeart/2005/8/layout/hProcess11"/>
    <dgm:cxn modelId="{9AAF1012-83C8-4621-97EE-0BE8D4BEB4AC}" type="presParOf" srcId="{C86C61AA-9B6F-4848-9896-C9E99A784341}" destId="{41F027B8-EDA8-4DD8-AD6B-2785F33A303D}" srcOrd="0" destOrd="0" presId="urn:microsoft.com/office/officeart/2005/8/layout/hProcess11"/>
    <dgm:cxn modelId="{63F3C9E5-2B81-4A82-A01F-729CFDB7CA69}" type="presParOf" srcId="{C86C61AA-9B6F-4848-9896-C9E99A784341}" destId="{3196B44F-7BF5-4923-817F-299E0363C509}" srcOrd="1" destOrd="0" presId="urn:microsoft.com/office/officeart/2005/8/layout/hProcess11"/>
    <dgm:cxn modelId="{0F88AFE9-8F23-41A1-91F8-8E84FBD7BE33}" type="presParOf" srcId="{C86C61AA-9B6F-4848-9896-C9E99A784341}" destId="{E3C10E5D-0679-45E1-9233-0AA497CDBF57}" srcOrd="2" destOrd="0" presId="urn:microsoft.com/office/officeart/2005/8/layout/hProcess11"/>
    <dgm:cxn modelId="{AF72CF45-962C-42BB-A94C-B334077B3B7D}" type="presParOf" srcId="{021B7163-6754-486D-A943-F40CCA29F0BF}" destId="{A0CDD2E4-59CB-4738-A23C-2E8551F0F56D}" srcOrd="3" destOrd="0" presId="urn:microsoft.com/office/officeart/2005/8/layout/hProcess11"/>
    <dgm:cxn modelId="{2BD1C462-7BD0-49F0-AD87-DAFB43F1A49A}" type="presParOf" srcId="{021B7163-6754-486D-A943-F40CCA29F0BF}" destId="{E8C95EAB-A19E-46F1-BF08-3656444A5095}" srcOrd="4" destOrd="0" presId="urn:microsoft.com/office/officeart/2005/8/layout/hProcess11"/>
    <dgm:cxn modelId="{568EA15B-CF9B-43B7-8CE9-2F42D930BF8D}" type="presParOf" srcId="{E8C95EAB-A19E-46F1-BF08-3656444A5095}" destId="{BEA4B7F5-900C-4E3F-B14F-9B6478B41E7A}" srcOrd="0" destOrd="0" presId="urn:microsoft.com/office/officeart/2005/8/layout/hProcess11"/>
    <dgm:cxn modelId="{9C3F4005-78BD-4FAC-93DC-3B15D3E9F959}" type="presParOf" srcId="{E8C95EAB-A19E-46F1-BF08-3656444A5095}" destId="{B446D20B-6EBB-4CC2-9C16-461D37F7486A}" srcOrd="1" destOrd="0" presId="urn:microsoft.com/office/officeart/2005/8/layout/hProcess11"/>
    <dgm:cxn modelId="{0F6C2B4B-FFB1-4CF2-85BF-63A1D4B65849}" type="presParOf" srcId="{E8C95EAB-A19E-46F1-BF08-3656444A5095}" destId="{D8D7A1D6-6A41-46BD-A6F4-90999DC1736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45D0FBD-1424-4678-AB82-5F1100EF48E5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8854834-069C-4AD7-B9D7-12CAA3390C0A}">
      <dgm:prSet phldrT="[Text]" custT="1"/>
      <dgm:spPr/>
      <dgm:t>
        <a:bodyPr/>
        <a:lstStyle/>
        <a:p>
          <a:r>
            <a:rPr lang="en-US" sz="3600" dirty="0"/>
            <a:t>District A</a:t>
          </a:r>
        </a:p>
      </dgm:t>
    </dgm:pt>
    <dgm:pt modelId="{246B6400-2085-4182-AB7E-23F030983FA3}" type="parTrans" cxnId="{DA5A34B8-9A0E-4182-9914-33307C3388AF}">
      <dgm:prSet/>
      <dgm:spPr/>
      <dgm:t>
        <a:bodyPr/>
        <a:lstStyle/>
        <a:p>
          <a:endParaRPr lang="en-US"/>
        </a:p>
      </dgm:t>
    </dgm:pt>
    <dgm:pt modelId="{E0674A6A-432E-4FB4-B389-B406E96B4ABF}" type="sibTrans" cxnId="{DA5A34B8-9A0E-4182-9914-33307C3388AF}">
      <dgm:prSet/>
      <dgm:spPr/>
      <dgm:t>
        <a:bodyPr/>
        <a:lstStyle/>
        <a:p>
          <a:endParaRPr lang="en-US"/>
        </a:p>
      </dgm:t>
    </dgm:pt>
    <dgm:pt modelId="{14A71A8F-AF70-4CBB-BABA-E9BB850854A8}">
      <dgm:prSet phldrT="[Text]"/>
      <dgm:spPr/>
      <dgm:t>
        <a:bodyPr/>
        <a:lstStyle/>
        <a:p>
          <a:r>
            <a:rPr lang="en-US" dirty="0"/>
            <a:t>Spring Before</a:t>
          </a:r>
        </a:p>
      </dgm:t>
    </dgm:pt>
    <dgm:pt modelId="{91E97BD8-95C7-4895-A3E8-C3F71B308AA3}" type="parTrans" cxnId="{70A01362-AC23-45FE-AC2E-B6791E92964A}">
      <dgm:prSet/>
      <dgm:spPr/>
      <dgm:t>
        <a:bodyPr/>
        <a:lstStyle/>
        <a:p>
          <a:endParaRPr lang="en-US"/>
        </a:p>
      </dgm:t>
    </dgm:pt>
    <dgm:pt modelId="{A326979F-CFD6-47DB-8121-7B0E82EB4F51}" type="sibTrans" cxnId="{70A01362-AC23-45FE-AC2E-B6791E92964A}">
      <dgm:prSet/>
      <dgm:spPr/>
      <dgm:t>
        <a:bodyPr/>
        <a:lstStyle/>
        <a:p>
          <a:endParaRPr lang="en-US"/>
        </a:p>
      </dgm:t>
    </dgm:pt>
    <dgm:pt modelId="{DC9B0B75-A26D-463F-A4C5-C5C1C53531DD}">
      <dgm:prSet phldrT="[Text]"/>
      <dgm:spPr/>
      <dgm:t>
        <a:bodyPr/>
        <a:lstStyle/>
        <a:p>
          <a:r>
            <a:rPr lang="en-US" dirty="0"/>
            <a:t>Fall After</a:t>
          </a:r>
        </a:p>
      </dgm:t>
    </dgm:pt>
    <dgm:pt modelId="{BC1320F6-FC72-4A11-95A5-B95517730122}" type="parTrans" cxnId="{1E01E2B8-459D-4580-861C-80FA40ACAF89}">
      <dgm:prSet/>
      <dgm:spPr/>
      <dgm:t>
        <a:bodyPr/>
        <a:lstStyle/>
        <a:p>
          <a:endParaRPr lang="en-US"/>
        </a:p>
      </dgm:t>
    </dgm:pt>
    <dgm:pt modelId="{877BB1A2-A84D-4EF4-9EB2-ECBF5D243A96}" type="sibTrans" cxnId="{1E01E2B8-459D-4580-861C-80FA40ACAF89}">
      <dgm:prSet/>
      <dgm:spPr/>
      <dgm:t>
        <a:bodyPr/>
        <a:lstStyle/>
        <a:p>
          <a:endParaRPr lang="en-US"/>
        </a:p>
      </dgm:t>
    </dgm:pt>
    <dgm:pt modelId="{A1F41A39-DA0C-4A50-BC66-98A430160BB3}">
      <dgm:prSet phldrT="[Text]" custT="1"/>
      <dgm:spPr/>
      <dgm:t>
        <a:bodyPr/>
        <a:lstStyle/>
        <a:p>
          <a:r>
            <a:rPr lang="en-US" sz="3600" dirty="0"/>
            <a:t>District B</a:t>
          </a:r>
        </a:p>
      </dgm:t>
    </dgm:pt>
    <dgm:pt modelId="{C22A11E0-26DD-4596-8B28-8B834C582E9F}" type="parTrans" cxnId="{44332645-951B-4D2B-83BF-179BE2EBCC25}">
      <dgm:prSet/>
      <dgm:spPr/>
      <dgm:t>
        <a:bodyPr/>
        <a:lstStyle/>
        <a:p>
          <a:endParaRPr lang="en-US"/>
        </a:p>
      </dgm:t>
    </dgm:pt>
    <dgm:pt modelId="{9F64F1B0-074E-476B-9A49-11B827FE855E}" type="sibTrans" cxnId="{44332645-951B-4D2B-83BF-179BE2EBCC25}">
      <dgm:prSet/>
      <dgm:spPr/>
      <dgm:t>
        <a:bodyPr/>
        <a:lstStyle/>
        <a:p>
          <a:endParaRPr lang="en-US"/>
        </a:p>
      </dgm:t>
    </dgm:pt>
    <dgm:pt modelId="{7FA73AF4-2C12-44F9-9B6D-EF47863EF9AE}">
      <dgm:prSet phldrT="[Text]"/>
      <dgm:spPr/>
      <dgm:t>
        <a:bodyPr/>
        <a:lstStyle/>
        <a:p>
          <a:r>
            <a:rPr lang="en-US" dirty="0"/>
            <a:t>Spring Before</a:t>
          </a:r>
        </a:p>
      </dgm:t>
    </dgm:pt>
    <dgm:pt modelId="{DA5EED04-2F37-44DC-A4D6-14B9B85DA0D0}" type="parTrans" cxnId="{183F1D69-4151-4999-BE6C-DE14D6EFD50E}">
      <dgm:prSet/>
      <dgm:spPr/>
      <dgm:t>
        <a:bodyPr/>
        <a:lstStyle/>
        <a:p>
          <a:endParaRPr lang="en-US"/>
        </a:p>
      </dgm:t>
    </dgm:pt>
    <dgm:pt modelId="{991C1FCB-5780-49EA-A776-E5C75F092BC6}" type="sibTrans" cxnId="{183F1D69-4151-4999-BE6C-DE14D6EFD50E}">
      <dgm:prSet/>
      <dgm:spPr/>
      <dgm:t>
        <a:bodyPr/>
        <a:lstStyle/>
        <a:p>
          <a:endParaRPr lang="en-US"/>
        </a:p>
      </dgm:t>
    </dgm:pt>
    <dgm:pt modelId="{CAC78EF4-D4CE-4D18-9A31-D75E558AB457}">
      <dgm:prSet phldrT="[Text]"/>
      <dgm:spPr/>
      <dgm:t>
        <a:bodyPr/>
        <a:lstStyle/>
        <a:p>
          <a:r>
            <a:rPr lang="en-US" dirty="0"/>
            <a:t>Fall After</a:t>
          </a:r>
        </a:p>
      </dgm:t>
    </dgm:pt>
    <dgm:pt modelId="{950A221E-AA3C-4A8A-B161-35B7F475D108}" type="parTrans" cxnId="{8E77D0C0-A79A-4C49-A970-08E54BC82277}">
      <dgm:prSet/>
      <dgm:spPr/>
      <dgm:t>
        <a:bodyPr/>
        <a:lstStyle/>
        <a:p>
          <a:endParaRPr lang="en-US"/>
        </a:p>
      </dgm:t>
    </dgm:pt>
    <dgm:pt modelId="{E64AF9F3-F7A0-4C52-8C06-33234F08E617}" type="sibTrans" cxnId="{8E77D0C0-A79A-4C49-A970-08E54BC82277}">
      <dgm:prSet/>
      <dgm:spPr/>
      <dgm:t>
        <a:bodyPr/>
        <a:lstStyle/>
        <a:p>
          <a:endParaRPr lang="en-US"/>
        </a:p>
      </dgm:t>
    </dgm:pt>
    <dgm:pt modelId="{7330B9D6-BC5F-4D37-8975-FDD51F401DBA}">
      <dgm:prSet phldrT="[Text]" custT="1"/>
      <dgm:spPr/>
      <dgm:t>
        <a:bodyPr/>
        <a:lstStyle/>
        <a:p>
          <a:r>
            <a:rPr lang="en-US" sz="3600" dirty="0"/>
            <a:t>District C</a:t>
          </a:r>
        </a:p>
      </dgm:t>
    </dgm:pt>
    <dgm:pt modelId="{3829FAEB-83EC-4BBC-9857-4C66EEC31148}" type="parTrans" cxnId="{9F2C8EB0-920C-41AB-8098-4C687EB2617C}">
      <dgm:prSet/>
      <dgm:spPr/>
      <dgm:t>
        <a:bodyPr/>
        <a:lstStyle/>
        <a:p>
          <a:endParaRPr lang="en-US"/>
        </a:p>
      </dgm:t>
    </dgm:pt>
    <dgm:pt modelId="{3029E2C9-635E-4C18-9C4C-7922AFC4FC13}" type="sibTrans" cxnId="{9F2C8EB0-920C-41AB-8098-4C687EB2617C}">
      <dgm:prSet/>
      <dgm:spPr/>
      <dgm:t>
        <a:bodyPr/>
        <a:lstStyle/>
        <a:p>
          <a:endParaRPr lang="en-US"/>
        </a:p>
      </dgm:t>
    </dgm:pt>
    <dgm:pt modelId="{86440C14-B7CE-4275-9516-3E576BEE6FAE}">
      <dgm:prSet phldrT="[Text]"/>
      <dgm:spPr/>
      <dgm:t>
        <a:bodyPr/>
        <a:lstStyle/>
        <a:p>
          <a:r>
            <a:rPr lang="en-US" dirty="0"/>
            <a:t>Spring Before</a:t>
          </a:r>
        </a:p>
      </dgm:t>
    </dgm:pt>
    <dgm:pt modelId="{E7D01B46-1778-48AD-9B65-BBDBDB643B02}" type="parTrans" cxnId="{675BAF19-B0AC-49CF-822F-2C4364559A25}">
      <dgm:prSet/>
      <dgm:spPr/>
      <dgm:t>
        <a:bodyPr/>
        <a:lstStyle/>
        <a:p>
          <a:endParaRPr lang="en-US"/>
        </a:p>
      </dgm:t>
    </dgm:pt>
    <dgm:pt modelId="{352D97A3-B370-4238-B4AA-DABA5157DF12}" type="sibTrans" cxnId="{675BAF19-B0AC-49CF-822F-2C4364559A25}">
      <dgm:prSet/>
      <dgm:spPr/>
      <dgm:t>
        <a:bodyPr/>
        <a:lstStyle/>
        <a:p>
          <a:endParaRPr lang="en-US"/>
        </a:p>
      </dgm:t>
    </dgm:pt>
    <dgm:pt modelId="{496049B4-FED8-4C77-9736-E5A6F5B29C3D}">
      <dgm:prSet phldrT="[Text]"/>
      <dgm:spPr/>
      <dgm:t>
        <a:bodyPr/>
        <a:lstStyle/>
        <a:p>
          <a:r>
            <a:rPr lang="en-US" dirty="0"/>
            <a:t>Fall After</a:t>
          </a:r>
        </a:p>
      </dgm:t>
    </dgm:pt>
    <dgm:pt modelId="{99F78F2B-BA68-4D0C-B405-32816B7B17BC}" type="parTrans" cxnId="{75042708-4FAC-4A2A-B872-471BC907A44C}">
      <dgm:prSet/>
      <dgm:spPr/>
      <dgm:t>
        <a:bodyPr/>
        <a:lstStyle/>
        <a:p>
          <a:endParaRPr lang="en-US"/>
        </a:p>
      </dgm:t>
    </dgm:pt>
    <dgm:pt modelId="{816AE63C-C34E-4868-AC16-052A60DF9690}" type="sibTrans" cxnId="{75042708-4FAC-4A2A-B872-471BC907A44C}">
      <dgm:prSet/>
      <dgm:spPr/>
      <dgm:t>
        <a:bodyPr/>
        <a:lstStyle/>
        <a:p>
          <a:endParaRPr lang="en-US"/>
        </a:p>
      </dgm:t>
    </dgm:pt>
    <dgm:pt modelId="{D65CF8A8-E007-465A-9745-AA02F6920CD3}" type="pres">
      <dgm:prSet presAssocID="{945D0FBD-1424-4678-AB82-5F1100EF48E5}" presName="Name0" presStyleCnt="0">
        <dgm:presLayoutVars>
          <dgm:dir/>
          <dgm:animLvl val="lvl"/>
          <dgm:resizeHandles val="exact"/>
        </dgm:presLayoutVars>
      </dgm:prSet>
      <dgm:spPr/>
    </dgm:pt>
    <dgm:pt modelId="{C651089E-550E-4C23-B825-DCF78CF52250}" type="pres">
      <dgm:prSet presAssocID="{7330B9D6-BC5F-4D37-8975-FDD51F401DBA}" presName="boxAndChildren" presStyleCnt="0"/>
      <dgm:spPr/>
    </dgm:pt>
    <dgm:pt modelId="{1FA72322-BAF8-4190-B764-2D95EA9327A5}" type="pres">
      <dgm:prSet presAssocID="{7330B9D6-BC5F-4D37-8975-FDD51F401DBA}" presName="parentTextBox" presStyleLbl="node1" presStyleIdx="0" presStyleCnt="3"/>
      <dgm:spPr/>
    </dgm:pt>
    <dgm:pt modelId="{AB31EB4E-0CFA-4EDC-A518-CE573D8753B8}" type="pres">
      <dgm:prSet presAssocID="{7330B9D6-BC5F-4D37-8975-FDD51F401DBA}" presName="entireBox" presStyleLbl="node1" presStyleIdx="0" presStyleCnt="3"/>
      <dgm:spPr/>
    </dgm:pt>
    <dgm:pt modelId="{C2261AE2-A170-4773-9DA1-BC4D59E0A846}" type="pres">
      <dgm:prSet presAssocID="{7330B9D6-BC5F-4D37-8975-FDD51F401DBA}" presName="descendantBox" presStyleCnt="0"/>
      <dgm:spPr/>
    </dgm:pt>
    <dgm:pt modelId="{FB8FCEB2-CA57-4296-9B89-1D0896AF611A}" type="pres">
      <dgm:prSet presAssocID="{86440C14-B7CE-4275-9516-3E576BEE6FAE}" presName="childTextBox" presStyleLbl="fgAccFollowNode1" presStyleIdx="0" presStyleCnt="6">
        <dgm:presLayoutVars>
          <dgm:bulletEnabled val="1"/>
        </dgm:presLayoutVars>
      </dgm:prSet>
      <dgm:spPr/>
    </dgm:pt>
    <dgm:pt modelId="{C99CEA57-6FC2-476D-8389-8B95CC42D2F5}" type="pres">
      <dgm:prSet presAssocID="{496049B4-FED8-4C77-9736-E5A6F5B29C3D}" presName="childTextBox" presStyleLbl="fgAccFollowNode1" presStyleIdx="1" presStyleCnt="6">
        <dgm:presLayoutVars>
          <dgm:bulletEnabled val="1"/>
        </dgm:presLayoutVars>
      </dgm:prSet>
      <dgm:spPr/>
    </dgm:pt>
    <dgm:pt modelId="{7F05F215-CE6E-4F5F-A2AA-85DD451FA97C}" type="pres">
      <dgm:prSet presAssocID="{9F64F1B0-074E-476B-9A49-11B827FE855E}" presName="sp" presStyleCnt="0"/>
      <dgm:spPr/>
    </dgm:pt>
    <dgm:pt modelId="{1B6C86FA-277A-464F-9793-589F976B8E33}" type="pres">
      <dgm:prSet presAssocID="{A1F41A39-DA0C-4A50-BC66-98A430160BB3}" presName="arrowAndChildren" presStyleCnt="0"/>
      <dgm:spPr/>
    </dgm:pt>
    <dgm:pt modelId="{C13AE42D-0071-4EFF-8273-A751DC6005B9}" type="pres">
      <dgm:prSet presAssocID="{A1F41A39-DA0C-4A50-BC66-98A430160BB3}" presName="parentTextArrow" presStyleLbl="node1" presStyleIdx="0" presStyleCnt="3"/>
      <dgm:spPr/>
    </dgm:pt>
    <dgm:pt modelId="{74C754E0-366C-4BA2-BC97-489551D7160B}" type="pres">
      <dgm:prSet presAssocID="{A1F41A39-DA0C-4A50-BC66-98A430160BB3}" presName="arrow" presStyleLbl="node1" presStyleIdx="1" presStyleCnt="3"/>
      <dgm:spPr/>
    </dgm:pt>
    <dgm:pt modelId="{C0FB7FC2-6373-48B3-8BE1-DAF9EB650EB2}" type="pres">
      <dgm:prSet presAssocID="{A1F41A39-DA0C-4A50-BC66-98A430160BB3}" presName="descendantArrow" presStyleCnt="0"/>
      <dgm:spPr/>
    </dgm:pt>
    <dgm:pt modelId="{5EC0A447-21D4-4A47-900B-02EA65FFE08F}" type="pres">
      <dgm:prSet presAssocID="{7FA73AF4-2C12-44F9-9B6D-EF47863EF9AE}" presName="childTextArrow" presStyleLbl="fgAccFollowNode1" presStyleIdx="2" presStyleCnt="6">
        <dgm:presLayoutVars>
          <dgm:bulletEnabled val="1"/>
        </dgm:presLayoutVars>
      </dgm:prSet>
      <dgm:spPr/>
    </dgm:pt>
    <dgm:pt modelId="{9BF60DD3-AD08-46A1-95AE-163F1FBAB470}" type="pres">
      <dgm:prSet presAssocID="{CAC78EF4-D4CE-4D18-9A31-D75E558AB457}" presName="childTextArrow" presStyleLbl="fgAccFollowNode1" presStyleIdx="3" presStyleCnt="6">
        <dgm:presLayoutVars>
          <dgm:bulletEnabled val="1"/>
        </dgm:presLayoutVars>
      </dgm:prSet>
      <dgm:spPr/>
    </dgm:pt>
    <dgm:pt modelId="{771F8410-7BC0-470D-92D2-E6A05BE8EEEF}" type="pres">
      <dgm:prSet presAssocID="{E0674A6A-432E-4FB4-B389-B406E96B4ABF}" presName="sp" presStyleCnt="0"/>
      <dgm:spPr/>
    </dgm:pt>
    <dgm:pt modelId="{D690E15C-E94D-41C8-A286-913FABA6E495}" type="pres">
      <dgm:prSet presAssocID="{48854834-069C-4AD7-B9D7-12CAA3390C0A}" presName="arrowAndChildren" presStyleCnt="0"/>
      <dgm:spPr/>
    </dgm:pt>
    <dgm:pt modelId="{614B0109-0E50-4F3E-A585-736A41915C78}" type="pres">
      <dgm:prSet presAssocID="{48854834-069C-4AD7-B9D7-12CAA3390C0A}" presName="parentTextArrow" presStyleLbl="node1" presStyleIdx="1" presStyleCnt="3"/>
      <dgm:spPr/>
    </dgm:pt>
    <dgm:pt modelId="{49A847CF-8EF3-4E6C-8A95-97FA24AF7753}" type="pres">
      <dgm:prSet presAssocID="{48854834-069C-4AD7-B9D7-12CAA3390C0A}" presName="arrow" presStyleLbl="node1" presStyleIdx="2" presStyleCnt="3"/>
      <dgm:spPr/>
    </dgm:pt>
    <dgm:pt modelId="{4476DC8F-48DA-47F8-9611-10C7EB87FFA9}" type="pres">
      <dgm:prSet presAssocID="{48854834-069C-4AD7-B9D7-12CAA3390C0A}" presName="descendantArrow" presStyleCnt="0"/>
      <dgm:spPr/>
    </dgm:pt>
    <dgm:pt modelId="{3DE6D06F-DB8B-4EA8-B7AE-DA899D80451A}" type="pres">
      <dgm:prSet presAssocID="{14A71A8F-AF70-4CBB-BABA-E9BB850854A8}" presName="childTextArrow" presStyleLbl="fgAccFollowNode1" presStyleIdx="4" presStyleCnt="6">
        <dgm:presLayoutVars>
          <dgm:bulletEnabled val="1"/>
        </dgm:presLayoutVars>
      </dgm:prSet>
      <dgm:spPr/>
    </dgm:pt>
    <dgm:pt modelId="{1C975C52-1B3E-4ED5-A92E-CE46BADB694D}" type="pres">
      <dgm:prSet presAssocID="{DC9B0B75-A26D-463F-A4C5-C5C1C53531DD}" presName="childTextArrow" presStyleLbl="fgAccFollowNode1" presStyleIdx="5" presStyleCnt="6">
        <dgm:presLayoutVars>
          <dgm:bulletEnabled val="1"/>
        </dgm:presLayoutVars>
      </dgm:prSet>
      <dgm:spPr/>
    </dgm:pt>
  </dgm:ptLst>
  <dgm:cxnLst>
    <dgm:cxn modelId="{75042708-4FAC-4A2A-B872-471BC907A44C}" srcId="{7330B9D6-BC5F-4D37-8975-FDD51F401DBA}" destId="{496049B4-FED8-4C77-9736-E5A6F5B29C3D}" srcOrd="1" destOrd="0" parTransId="{99F78F2B-BA68-4D0C-B405-32816B7B17BC}" sibTransId="{816AE63C-C34E-4868-AC16-052A60DF9690}"/>
    <dgm:cxn modelId="{F9C29608-0B88-422A-9AD7-885C4A5F741A}" type="presOf" srcId="{86440C14-B7CE-4275-9516-3E576BEE6FAE}" destId="{FB8FCEB2-CA57-4296-9B89-1D0896AF611A}" srcOrd="0" destOrd="0" presId="urn:microsoft.com/office/officeart/2005/8/layout/process4"/>
    <dgm:cxn modelId="{7BED850A-C04D-44A5-BA19-8FAF6AFC502E}" type="presOf" srcId="{A1F41A39-DA0C-4A50-BC66-98A430160BB3}" destId="{74C754E0-366C-4BA2-BC97-489551D7160B}" srcOrd="1" destOrd="0" presId="urn:microsoft.com/office/officeart/2005/8/layout/process4"/>
    <dgm:cxn modelId="{675BAF19-B0AC-49CF-822F-2C4364559A25}" srcId="{7330B9D6-BC5F-4D37-8975-FDD51F401DBA}" destId="{86440C14-B7CE-4275-9516-3E576BEE6FAE}" srcOrd="0" destOrd="0" parTransId="{E7D01B46-1778-48AD-9B65-BBDBDB643B02}" sibTransId="{352D97A3-B370-4238-B4AA-DABA5157DF12}"/>
    <dgm:cxn modelId="{03261924-853E-4A14-A1FA-85365459922C}" type="presOf" srcId="{CAC78EF4-D4CE-4D18-9A31-D75E558AB457}" destId="{9BF60DD3-AD08-46A1-95AE-163F1FBAB470}" srcOrd="0" destOrd="0" presId="urn:microsoft.com/office/officeart/2005/8/layout/process4"/>
    <dgm:cxn modelId="{70A01362-AC23-45FE-AC2E-B6791E92964A}" srcId="{48854834-069C-4AD7-B9D7-12CAA3390C0A}" destId="{14A71A8F-AF70-4CBB-BABA-E9BB850854A8}" srcOrd="0" destOrd="0" parTransId="{91E97BD8-95C7-4895-A3E8-C3F71B308AA3}" sibTransId="{A326979F-CFD6-47DB-8121-7B0E82EB4F51}"/>
    <dgm:cxn modelId="{87572D63-45E2-437A-A0BA-113E434454F5}" type="presOf" srcId="{7330B9D6-BC5F-4D37-8975-FDD51F401DBA}" destId="{1FA72322-BAF8-4190-B764-2D95EA9327A5}" srcOrd="0" destOrd="0" presId="urn:microsoft.com/office/officeart/2005/8/layout/process4"/>
    <dgm:cxn modelId="{577A5263-D03C-4F18-AC6D-04097A39B1FA}" type="presOf" srcId="{496049B4-FED8-4C77-9736-E5A6F5B29C3D}" destId="{C99CEA57-6FC2-476D-8389-8B95CC42D2F5}" srcOrd="0" destOrd="0" presId="urn:microsoft.com/office/officeart/2005/8/layout/process4"/>
    <dgm:cxn modelId="{44332645-951B-4D2B-83BF-179BE2EBCC25}" srcId="{945D0FBD-1424-4678-AB82-5F1100EF48E5}" destId="{A1F41A39-DA0C-4A50-BC66-98A430160BB3}" srcOrd="1" destOrd="0" parTransId="{C22A11E0-26DD-4596-8B28-8B834C582E9F}" sibTransId="{9F64F1B0-074E-476B-9A49-11B827FE855E}"/>
    <dgm:cxn modelId="{183F1D69-4151-4999-BE6C-DE14D6EFD50E}" srcId="{A1F41A39-DA0C-4A50-BC66-98A430160BB3}" destId="{7FA73AF4-2C12-44F9-9B6D-EF47863EF9AE}" srcOrd="0" destOrd="0" parTransId="{DA5EED04-2F37-44DC-A4D6-14B9B85DA0D0}" sibTransId="{991C1FCB-5780-49EA-A776-E5C75F092BC6}"/>
    <dgm:cxn modelId="{E64A2087-5A6F-4FFB-B895-AB0DACB7D5E4}" type="presOf" srcId="{945D0FBD-1424-4678-AB82-5F1100EF48E5}" destId="{D65CF8A8-E007-465A-9745-AA02F6920CD3}" srcOrd="0" destOrd="0" presId="urn:microsoft.com/office/officeart/2005/8/layout/process4"/>
    <dgm:cxn modelId="{046A4690-03B8-4491-AFBD-1BDBE131C0F2}" type="presOf" srcId="{7FA73AF4-2C12-44F9-9B6D-EF47863EF9AE}" destId="{5EC0A447-21D4-4A47-900B-02EA65FFE08F}" srcOrd="0" destOrd="0" presId="urn:microsoft.com/office/officeart/2005/8/layout/process4"/>
    <dgm:cxn modelId="{9F2C8EB0-920C-41AB-8098-4C687EB2617C}" srcId="{945D0FBD-1424-4678-AB82-5F1100EF48E5}" destId="{7330B9D6-BC5F-4D37-8975-FDD51F401DBA}" srcOrd="2" destOrd="0" parTransId="{3829FAEB-83EC-4BBC-9857-4C66EEC31148}" sibTransId="{3029E2C9-635E-4C18-9C4C-7922AFC4FC13}"/>
    <dgm:cxn modelId="{2130C3B2-08EE-4489-B329-6A7C4275AC69}" type="presOf" srcId="{48854834-069C-4AD7-B9D7-12CAA3390C0A}" destId="{49A847CF-8EF3-4E6C-8A95-97FA24AF7753}" srcOrd="1" destOrd="0" presId="urn:microsoft.com/office/officeart/2005/8/layout/process4"/>
    <dgm:cxn modelId="{DA5A34B8-9A0E-4182-9914-33307C3388AF}" srcId="{945D0FBD-1424-4678-AB82-5F1100EF48E5}" destId="{48854834-069C-4AD7-B9D7-12CAA3390C0A}" srcOrd="0" destOrd="0" parTransId="{246B6400-2085-4182-AB7E-23F030983FA3}" sibTransId="{E0674A6A-432E-4FB4-B389-B406E96B4ABF}"/>
    <dgm:cxn modelId="{1E01E2B8-459D-4580-861C-80FA40ACAF89}" srcId="{48854834-069C-4AD7-B9D7-12CAA3390C0A}" destId="{DC9B0B75-A26D-463F-A4C5-C5C1C53531DD}" srcOrd="1" destOrd="0" parTransId="{BC1320F6-FC72-4A11-95A5-B95517730122}" sibTransId="{877BB1A2-A84D-4EF4-9EB2-ECBF5D243A96}"/>
    <dgm:cxn modelId="{5042E2BE-C1D3-4126-B5A9-B3C9DB35A15E}" type="presOf" srcId="{A1F41A39-DA0C-4A50-BC66-98A430160BB3}" destId="{C13AE42D-0071-4EFF-8273-A751DC6005B9}" srcOrd="0" destOrd="0" presId="urn:microsoft.com/office/officeart/2005/8/layout/process4"/>
    <dgm:cxn modelId="{8E77D0C0-A79A-4C49-A970-08E54BC82277}" srcId="{A1F41A39-DA0C-4A50-BC66-98A430160BB3}" destId="{CAC78EF4-D4CE-4D18-9A31-D75E558AB457}" srcOrd="1" destOrd="0" parTransId="{950A221E-AA3C-4A8A-B161-35B7F475D108}" sibTransId="{E64AF9F3-F7A0-4C52-8C06-33234F08E617}"/>
    <dgm:cxn modelId="{A989DED3-FCB7-4FAE-980B-17DC772F49FF}" type="presOf" srcId="{7330B9D6-BC5F-4D37-8975-FDD51F401DBA}" destId="{AB31EB4E-0CFA-4EDC-A518-CE573D8753B8}" srcOrd="1" destOrd="0" presId="urn:microsoft.com/office/officeart/2005/8/layout/process4"/>
    <dgm:cxn modelId="{09B54DE7-0220-4C80-AA47-964F86BBFD90}" type="presOf" srcId="{14A71A8F-AF70-4CBB-BABA-E9BB850854A8}" destId="{3DE6D06F-DB8B-4EA8-B7AE-DA899D80451A}" srcOrd="0" destOrd="0" presId="urn:microsoft.com/office/officeart/2005/8/layout/process4"/>
    <dgm:cxn modelId="{95DFE1F2-5BE7-41CA-A76C-CE716C50109E}" type="presOf" srcId="{48854834-069C-4AD7-B9D7-12CAA3390C0A}" destId="{614B0109-0E50-4F3E-A585-736A41915C78}" srcOrd="0" destOrd="0" presId="urn:microsoft.com/office/officeart/2005/8/layout/process4"/>
    <dgm:cxn modelId="{F3CA0DFF-FC70-4165-B035-B10C83DD0BB1}" type="presOf" srcId="{DC9B0B75-A26D-463F-A4C5-C5C1C53531DD}" destId="{1C975C52-1B3E-4ED5-A92E-CE46BADB694D}" srcOrd="0" destOrd="0" presId="urn:microsoft.com/office/officeart/2005/8/layout/process4"/>
    <dgm:cxn modelId="{F5774A86-834D-4001-B0F1-73E2FD48EED3}" type="presParOf" srcId="{D65CF8A8-E007-465A-9745-AA02F6920CD3}" destId="{C651089E-550E-4C23-B825-DCF78CF52250}" srcOrd="0" destOrd="0" presId="urn:microsoft.com/office/officeart/2005/8/layout/process4"/>
    <dgm:cxn modelId="{C29834C6-FF6B-49BB-A43A-E9A422B83997}" type="presParOf" srcId="{C651089E-550E-4C23-B825-DCF78CF52250}" destId="{1FA72322-BAF8-4190-B764-2D95EA9327A5}" srcOrd="0" destOrd="0" presId="urn:microsoft.com/office/officeart/2005/8/layout/process4"/>
    <dgm:cxn modelId="{1A32A515-A605-4E66-84E4-ADE0EC1DB4BA}" type="presParOf" srcId="{C651089E-550E-4C23-B825-DCF78CF52250}" destId="{AB31EB4E-0CFA-4EDC-A518-CE573D8753B8}" srcOrd="1" destOrd="0" presId="urn:microsoft.com/office/officeart/2005/8/layout/process4"/>
    <dgm:cxn modelId="{16C1FD83-7634-43DB-A016-786278D53515}" type="presParOf" srcId="{C651089E-550E-4C23-B825-DCF78CF52250}" destId="{C2261AE2-A170-4773-9DA1-BC4D59E0A846}" srcOrd="2" destOrd="0" presId="urn:microsoft.com/office/officeart/2005/8/layout/process4"/>
    <dgm:cxn modelId="{700BE4E6-DD3A-4E69-94A8-4B2ECC899746}" type="presParOf" srcId="{C2261AE2-A170-4773-9DA1-BC4D59E0A846}" destId="{FB8FCEB2-CA57-4296-9B89-1D0896AF611A}" srcOrd="0" destOrd="0" presId="urn:microsoft.com/office/officeart/2005/8/layout/process4"/>
    <dgm:cxn modelId="{B6121105-403E-4CA6-BCFF-6220C1EA5C1E}" type="presParOf" srcId="{C2261AE2-A170-4773-9DA1-BC4D59E0A846}" destId="{C99CEA57-6FC2-476D-8389-8B95CC42D2F5}" srcOrd="1" destOrd="0" presId="urn:microsoft.com/office/officeart/2005/8/layout/process4"/>
    <dgm:cxn modelId="{E5EC32E9-9F85-44BC-B8F9-C98932193348}" type="presParOf" srcId="{D65CF8A8-E007-465A-9745-AA02F6920CD3}" destId="{7F05F215-CE6E-4F5F-A2AA-85DD451FA97C}" srcOrd="1" destOrd="0" presId="urn:microsoft.com/office/officeart/2005/8/layout/process4"/>
    <dgm:cxn modelId="{9DE7DEA7-ACF0-490C-A799-28D9D4273822}" type="presParOf" srcId="{D65CF8A8-E007-465A-9745-AA02F6920CD3}" destId="{1B6C86FA-277A-464F-9793-589F976B8E33}" srcOrd="2" destOrd="0" presId="urn:microsoft.com/office/officeart/2005/8/layout/process4"/>
    <dgm:cxn modelId="{AAD50B79-61F3-4D42-97E6-56F1819C7B98}" type="presParOf" srcId="{1B6C86FA-277A-464F-9793-589F976B8E33}" destId="{C13AE42D-0071-4EFF-8273-A751DC6005B9}" srcOrd="0" destOrd="0" presId="urn:microsoft.com/office/officeart/2005/8/layout/process4"/>
    <dgm:cxn modelId="{285A74F0-9D50-4B51-9818-BCFE3E3B1BDC}" type="presParOf" srcId="{1B6C86FA-277A-464F-9793-589F976B8E33}" destId="{74C754E0-366C-4BA2-BC97-489551D7160B}" srcOrd="1" destOrd="0" presId="urn:microsoft.com/office/officeart/2005/8/layout/process4"/>
    <dgm:cxn modelId="{D7830D02-D7A4-4704-A113-C7EB1344B266}" type="presParOf" srcId="{1B6C86FA-277A-464F-9793-589F976B8E33}" destId="{C0FB7FC2-6373-48B3-8BE1-DAF9EB650EB2}" srcOrd="2" destOrd="0" presId="urn:microsoft.com/office/officeart/2005/8/layout/process4"/>
    <dgm:cxn modelId="{BAB32693-AF4D-465F-B57D-B1BC6201A64E}" type="presParOf" srcId="{C0FB7FC2-6373-48B3-8BE1-DAF9EB650EB2}" destId="{5EC0A447-21D4-4A47-900B-02EA65FFE08F}" srcOrd="0" destOrd="0" presId="urn:microsoft.com/office/officeart/2005/8/layout/process4"/>
    <dgm:cxn modelId="{094D736C-6360-4852-BCC8-8E252F1F7A30}" type="presParOf" srcId="{C0FB7FC2-6373-48B3-8BE1-DAF9EB650EB2}" destId="{9BF60DD3-AD08-46A1-95AE-163F1FBAB470}" srcOrd="1" destOrd="0" presId="urn:microsoft.com/office/officeart/2005/8/layout/process4"/>
    <dgm:cxn modelId="{9A56BD69-8327-4298-9AF5-135B8E11FBFB}" type="presParOf" srcId="{D65CF8A8-E007-465A-9745-AA02F6920CD3}" destId="{771F8410-7BC0-470D-92D2-E6A05BE8EEEF}" srcOrd="3" destOrd="0" presId="urn:microsoft.com/office/officeart/2005/8/layout/process4"/>
    <dgm:cxn modelId="{DC28CE77-EEE1-4BE4-9E0E-0E3D8136587E}" type="presParOf" srcId="{D65CF8A8-E007-465A-9745-AA02F6920CD3}" destId="{D690E15C-E94D-41C8-A286-913FABA6E495}" srcOrd="4" destOrd="0" presId="urn:microsoft.com/office/officeart/2005/8/layout/process4"/>
    <dgm:cxn modelId="{92A59244-5CB8-44BE-BD81-CA9EB7859E6D}" type="presParOf" srcId="{D690E15C-E94D-41C8-A286-913FABA6E495}" destId="{614B0109-0E50-4F3E-A585-736A41915C78}" srcOrd="0" destOrd="0" presId="urn:microsoft.com/office/officeart/2005/8/layout/process4"/>
    <dgm:cxn modelId="{D98DC220-4C8F-4A9B-992B-6A8545AFD834}" type="presParOf" srcId="{D690E15C-E94D-41C8-A286-913FABA6E495}" destId="{49A847CF-8EF3-4E6C-8A95-97FA24AF7753}" srcOrd="1" destOrd="0" presId="urn:microsoft.com/office/officeart/2005/8/layout/process4"/>
    <dgm:cxn modelId="{40654881-32F6-4A3F-8552-0024B99AB313}" type="presParOf" srcId="{D690E15C-E94D-41C8-A286-913FABA6E495}" destId="{4476DC8F-48DA-47F8-9611-10C7EB87FFA9}" srcOrd="2" destOrd="0" presId="urn:microsoft.com/office/officeart/2005/8/layout/process4"/>
    <dgm:cxn modelId="{52365625-B74C-4961-8D51-6BC62FE0B907}" type="presParOf" srcId="{4476DC8F-48DA-47F8-9611-10C7EB87FFA9}" destId="{3DE6D06F-DB8B-4EA8-B7AE-DA899D80451A}" srcOrd="0" destOrd="0" presId="urn:microsoft.com/office/officeart/2005/8/layout/process4"/>
    <dgm:cxn modelId="{22F5831F-07F9-4921-B152-F9FC8E6355D5}" type="presParOf" srcId="{4476DC8F-48DA-47F8-9611-10C7EB87FFA9}" destId="{1C975C52-1B3E-4ED5-A92E-CE46BADB694D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45D0FBD-1424-4678-AB82-5F1100EF48E5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8854834-069C-4AD7-B9D7-12CAA3390C0A}">
      <dgm:prSet phldrT="[Text]" custT="1"/>
      <dgm:spPr/>
      <dgm:t>
        <a:bodyPr/>
        <a:lstStyle/>
        <a:p>
          <a:r>
            <a:rPr lang="en-US" sz="3600" dirty="0"/>
            <a:t>District A</a:t>
          </a:r>
        </a:p>
      </dgm:t>
    </dgm:pt>
    <dgm:pt modelId="{246B6400-2085-4182-AB7E-23F030983FA3}" type="parTrans" cxnId="{DA5A34B8-9A0E-4182-9914-33307C3388AF}">
      <dgm:prSet/>
      <dgm:spPr/>
      <dgm:t>
        <a:bodyPr/>
        <a:lstStyle/>
        <a:p>
          <a:endParaRPr lang="en-US"/>
        </a:p>
      </dgm:t>
    </dgm:pt>
    <dgm:pt modelId="{E0674A6A-432E-4FB4-B389-B406E96B4ABF}" type="sibTrans" cxnId="{DA5A34B8-9A0E-4182-9914-33307C3388AF}">
      <dgm:prSet/>
      <dgm:spPr/>
      <dgm:t>
        <a:bodyPr/>
        <a:lstStyle/>
        <a:p>
          <a:endParaRPr lang="en-US"/>
        </a:p>
      </dgm:t>
    </dgm:pt>
    <dgm:pt modelId="{14A71A8F-AF70-4CBB-BABA-E9BB850854A8}">
      <dgm:prSet phldrT="[Text]"/>
      <dgm:spPr/>
      <dgm:t>
        <a:bodyPr/>
        <a:lstStyle/>
        <a:p>
          <a:r>
            <a:rPr lang="en-US" dirty="0"/>
            <a:t>Spring Before</a:t>
          </a:r>
        </a:p>
      </dgm:t>
    </dgm:pt>
    <dgm:pt modelId="{91E97BD8-95C7-4895-A3E8-C3F71B308AA3}" type="parTrans" cxnId="{70A01362-AC23-45FE-AC2E-B6791E92964A}">
      <dgm:prSet/>
      <dgm:spPr/>
      <dgm:t>
        <a:bodyPr/>
        <a:lstStyle/>
        <a:p>
          <a:endParaRPr lang="en-US"/>
        </a:p>
      </dgm:t>
    </dgm:pt>
    <dgm:pt modelId="{A326979F-CFD6-47DB-8121-7B0E82EB4F51}" type="sibTrans" cxnId="{70A01362-AC23-45FE-AC2E-B6791E92964A}">
      <dgm:prSet/>
      <dgm:spPr/>
      <dgm:t>
        <a:bodyPr/>
        <a:lstStyle/>
        <a:p>
          <a:endParaRPr lang="en-US"/>
        </a:p>
      </dgm:t>
    </dgm:pt>
    <dgm:pt modelId="{A1F41A39-DA0C-4A50-BC66-98A430160BB3}">
      <dgm:prSet phldrT="[Text]" custT="1"/>
      <dgm:spPr/>
      <dgm:t>
        <a:bodyPr/>
        <a:lstStyle/>
        <a:p>
          <a:r>
            <a:rPr lang="en-US" sz="3600" dirty="0"/>
            <a:t>District B</a:t>
          </a:r>
        </a:p>
      </dgm:t>
    </dgm:pt>
    <dgm:pt modelId="{C22A11E0-26DD-4596-8B28-8B834C582E9F}" type="parTrans" cxnId="{44332645-951B-4D2B-83BF-179BE2EBCC25}">
      <dgm:prSet/>
      <dgm:spPr/>
      <dgm:t>
        <a:bodyPr/>
        <a:lstStyle/>
        <a:p>
          <a:endParaRPr lang="en-US"/>
        </a:p>
      </dgm:t>
    </dgm:pt>
    <dgm:pt modelId="{9F64F1B0-074E-476B-9A49-11B827FE855E}" type="sibTrans" cxnId="{44332645-951B-4D2B-83BF-179BE2EBCC25}">
      <dgm:prSet/>
      <dgm:spPr/>
      <dgm:t>
        <a:bodyPr/>
        <a:lstStyle/>
        <a:p>
          <a:endParaRPr lang="en-US"/>
        </a:p>
      </dgm:t>
    </dgm:pt>
    <dgm:pt modelId="{7FA73AF4-2C12-44F9-9B6D-EF47863EF9AE}">
      <dgm:prSet phldrT="[Text]"/>
      <dgm:spPr/>
      <dgm:t>
        <a:bodyPr/>
        <a:lstStyle/>
        <a:p>
          <a:r>
            <a:rPr lang="en-US" dirty="0"/>
            <a:t>Spring Before</a:t>
          </a:r>
        </a:p>
      </dgm:t>
    </dgm:pt>
    <dgm:pt modelId="{DA5EED04-2F37-44DC-A4D6-14B9B85DA0D0}" type="parTrans" cxnId="{183F1D69-4151-4999-BE6C-DE14D6EFD50E}">
      <dgm:prSet/>
      <dgm:spPr/>
      <dgm:t>
        <a:bodyPr/>
        <a:lstStyle/>
        <a:p>
          <a:endParaRPr lang="en-US"/>
        </a:p>
      </dgm:t>
    </dgm:pt>
    <dgm:pt modelId="{991C1FCB-5780-49EA-A776-E5C75F092BC6}" type="sibTrans" cxnId="{183F1D69-4151-4999-BE6C-DE14D6EFD50E}">
      <dgm:prSet/>
      <dgm:spPr/>
      <dgm:t>
        <a:bodyPr/>
        <a:lstStyle/>
        <a:p>
          <a:endParaRPr lang="en-US"/>
        </a:p>
      </dgm:t>
    </dgm:pt>
    <dgm:pt modelId="{86440C14-B7CE-4275-9516-3E576BEE6FAE}">
      <dgm:prSet phldrT="[Text]" custT="1"/>
      <dgm:spPr/>
      <dgm:t>
        <a:bodyPr/>
        <a:lstStyle/>
        <a:p>
          <a:r>
            <a:rPr lang="en-US" sz="3600" dirty="0"/>
            <a:t>District C</a:t>
          </a:r>
        </a:p>
      </dgm:t>
    </dgm:pt>
    <dgm:pt modelId="{E7D01B46-1778-48AD-9B65-BBDBDB643B02}" type="parTrans" cxnId="{675BAF19-B0AC-49CF-822F-2C4364559A25}">
      <dgm:prSet/>
      <dgm:spPr/>
      <dgm:t>
        <a:bodyPr/>
        <a:lstStyle/>
        <a:p>
          <a:endParaRPr lang="en-US"/>
        </a:p>
      </dgm:t>
    </dgm:pt>
    <dgm:pt modelId="{352D97A3-B370-4238-B4AA-DABA5157DF12}" type="sibTrans" cxnId="{675BAF19-B0AC-49CF-822F-2C4364559A25}">
      <dgm:prSet/>
      <dgm:spPr/>
      <dgm:t>
        <a:bodyPr/>
        <a:lstStyle/>
        <a:p>
          <a:endParaRPr lang="en-US"/>
        </a:p>
      </dgm:t>
    </dgm:pt>
    <dgm:pt modelId="{496049B4-FED8-4C77-9736-E5A6F5B29C3D}">
      <dgm:prSet phldrT="[Text]"/>
      <dgm:spPr/>
      <dgm:t>
        <a:bodyPr/>
        <a:lstStyle/>
        <a:p>
          <a:r>
            <a:rPr lang="en-US" dirty="0"/>
            <a:t>Spring Before</a:t>
          </a:r>
        </a:p>
      </dgm:t>
    </dgm:pt>
    <dgm:pt modelId="{99F78F2B-BA68-4D0C-B405-32816B7B17BC}" type="parTrans" cxnId="{75042708-4FAC-4A2A-B872-471BC907A44C}">
      <dgm:prSet/>
      <dgm:spPr/>
      <dgm:t>
        <a:bodyPr/>
        <a:lstStyle/>
        <a:p>
          <a:endParaRPr lang="en-US"/>
        </a:p>
      </dgm:t>
    </dgm:pt>
    <dgm:pt modelId="{816AE63C-C34E-4868-AC16-052A60DF9690}" type="sibTrans" cxnId="{75042708-4FAC-4A2A-B872-471BC907A44C}">
      <dgm:prSet/>
      <dgm:spPr/>
      <dgm:t>
        <a:bodyPr/>
        <a:lstStyle/>
        <a:p>
          <a:endParaRPr lang="en-US"/>
        </a:p>
      </dgm:t>
    </dgm:pt>
    <dgm:pt modelId="{D65CF8A8-E007-465A-9745-AA02F6920CD3}" type="pres">
      <dgm:prSet presAssocID="{945D0FBD-1424-4678-AB82-5F1100EF48E5}" presName="Name0" presStyleCnt="0">
        <dgm:presLayoutVars>
          <dgm:dir/>
          <dgm:animLvl val="lvl"/>
          <dgm:resizeHandles val="exact"/>
        </dgm:presLayoutVars>
      </dgm:prSet>
      <dgm:spPr/>
    </dgm:pt>
    <dgm:pt modelId="{31AF15E8-2D72-4C3F-82EC-6034B099F191}" type="pres">
      <dgm:prSet presAssocID="{86440C14-B7CE-4275-9516-3E576BEE6FAE}" presName="boxAndChildren" presStyleCnt="0"/>
      <dgm:spPr/>
    </dgm:pt>
    <dgm:pt modelId="{B1A5AA1C-A20E-4DAC-BC5E-0C541D72284A}" type="pres">
      <dgm:prSet presAssocID="{86440C14-B7CE-4275-9516-3E576BEE6FAE}" presName="parentTextBox" presStyleLbl="node1" presStyleIdx="0" presStyleCnt="3"/>
      <dgm:spPr/>
    </dgm:pt>
    <dgm:pt modelId="{0FDFD837-67CE-432E-B3BA-4313240C92A6}" type="pres">
      <dgm:prSet presAssocID="{86440C14-B7CE-4275-9516-3E576BEE6FAE}" presName="entireBox" presStyleLbl="node1" presStyleIdx="0" presStyleCnt="3"/>
      <dgm:spPr/>
    </dgm:pt>
    <dgm:pt modelId="{9B3D6D37-0532-4D9B-A961-AE794FC01040}" type="pres">
      <dgm:prSet presAssocID="{86440C14-B7CE-4275-9516-3E576BEE6FAE}" presName="descendantBox" presStyleCnt="0"/>
      <dgm:spPr/>
    </dgm:pt>
    <dgm:pt modelId="{C99CEA57-6FC2-476D-8389-8B95CC42D2F5}" type="pres">
      <dgm:prSet presAssocID="{496049B4-FED8-4C77-9736-E5A6F5B29C3D}" presName="childTextBox" presStyleLbl="fgAccFollowNode1" presStyleIdx="0" presStyleCnt="3">
        <dgm:presLayoutVars>
          <dgm:bulletEnabled val="1"/>
        </dgm:presLayoutVars>
      </dgm:prSet>
      <dgm:spPr/>
    </dgm:pt>
    <dgm:pt modelId="{7F05F215-CE6E-4F5F-A2AA-85DD451FA97C}" type="pres">
      <dgm:prSet presAssocID="{9F64F1B0-074E-476B-9A49-11B827FE855E}" presName="sp" presStyleCnt="0"/>
      <dgm:spPr/>
    </dgm:pt>
    <dgm:pt modelId="{1B6C86FA-277A-464F-9793-589F976B8E33}" type="pres">
      <dgm:prSet presAssocID="{A1F41A39-DA0C-4A50-BC66-98A430160BB3}" presName="arrowAndChildren" presStyleCnt="0"/>
      <dgm:spPr/>
    </dgm:pt>
    <dgm:pt modelId="{C13AE42D-0071-4EFF-8273-A751DC6005B9}" type="pres">
      <dgm:prSet presAssocID="{A1F41A39-DA0C-4A50-BC66-98A430160BB3}" presName="parentTextArrow" presStyleLbl="node1" presStyleIdx="0" presStyleCnt="3"/>
      <dgm:spPr/>
    </dgm:pt>
    <dgm:pt modelId="{74C754E0-366C-4BA2-BC97-489551D7160B}" type="pres">
      <dgm:prSet presAssocID="{A1F41A39-DA0C-4A50-BC66-98A430160BB3}" presName="arrow" presStyleLbl="node1" presStyleIdx="1" presStyleCnt="3"/>
      <dgm:spPr/>
    </dgm:pt>
    <dgm:pt modelId="{C0FB7FC2-6373-48B3-8BE1-DAF9EB650EB2}" type="pres">
      <dgm:prSet presAssocID="{A1F41A39-DA0C-4A50-BC66-98A430160BB3}" presName="descendantArrow" presStyleCnt="0"/>
      <dgm:spPr/>
    </dgm:pt>
    <dgm:pt modelId="{5EC0A447-21D4-4A47-900B-02EA65FFE08F}" type="pres">
      <dgm:prSet presAssocID="{7FA73AF4-2C12-44F9-9B6D-EF47863EF9AE}" presName="childTextArrow" presStyleLbl="fgAccFollowNode1" presStyleIdx="1" presStyleCnt="3">
        <dgm:presLayoutVars>
          <dgm:bulletEnabled val="1"/>
        </dgm:presLayoutVars>
      </dgm:prSet>
      <dgm:spPr/>
    </dgm:pt>
    <dgm:pt modelId="{771F8410-7BC0-470D-92D2-E6A05BE8EEEF}" type="pres">
      <dgm:prSet presAssocID="{E0674A6A-432E-4FB4-B389-B406E96B4ABF}" presName="sp" presStyleCnt="0"/>
      <dgm:spPr/>
    </dgm:pt>
    <dgm:pt modelId="{D690E15C-E94D-41C8-A286-913FABA6E495}" type="pres">
      <dgm:prSet presAssocID="{48854834-069C-4AD7-B9D7-12CAA3390C0A}" presName="arrowAndChildren" presStyleCnt="0"/>
      <dgm:spPr/>
    </dgm:pt>
    <dgm:pt modelId="{614B0109-0E50-4F3E-A585-736A41915C78}" type="pres">
      <dgm:prSet presAssocID="{48854834-069C-4AD7-B9D7-12CAA3390C0A}" presName="parentTextArrow" presStyleLbl="node1" presStyleIdx="1" presStyleCnt="3"/>
      <dgm:spPr/>
    </dgm:pt>
    <dgm:pt modelId="{49A847CF-8EF3-4E6C-8A95-97FA24AF7753}" type="pres">
      <dgm:prSet presAssocID="{48854834-069C-4AD7-B9D7-12CAA3390C0A}" presName="arrow" presStyleLbl="node1" presStyleIdx="2" presStyleCnt="3" custLinFactNeighborX="1145" custLinFactNeighborY="-86"/>
      <dgm:spPr/>
    </dgm:pt>
    <dgm:pt modelId="{4476DC8F-48DA-47F8-9611-10C7EB87FFA9}" type="pres">
      <dgm:prSet presAssocID="{48854834-069C-4AD7-B9D7-12CAA3390C0A}" presName="descendantArrow" presStyleCnt="0"/>
      <dgm:spPr/>
    </dgm:pt>
    <dgm:pt modelId="{3DE6D06F-DB8B-4EA8-B7AE-DA899D80451A}" type="pres">
      <dgm:prSet presAssocID="{14A71A8F-AF70-4CBB-BABA-E9BB850854A8}" presName="childTextArrow" presStyleLbl="fgAccFollowNode1" presStyleIdx="2" presStyleCnt="3">
        <dgm:presLayoutVars>
          <dgm:bulletEnabled val="1"/>
        </dgm:presLayoutVars>
      </dgm:prSet>
      <dgm:spPr/>
    </dgm:pt>
  </dgm:ptLst>
  <dgm:cxnLst>
    <dgm:cxn modelId="{29142001-560D-4980-B453-FC54B13ECEB5}" type="presOf" srcId="{86440C14-B7CE-4275-9516-3E576BEE6FAE}" destId="{0FDFD837-67CE-432E-B3BA-4313240C92A6}" srcOrd="1" destOrd="0" presId="urn:microsoft.com/office/officeart/2005/8/layout/process4"/>
    <dgm:cxn modelId="{75042708-4FAC-4A2A-B872-471BC907A44C}" srcId="{86440C14-B7CE-4275-9516-3E576BEE6FAE}" destId="{496049B4-FED8-4C77-9736-E5A6F5B29C3D}" srcOrd="0" destOrd="0" parTransId="{99F78F2B-BA68-4D0C-B405-32816B7B17BC}" sibTransId="{816AE63C-C34E-4868-AC16-052A60DF9690}"/>
    <dgm:cxn modelId="{7BED850A-C04D-44A5-BA19-8FAF6AFC502E}" type="presOf" srcId="{A1F41A39-DA0C-4A50-BC66-98A430160BB3}" destId="{74C754E0-366C-4BA2-BC97-489551D7160B}" srcOrd="1" destOrd="0" presId="urn:microsoft.com/office/officeart/2005/8/layout/process4"/>
    <dgm:cxn modelId="{EC167A14-AC32-4AB5-85A4-EDC4D0783AEC}" type="presOf" srcId="{496049B4-FED8-4C77-9736-E5A6F5B29C3D}" destId="{C99CEA57-6FC2-476D-8389-8B95CC42D2F5}" srcOrd="0" destOrd="0" presId="urn:microsoft.com/office/officeart/2005/8/layout/process4"/>
    <dgm:cxn modelId="{675BAF19-B0AC-49CF-822F-2C4364559A25}" srcId="{945D0FBD-1424-4678-AB82-5F1100EF48E5}" destId="{86440C14-B7CE-4275-9516-3E576BEE6FAE}" srcOrd="2" destOrd="0" parTransId="{E7D01B46-1778-48AD-9B65-BBDBDB643B02}" sibTransId="{352D97A3-B370-4238-B4AA-DABA5157DF12}"/>
    <dgm:cxn modelId="{70A01362-AC23-45FE-AC2E-B6791E92964A}" srcId="{48854834-069C-4AD7-B9D7-12CAA3390C0A}" destId="{14A71A8F-AF70-4CBB-BABA-E9BB850854A8}" srcOrd="0" destOrd="0" parTransId="{91E97BD8-95C7-4895-A3E8-C3F71B308AA3}" sibTransId="{A326979F-CFD6-47DB-8121-7B0E82EB4F51}"/>
    <dgm:cxn modelId="{44332645-951B-4D2B-83BF-179BE2EBCC25}" srcId="{945D0FBD-1424-4678-AB82-5F1100EF48E5}" destId="{A1F41A39-DA0C-4A50-BC66-98A430160BB3}" srcOrd="1" destOrd="0" parTransId="{C22A11E0-26DD-4596-8B28-8B834C582E9F}" sibTransId="{9F64F1B0-074E-476B-9A49-11B827FE855E}"/>
    <dgm:cxn modelId="{183F1D69-4151-4999-BE6C-DE14D6EFD50E}" srcId="{A1F41A39-DA0C-4A50-BC66-98A430160BB3}" destId="{7FA73AF4-2C12-44F9-9B6D-EF47863EF9AE}" srcOrd="0" destOrd="0" parTransId="{DA5EED04-2F37-44DC-A4D6-14B9B85DA0D0}" sibTransId="{991C1FCB-5780-49EA-A776-E5C75F092BC6}"/>
    <dgm:cxn modelId="{E64A2087-5A6F-4FFB-B895-AB0DACB7D5E4}" type="presOf" srcId="{945D0FBD-1424-4678-AB82-5F1100EF48E5}" destId="{D65CF8A8-E007-465A-9745-AA02F6920CD3}" srcOrd="0" destOrd="0" presId="urn:microsoft.com/office/officeart/2005/8/layout/process4"/>
    <dgm:cxn modelId="{046A4690-03B8-4491-AFBD-1BDBE131C0F2}" type="presOf" srcId="{7FA73AF4-2C12-44F9-9B6D-EF47863EF9AE}" destId="{5EC0A447-21D4-4A47-900B-02EA65FFE08F}" srcOrd="0" destOrd="0" presId="urn:microsoft.com/office/officeart/2005/8/layout/process4"/>
    <dgm:cxn modelId="{2130C3B2-08EE-4489-B329-6A7C4275AC69}" type="presOf" srcId="{48854834-069C-4AD7-B9D7-12CAA3390C0A}" destId="{49A847CF-8EF3-4E6C-8A95-97FA24AF7753}" srcOrd="1" destOrd="0" presId="urn:microsoft.com/office/officeart/2005/8/layout/process4"/>
    <dgm:cxn modelId="{DA5A34B8-9A0E-4182-9914-33307C3388AF}" srcId="{945D0FBD-1424-4678-AB82-5F1100EF48E5}" destId="{48854834-069C-4AD7-B9D7-12CAA3390C0A}" srcOrd="0" destOrd="0" parTransId="{246B6400-2085-4182-AB7E-23F030983FA3}" sibTransId="{E0674A6A-432E-4FB4-B389-B406E96B4ABF}"/>
    <dgm:cxn modelId="{5042E2BE-C1D3-4126-B5A9-B3C9DB35A15E}" type="presOf" srcId="{A1F41A39-DA0C-4A50-BC66-98A430160BB3}" destId="{C13AE42D-0071-4EFF-8273-A751DC6005B9}" srcOrd="0" destOrd="0" presId="urn:microsoft.com/office/officeart/2005/8/layout/process4"/>
    <dgm:cxn modelId="{80022EC4-90A5-489D-BD2C-AAE33384C91F}" type="presOf" srcId="{86440C14-B7CE-4275-9516-3E576BEE6FAE}" destId="{B1A5AA1C-A20E-4DAC-BC5E-0C541D72284A}" srcOrd="0" destOrd="0" presId="urn:microsoft.com/office/officeart/2005/8/layout/process4"/>
    <dgm:cxn modelId="{09B54DE7-0220-4C80-AA47-964F86BBFD90}" type="presOf" srcId="{14A71A8F-AF70-4CBB-BABA-E9BB850854A8}" destId="{3DE6D06F-DB8B-4EA8-B7AE-DA899D80451A}" srcOrd="0" destOrd="0" presId="urn:microsoft.com/office/officeart/2005/8/layout/process4"/>
    <dgm:cxn modelId="{95DFE1F2-5BE7-41CA-A76C-CE716C50109E}" type="presOf" srcId="{48854834-069C-4AD7-B9D7-12CAA3390C0A}" destId="{614B0109-0E50-4F3E-A585-736A41915C78}" srcOrd="0" destOrd="0" presId="urn:microsoft.com/office/officeart/2005/8/layout/process4"/>
    <dgm:cxn modelId="{F45E8B85-D095-4BF7-9959-FAF02840BF20}" type="presParOf" srcId="{D65CF8A8-E007-465A-9745-AA02F6920CD3}" destId="{31AF15E8-2D72-4C3F-82EC-6034B099F191}" srcOrd="0" destOrd="0" presId="urn:microsoft.com/office/officeart/2005/8/layout/process4"/>
    <dgm:cxn modelId="{4F07F1BE-9F88-4EC3-9E92-B37391567074}" type="presParOf" srcId="{31AF15E8-2D72-4C3F-82EC-6034B099F191}" destId="{B1A5AA1C-A20E-4DAC-BC5E-0C541D72284A}" srcOrd="0" destOrd="0" presId="urn:microsoft.com/office/officeart/2005/8/layout/process4"/>
    <dgm:cxn modelId="{F5FC33DE-99A6-465D-83AE-E7AFD42EC7C3}" type="presParOf" srcId="{31AF15E8-2D72-4C3F-82EC-6034B099F191}" destId="{0FDFD837-67CE-432E-B3BA-4313240C92A6}" srcOrd="1" destOrd="0" presId="urn:microsoft.com/office/officeart/2005/8/layout/process4"/>
    <dgm:cxn modelId="{94C43509-8518-4F86-A4DD-4C61EB1A1CE4}" type="presParOf" srcId="{31AF15E8-2D72-4C3F-82EC-6034B099F191}" destId="{9B3D6D37-0532-4D9B-A961-AE794FC01040}" srcOrd="2" destOrd="0" presId="urn:microsoft.com/office/officeart/2005/8/layout/process4"/>
    <dgm:cxn modelId="{4B3E7689-7688-41F6-BF8E-11048F4749CA}" type="presParOf" srcId="{9B3D6D37-0532-4D9B-A961-AE794FC01040}" destId="{C99CEA57-6FC2-476D-8389-8B95CC42D2F5}" srcOrd="0" destOrd="0" presId="urn:microsoft.com/office/officeart/2005/8/layout/process4"/>
    <dgm:cxn modelId="{E5EC32E9-9F85-44BC-B8F9-C98932193348}" type="presParOf" srcId="{D65CF8A8-E007-465A-9745-AA02F6920CD3}" destId="{7F05F215-CE6E-4F5F-A2AA-85DD451FA97C}" srcOrd="1" destOrd="0" presId="urn:microsoft.com/office/officeart/2005/8/layout/process4"/>
    <dgm:cxn modelId="{9DE7DEA7-ACF0-490C-A799-28D9D4273822}" type="presParOf" srcId="{D65CF8A8-E007-465A-9745-AA02F6920CD3}" destId="{1B6C86FA-277A-464F-9793-589F976B8E33}" srcOrd="2" destOrd="0" presId="urn:microsoft.com/office/officeart/2005/8/layout/process4"/>
    <dgm:cxn modelId="{AAD50B79-61F3-4D42-97E6-56F1819C7B98}" type="presParOf" srcId="{1B6C86FA-277A-464F-9793-589F976B8E33}" destId="{C13AE42D-0071-4EFF-8273-A751DC6005B9}" srcOrd="0" destOrd="0" presId="urn:microsoft.com/office/officeart/2005/8/layout/process4"/>
    <dgm:cxn modelId="{285A74F0-9D50-4B51-9818-BCFE3E3B1BDC}" type="presParOf" srcId="{1B6C86FA-277A-464F-9793-589F976B8E33}" destId="{74C754E0-366C-4BA2-BC97-489551D7160B}" srcOrd="1" destOrd="0" presId="urn:microsoft.com/office/officeart/2005/8/layout/process4"/>
    <dgm:cxn modelId="{D7830D02-D7A4-4704-A113-C7EB1344B266}" type="presParOf" srcId="{1B6C86FA-277A-464F-9793-589F976B8E33}" destId="{C0FB7FC2-6373-48B3-8BE1-DAF9EB650EB2}" srcOrd="2" destOrd="0" presId="urn:microsoft.com/office/officeart/2005/8/layout/process4"/>
    <dgm:cxn modelId="{BAB32693-AF4D-465F-B57D-B1BC6201A64E}" type="presParOf" srcId="{C0FB7FC2-6373-48B3-8BE1-DAF9EB650EB2}" destId="{5EC0A447-21D4-4A47-900B-02EA65FFE08F}" srcOrd="0" destOrd="0" presId="urn:microsoft.com/office/officeart/2005/8/layout/process4"/>
    <dgm:cxn modelId="{9A56BD69-8327-4298-9AF5-135B8E11FBFB}" type="presParOf" srcId="{D65CF8A8-E007-465A-9745-AA02F6920CD3}" destId="{771F8410-7BC0-470D-92D2-E6A05BE8EEEF}" srcOrd="3" destOrd="0" presId="urn:microsoft.com/office/officeart/2005/8/layout/process4"/>
    <dgm:cxn modelId="{DC28CE77-EEE1-4BE4-9E0E-0E3D8136587E}" type="presParOf" srcId="{D65CF8A8-E007-465A-9745-AA02F6920CD3}" destId="{D690E15C-E94D-41C8-A286-913FABA6E495}" srcOrd="4" destOrd="0" presId="urn:microsoft.com/office/officeart/2005/8/layout/process4"/>
    <dgm:cxn modelId="{92A59244-5CB8-44BE-BD81-CA9EB7859E6D}" type="presParOf" srcId="{D690E15C-E94D-41C8-A286-913FABA6E495}" destId="{614B0109-0E50-4F3E-A585-736A41915C78}" srcOrd="0" destOrd="0" presId="urn:microsoft.com/office/officeart/2005/8/layout/process4"/>
    <dgm:cxn modelId="{D98DC220-4C8F-4A9B-992B-6A8545AFD834}" type="presParOf" srcId="{D690E15C-E94D-41C8-A286-913FABA6E495}" destId="{49A847CF-8EF3-4E6C-8A95-97FA24AF7753}" srcOrd="1" destOrd="0" presId="urn:microsoft.com/office/officeart/2005/8/layout/process4"/>
    <dgm:cxn modelId="{40654881-32F6-4A3F-8552-0024B99AB313}" type="presParOf" srcId="{D690E15C-E94D-41C8-A286-913FABA6E495}" destId="{4476DC8F-48DA-47F8-9611-10C7EB87FFA9}" srcOrd="2" destOrd="0" presId="urn:microsoft.com/office/officeart/2005/8/layout/process4"/>
    <dgm:cxn modelId="{52365625-B74C-4961-8D51-6BC62FE0B907}" type="presParOf" srcId="{4476DC8F-48DA-47F8-9611-10C7EB87FFA9}" destId="{3DE6D06F-DB8B-4EA8-B7AE-DA899D80451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45D0FBD-1424-4678-AB82-5F1100EF48E5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8854834-069C-4AD7-B9D7-12CAA3390C0A}">
      <dgm:prSet phldrT="[Text]" custT="1"/>
      <dgm:spPr/>
      <dgm:t>
        <a:bodyPr/>
        <a:lstStyle/>
        <a:p>
          <a:r>
            <a:rPr lang="en-US" sz="3600" dirty="0"/>
            <a:t>District A</a:t>
          </a:r>
        </a:p>
      </dgm:t>
    </dgm:pt>
    <dgm:pt modelId="{246B6400-2085-4182-AB7E-23F030983FA3}" type="parTrans" cxnId="{DA5A34B8-9A0E-4182-9914-33307C3388AF}">
      <dgm:prSet/>
      <dgm:spPr/>
      <dgm:t>
        <a:bodyPr/>
        <a:lstStyle/>
        <a:p>
          <a:endParaRPr lang="en-US"/>
        </a:p>
      </dgm:t>
    </dgm:pt>
    <dgm:pt modelId="{E0674A6A-432E-4FB4-B389-B406E96B4ABF}" type="sibTrans" cxnId="{DA5A34B8-9A0E-4182-9914-33307C3388AF}">
      <dgm:prSet/>
      <dgm:spPr/>
      <dgm:t>
        <a:bodyPr/>
        <a:lstStyle/>
        <a:p>
          <a:endParaRPr lang="en-US"/>
        </a:p>
      </dgm:t>
    </dgm:pt>
    <dgm:pt modelId="{DC9B0B75-A26D-463F-A4C5-C5C1C53531DD}">
      <dgm:prSet phldrT="[Text]"/>
      <dgm:spPr/>
      <dgm:t>
        <a:bodyPr/>
        <a:lstStyle/>
        <a:p>
          <a:r>
            <a:rPr lang="en-US" dirty="0"/>
            <a:t>Fall After</a:t>
          </a:r>
        </a:p>
      </dgm:t>
    </dgm:pt>
    <dgm:pt modelId="{BC1320F6-FC72-4A11-95A5-B95517730122}" type="parTrans" cxnId="{1E01E2B8-459D-4580-861C-80FA40ACAF89}">
      <dgm:prSet/>
      <dgm:spPr/>
      <dgm:t>
        <a:bodyPr/>
        <a:lstStyle/>
        <a:p>
          <a:endParaRPr lang="en-US"/>
        </a:p>
      </dgm:t>
    </dgm:pt>
    <dgm:pt modelId="{877BB1A2-A84D-4EF4-9EB2-ECBF5D243A96}" type="sibTrans" cxnId="{1E01E2B8-459D-4580-861C-80FA40ACAF89}">
      <dgm:prSet/>
      <dgm:spPr/>
      <dgm:t>
        <a:bodyPr/>
        <a:lstStyle/>
        <a:p>
          <a:endParaRPr lang="en-US"/>
        </a:p>
      </dgm:t>
    </dgm:pt>
    <dgm:pt modelId="{A1F41A39-DA0C-4A50-BC66-98A430160BB3}">
      <dgm:prSet phldrT="[Text]" custT="1"/>
      <dgm:spPr/>
      <dgm:t>
        <a:bodyPr/>
        <a:lstStyle/>
        <a:p>
          <a:r>
            <a:rPr lang="en-US" sz="3600" dirty="0"/>
            <a:t>District B</a:t>
          </a:r>
        </a:p>
      </dgm:t>
    </dgm:pt>
    <dgm:pt modelId="{C22A11E0-26DD-4596-8B28-8B834C582E9F}" type="parTrans" cxnId="{44332645-951B-4D2B-83BF-179BE2EBCC25}">
      <dgm:prSet/>
      <dgm:spPr/>
      <dgm:t>
        <a:bodyPr/>
        <a:lstStyle/>
        <a:p>
          <a:endParaRPr lang="en-US"/>
        </a:p>
      </dgm:t>
    </dgm:pt>
    <dgm:pt modelId="{9F64F1B0-074E-476B-9A49-11B827FE855E}" type="sibTrans" cxnId="{44332645-951B-4D2B-83BF-179BE2EBCC25}">
      <dgm:prSet/>
      <dgm:spPr/>
      <dgm:t>
        <a:bodyPr/>
        <a:lstStyle/>
        <a:p>
          <a:endParaRPr lang="en-US"/>
        </a:p>
      </dgm:t>
    </dgm:pt>
    <dgm:pt modelId="{CAC78EF4-D4CE-4D18-9A31-D75E558AB457}">
      <dgm:prSet phldrT="[Text]"/>
      <dgm:spPr/>
      <dgm:t>
        <a:bodyPr/>
        <a:lstStyle/>
        <a:p>
          <a:r>
            <a:rPr lang="en-US" dirty="0"/>
            <a:t>Fall After</a:t>
          </a:r>
        </a:p>
      </dgm:t>
    </dgm:pt>
    <dgm:pt modelId="{950A221E-AA3C-4A8A-B161-35B7F475D108}" type="parTrans" cxnId="{8E77D0C0-A79A-4C49-A970-08E54BC82277}">
      <dgm:prSet/>
      <dgm:spPr/>
      <dgm:t>
        <a:bodyPr/>
        <a:lstStyle/>
        <a:p>
          <a:endParaRPr lang="en-US"/>
        </a:p>
      </dgm:t>
    </dgm:pt>
    <dgm:pt modelId="{E64AF9F3-F7A0-4C52-8C06-33234F08E617}" type="sibTrans" cxnId="{8E77D0C0-A79A-4C49-A970-08E54BC82277}">
      <dgm:prSet/>
      <dgm:spPr/>
      <dgm:t>
        <a:bodyPr/>
        <a:lstStyle/>
        <a:p>
          <a:endParaRPr lang="en-US"/>
        </a:p>
      </dgm:t>
    </dgm:pt>
    <dgm:pt modelId="{7330B9D6-BC5F-4D37-8975-FDD51F401DBA}">
      <dgm:prSet phldrT="[Text]" custT="1"/>
      <dgm:spPr/>
      <dgm:t>
        <a:bodyPr/>
        <a:lstStyle/>
        <a:p>
          <a:r>
            <a:rPr lang="en-US" sz="3600" dirty="0"/>
            <a:t>District C</a:t>
          </a:r>
        </a:p>
      </dgm:t>
    </dgm:pt>
    <dgm:pt modelId="{3829FAEB-83EC-4BBC-9857-4C66EEC31148}" type="parTrans" cxnId="{9F2C8EB0-920C-41AB-8098-4C687EB2617C}">
      <dgm:prSet/>
      <dgm:spPr/>
      <dgm:t>
        <a:bodyPr/>
        <a:lstStyle/>
        <a:p>
          <a:endParaRPr lang="en-US"/>
        </a:p>
      </dgm:t>
    </dgm:pt>
    <dgm:pt modelId="{3029E2C9-635E-4C18-9C4C-7922AFC4FC13}" type="sibTrans" cxnId="{9F2C8EB0-920C-41AB-8098-4C687EB2617C}">
      <dgm:prSet/>
      <dgm:spPr/>
      <dgm:t>
        <a:bodyPr/>
        <a:lstStyle/>
        <a:p>
          <a:endParaRPr lang="en-US"/>
        </a:p>
      </dgm:t>
    </dgm:pt>
    <dgm:pt modelId="{496049B4-FED8-4C77-9736-E5A6F5B29C3D}">
      <dgm:prSet phldrT="[Text]"/>
      <dgm:spPr/>
      <dgm:t>
        <a:bodyPr/>
        <a:lstStyle/>
        <a:p>
          <a:r>
            <a:rPr lang="en-US" dirty="0"/>
            <a:t>Fall After</a:t>
          </a:r>
        </a:p>
      </dgm:t>
    </dgm:pt>
    <dgm:pt modelId="{99F78F2B-BA68-4D0C-B405-32816B7B17BC}" type="parTrans" cxnId="{75042708-4FAC-4A2A-B872-471BC907A44C}">
      <dgm:prSet/>
      <dgm:spPr/>
      <dgm:t>
        <a:bodyPr/>
        <a:lstStyle/>
        <a:p>
          <a:endParaRPr lang="en-US"/>
        </a:p>
      </dgm:t>
    </dgm:pt>
    <dgm:pt modelId="{816AE63C-C34E-4868-AC16-052A60DF9690}" type="sibTrans" cxnId="{75042708-4FAC-4A2A-B872-471BC907A44C}">
      <dgm:prSet/>
      <dgm:spPr/>
      <dgm:t>
        <a:bodyPr/>
        <a:lstStyle/>
        <a:p>
          <a:endParaRPr lang="en-US"/>
        </a:p>
      </dgm:t>
    </dgm:pt>
    <dgm:pt modelId="{D65CF8A8-E007-465A-9745-AA02F6920CD3}" type="pres">
      <dgm:prSet presAssocID="{945D0FBD-1424-4678-AB82-5F1100EF48E5}" presName="Name0" presStyleCnt="0">
        <dgm:presLayoutVars>
          <dgm:dir/>
          <dgm:animLvl val="lvl"/>
          <dgm:resizeHandles val="exact"/>
        </dgm:presLayoutVars>
      </dgm:prSet>
      <dgm:spPr/>
    </dgm:pt>
    <dgm:pt modelId="{C651089E-550E-4C23-B825-DCF78CF52250}" type="pres">
      <dgm:prSet presAssocID="{7330B9D6-BC5F-4D37-8975-FDD51F401DBA}" presName="boxAndChildren" presStyleCnt="0"/>
      <dgm:spPr/>
    </dgm:pt>
    <dgm:pt modelId="{1FA72322-BAF8-4190-B764-2D95EA9327A5}" type="pres">
      <dgm:prSet presAssocID="{7330B9D6-BC5F-4D37-8975-FDD51F401DBA}" presName="parentTextBox" presStyleLbl="node1" presStyleIdx="0" presStyleCnt="3"/>
      <dgm:spPr/>
    </dgm:pt>
    <dgm:pt modelId="{AB31EB4E-0CFA-4EDC-A518-CE573D8753B8}" type="pres">
      <dgm:prSet presAssocID="{7330B9D6-BC5F-4D37-8975-FDD51F401DBA}" presName="entireBox" presStyleLbl="node1" presStyleIdx="0" presStyleCnt="3"/>
      <dgm:spPr/>
    </dgm:pt>
    <dgm:pt modelId="{C2261AE2-A170-4773-9DA1-BC4D59E0A846}" type="pres">
      <dgm:prSet presAssocID="{7330B9D6-BC5F-4D37-8975-FDD51F401DBA}" presName="descendantBox" presStyleCnt="0"/>
      <dgm:spPr/>
    </dgm:pt>
    <dgm:pt modelId="{C99CEA57-6FC2-476D-8389-8B95CC42D2F5}" type="pres">
      <dgm:prSet presAssocID="{496049B4-FED8-4C77-9736-E5A6F5B29C3D}" presName="childTextBox" presStyleLbl="fgAccFollowNode1" presStyleIdx="0" presStyleCnt="3">
        <dgm:presLayoutVars>
          <dgm:bulletEnabled val="1"/>
        </dgm:presLayoutVars>
      </dgm:prSet>
      <dgm:spPr/>
    </dgm:pt>
    <dgm:pt modelId="{7F05F215-CE6E-4F5F-A2AA-85DD451FA97C}" type="pres">
      <dgm:prSet presAssocID="{9F64F1B0-074E-476B-9A49-11B827FE855E}" presName="sp" presStyleCnt="0"/>
      <dgm:spPr/>
    </dgm:pt>
    <dgm:pt modelId="{1B6C86FA-277A-464F-9793-589F976B8E33}" type="pres">
      <dgm:prSet presAssocID="{A1F41A39-DA0C-4A50-BC66-98A430160BB3}" presName="arrowAndChildren" presStyleCnt="0"/>
      <dgm:spPr/>
    </dgm:pt>
    <dgm:pt modelId="{C13AE42D-0071-4EFF-8273-A751DC6005B9}" type="pres">
      <dgm:prSet presAssocID="{A1F41A39-DA0C-4A50-BC66-98A430160BB3}" presName="parentTextArrow" presStyleLbl="node1" presStyleIdx="0" presStyleCnt="3"/>
      <dgm:spPr/>
    </dgm:pt>
    <dgm:pt modelId="{74C754E0-366C-4BA2-BC97-489551D7160B}" type="pres">
      <dgm:prSet presAssocID="{A1F41A39-DA0C-4A50-BC66-98A430160BB3}" presName="arrow" presStyleLbl="node1" presStyleIdx="1" presStyleCnt="3"/>
      <dgm:spPr/>
    </dgm:pt>
    <dgm:pt modelId="{C0FB7FC2-6373-48B3-8BE1-DAF9EB650EB2}" type="pres">
      <dgm:prSet presAssocID="{A1F41A39-DA0C-4A50-BC66-98A430160BB3}" presName="descendantArrow" presStyleCnt="0"/>
      <dgm:spPr/>
    </dgm:pt>
    <dgm:pt modelId="{9BF60DD3-AD08-46A1-95AE-163F1FBAB470}" type="pres">
      <dgm:prSet presAssocID="{CAC78EF4-D4CE-4D18-9A31-D75E558AB457}" presName="childTextArrow" presStyleLbl="fgAccFollowNode1" presStyleIdx="1" presStyleCnt="3">
        <dgm:presLayoutVars>
          <dgm:bulletEnabled val="1"/>
        </dgm:presLayoutVars>
      </dgm:prSet>
      <dgm:spPr/>
    </dgm:pt>
    <dgm:pt modelId="{771F8410-7BC0-470D-92D2-E6A05BE8EEEF}" type="pres">
      <dgm:prSet presAssocID="{E0674A6A-432E-4FB4-B389-B406E96B4ABF}" presName="sp" presStyleCnt="0"/>
      <dgm:spPr/>
    </dgm:pt>
    <dgm:pt modelId="{D690E15C-E94D-41C8-A286-913FABA6E495}" type="pres">
      <dgm:prSet presAssocID="{48854834-069C-4AD7-B9D7-12CAA3390C0A}" presName="arrowAndChildren" presStyleCnt="0"/>
      <dgm:spPr/>
    </dgm:pt>
    <dgm:pt modelId="{614B0109-0E50-4F3E-A585-736A41915C78}" type="pres">
      <dgm:prSet presAssocID="{48854834-069C-4AD7-B9D7-12CAA3390C0A}" presName="parentTextArrow" presStyleLbl="node1" presStyleIdx="1" presStyleCnt="3"/>
      <dgm:spPr/>
    </dgm:pt>
    <dgm:pt modelId="{49A847CF-8EF3-4E6C-8A95-97FA24AF7753}" type="pres">
      <dgm:prSet presAssocID="{48854834-069C-4AD7-B9D7-12CAA3390C0A}" presName="arrow" presStyleLbl="node1" presStyleIdx="2" presStyleCnt="3" custLinFactNeighborX="4299" custLinFactNeighborY="-3088"/>
      <dgm:spPr/>
    </dgm:pt>
    <dgm:pt modelId="{4476DC8F-48DA-47F8-9611-10C7EB87FFA9}" type="pres">
      <dgm:prSet presAssocID="{48854834-069C-4AD7-B9D7-12CAA3390C0A}" presName="descendantArrow" presStyleCnt="0"/>
      <dgm:spPr/>
    </dgm:pt>
    <dgm:pt modelId="{1C975C52-1B3E-4ED5-A92E-CE46BADB694D}" type="pres">
      <dgm:prSet presAssocID="{DC9B0B75-A26D-463F-A4C5-C5C1C53531DD}" presName="childTextArrow" presStyleLbl="fgAccFollowNode1" presStyleIdx="2" presStyleCnt="3">
        <dgm:presLayoutVars>
          <dgm:bulletEnabled val="1"/>
        </dgm:presLayoutVars>
      </dgm:prSet>
      <dgm:spPr/>
    </dgm:pt>
  </dgm:ptLst>
  <dgm:cxnLst>
    <dgm:cxn modelId="{75042708-4FAC-4A2A-B872-471BC907A44C}" srcId="{7330B9D6-BC5F-4D37-8975-FDD51F401DBA}" destId="{496049B4-FED8-4C77-9736-E5A6F5B29C3D}" srcOrd="0" destOrd="0" parTransId="{99F78F2B-BA68-4D0C-B405-32816B7B17BC}" sibTransId="{816AE63C-C34E-4868-AC16-052A60DF9690}"/>
    <dgm:cxn modelId="{7BED850A-C04D-44A5-BA19-8FAF6AFC502E}" type="presOf" srcId="{A1F41A39-DA0C-4A50-BC66-98A430160BB3}" destId="{74C754E0-366C-4BA2-BC97-489551D7160B}" srcOrd="1" destOrd="0" presId="urn:microsoft.com/office/officeart/2005/8/layout/process4"/>
    <dgm:cxn modelId="{03261924-853E-4A14-A1FA-85365459922C}" type="presOf" srcId="{CAC78EF4-D4CE-4D18-9A31-D75E558AB457}" destId="{9BF60DD3-AD08-46A1-95AE-163F1FBAB470}" srcOrd="0" destOrd="0" presId="urn:microsoft.com/office/officeart/2005/8/layout/process4"/>
    <dgm:cxn modelId="{87572D63-45E2-437A-A0BA-113E434454F5}" type="presOf" srcId="{7330B9D6-BC5F-4D37-8975-FDD51F401DBA}" destId="{1FA72322-BAF8-4190-B764-2D95EA9327A5}" srcOrd="0" destOrd="0" presId="urn:microsoft.com/office/officeart/2005/8/layout/process4"/>
    <dgm:cxn modelId="{577A5263-D03C-4F18-AC6D-04097A39B1FA}" type="presOf" srcId="{496049B4-FED8-4C77-9736-E5A6F5B29C3D}" destId="{C99CEA57-6FC2-476D-8389-8B95CC42D2F5}" srcOrd="0" destOrd="0" presId="urn:microsoft.com/office/officeart/2005/8/layout/process4"/>
    <dgm:cxn modelId="{44332645-951B-4D2B-83BF-179BE2EBCC25}" srcId="{945D0FBD-1424-4678-AB82-5F1100EF48E5}" destId="{A1F41A39-DA0C-4A50-BC66-98A430160BB3}" srcOrd="1" destOrd="0" parTransId="{C22A11E0-26DD-4596-8B28-8B834C582E9F}" sibTransId="{9F64F1B0-074E-476B-9A49-11B827FE855E}"/>
    <dgm:cxn modelId="{E64A2087-5A6F-4FFB-B895-AB0DACB7D5E4}" type="presOf" srcId="{945D0FBD-1424-4678-AB82-5F1100EF48E5}" destId="{D65CF8A8-E007-465A-9745-AA02F6920CD3}" srcOrd="0" destOrd="0" presId="urn:microsoft.com/office/officeart/2005/8/layout/process4"/>
    <dgm:cxn modelId="{9F2C8EB0-920C-41AB-8098-4C687EB2617C}" srcId="{945D0FBD-1424-4678-AB82-5F1100EF48E5}" destId="{7330B9D6-BC5F-4D37-8975-FDD51F401DBA}" srcOrd="2" destOrd="0" parTransId="{3829FAEB-83EC-4BBC-9857-4C66EEC31148}" sibTransId="{3029E2C9-635E-4C18-9C4C-7922AFC4FC13}"/>
    <dgm:cxn modelId="{2130C3B2-08EE-4489-B329-6A7C4275AC69}" type="presOf" srcId="{48854834-069C-4AD7-B9D7-12CAA3390C0A}" destId="{49A847CF-8EF3-4E6C-8A95-97FA24AF7753}" srcOrd="1" destOrd="0" presId="urn:microsoft.com/office/officeart/2005/8/layout/process4"/>
    <dgm:cxn modelId="{DA5A34B8-9A0E-4182-9914-33307C3388AF}" srcId="{945D0FBD-1424-4678-AB82-5F1100EF48E5}" destId="{48854834-069C-4AD7-B9D7-12CAA3390C0A}" srcOrd="0" destOrd="0" parTransId="{246B6400-2085-4182-AB7E-23F030983FA3}" sibTransId="{E0674A6A-432E-4FB4-B389-B406E96B4ABF}"/>
    <dgm:cxn modelId="{1E01E2B8-459D-4580-861C-80FA40ACAF89}" srcId="{48854834-069C-4AD7-B9D7-12CAA3390C0A}" destId="{DC9B0B75-A26D-463F-A4C5-C5C1C53531DD}" srcOrd="0" destOrd="0" parTransId="{BC1320F6-FC72-4A11-95A5-B95517730122}" sibTransId="{877BB1A2-A84D-4EF4-9EB2-ECBF5D243A96}"/>
    <dgm:cxn modelId="{5042E2BE-C1D3-4126-B5A9-B3C9DB35A15E}" type="presOf" srcId="{A1F41A39-DA0C-4A50-BC66-98A430160BB3}" destId="{C13AE42D-0071-4EFF-8273-A751DC6005B9}" srcOrd="0" destOrd="0" presId="urn:microsoft.com/office/officeart/2005/8/layout/process4"/>
    <dgm:cxn modelId="{8E77D0C0-A79A-4C49-A970-08E54BC82277}" srcId="{A1F41A39-DA0C-4A50-BC66-98A430160BB3}" destId="{CAC78EF4-D4CE-4D18-9A31-D75E558AB457}" srcOrd="0" destOrd="0" parTransId="{950A221E-AA3C-4A8A-B161-35B7F475D108}" sibTransId="{E64AF9F3-F7A0-4C52-8C06-33234F08E617}"/>
    <dgm:cxn modelId="{A989DED3-FCB7-4FAE-980B-17DC772F49FF}" type="presOf" srcId="{7330B9D6-BC5F-4D37-8975-FDD51F401DBA}" destId="{AB31EB4E-0CFA-4EDC-A518-CE573D8753B8}" srcOrd="1" destOrd="0" presId="urn:microsoft.com/office/officeart/2005/8/layout/process4"/>
    <dgm:cxn modelId="{95DFE1F2-5BE7-41CA-A76C-CE716C50109E}" type="presOf" srcId="{48854834-069C-4AD7-B9D7-12CAA3390C0A}" destId="{614B0109-0E50-4F3E-A585-736A41915C78}" srcOrd="0" destOrd="0" presId="urn:microsoft.com/office/officeart/2005/8/layout/process4"/>
    <dgm:cxn modelId="{F3CA0DFF-FC70-4165-B035-B10C83DD0BB1}" type="presOf" srcId="{DC9B0B75-A26D-463F-A4C5-C5C1C53531DD}" destId="{1C975C52-1B3E-4ED5-A92E-CE46BADB694D}" srcOrd="0" destOrd="0" presId="urn:microsoft.com/office/officeart/2005/8/layout/process4"/>
    <dgm:cxn modelId="{F5774A86-834D-4001-B0F1-73E2FD48EED3}" type="presParOf" srcId="{D65CF8A8-E007-465A-9745-AA02F6920CD3}" destId="{C651089E-550E-4C23-B825-DCF78CF52250}" srcOrd="0" destOrd="0" presId="urn:microsoft.com/office/officeart/2005/8/layout/process4"/>
    <dgm:cxn modelId="{C29834C6-FF6B-49BB-A43A-E9A422B83997}" type="presParOf" srcId="{C651089E-550E-4C23-B825-DCF78CF52250}" destId="{1FA72322-BAF8-4190-B764-2D95EA9327A5}" srcOrd="0" destOrd="0" presId="urn:microsoft.com/office/officeart/2005/8/layout/process4"/>
    <dgm:cxn modelId="{1A32A515-A605-4E66-84E4-ADE0EC1DB4BA}" type="presParOf" srcId="{C651089E-550E-4C23-B825-DCF78CF52250}" destId="{AB31EB4E-0CFA-4EDC-A518-CE573D8753B8}" srcOrd="1" destOrd="0" presId="urn:microsoft.com/office/officeart/2005/8/layout/process4"/>
    <dgm:cxn modelId="{16C1FD83-7634-43DB-A016-786278D53515}" type="presParOf" srcId="{C651089E-550E-4C23-B825-DCF78CF52250}" destId="{C2261AE2-A170-4773-9DA1-BC4D59E0A846}" srcOrd="2" destOrd="0" presId="urn:microsoft.com/office/officeart/2005/8/layout/process4"/>
    <dgm:cxn modelId="{B6121105-403E-4CA6-BCFF-6220C1EA5C1E}" type="presParOf" srcId="{C2261AE2-A170-4773-9DA1-BC4D59E0A846}" destId="{C99CEA57-6FC2-476D-8389-8B95CC42D2F5}" srcOrd="0" destOrd="0" presId="urn:microsoft.com/office/officeart/2005/8/layout/process4"/>
    <dgm:cxn modelId="{E5EC32E9-9F85-44BC-B8F9-C98932193348}" type="presParOf" srcId="{D65CF8A8-E007-465A-9745-AA02F6920CD3}" destId="{7F05F215-CE6E-4F5F-A2AA-85DD451FA97C}" srcOrd="1" destOrd="0" presId="urn:microsoft.com/office/officeart/2005/8/layout/process4"/>
    <dgm:cxn modelId="{9DE7DEA7-ACF0-490C-A799-28D9D4273822}" type="presParOf" srcId="{D65CF8A8-E007-465A-9745-AA02F6920CD3}" destId="{1B6C86FA-277A-464F-9793-589F976B8E33}" srcOrd="2" destOrd="0" presId="urn:microsoft.com/office/officeart/2005/8/layout/process4"/>
    <dgm:cxn modelId="{AAD50B79-61F3-4D42-97E6-56F1819C7B98}" type="presParOf" srcId="{1B6C86FA-277A-464F-9793-589F976B8E33}" destId="{C13AE42D-0071-4EFF-8273-A751DC6005B9}" srcOrd="0" destOrd="0" presId="urn:microsoft.com/office/officeart/2005/8/layout/process4"/>
    <dgm:cxn modelId="{285A74F0-9D50-4B51-9818-BCFE3E3B1BDC}" type="presParOf" srcId="{1B6C86FA-277A-464F-9793-589F976B8E33}" destId="{74C754E0-366C-4BA2-BC97-489551D7160B}" srcOrd="1" destOrd="0" presId="urn:microsoft.com/office/officeart/2005/8/layout/process4"/>
    <dgm:cxn modelId="{D7830D02-D7A4-4704-A113-C7EB1344B266}" type="presParOf" srcId="{1B6C86FA-277A-464F-9793-589F976B8E33}" destId="{C0FB7FC2-6373-48B3-8BE1-DAF9EB650EB2}" srcOrd="2" destOrd="0" presId="urn:microsoft.com/office/officeart/2005/8/layout/process4"/>
    <dgm:cxn modelId="{094D736C-6360-4852-BCC8-8E252F1F7A30}" type="presParOf" srcId="{C0FB7FC2-6373-48B3-8BE1-DAF9EB650EB2}" destId="{9BF60DD3-AD08-46A1-95AE-163F1FBAB470}" srcOrd="0" destOrd="0" presId="urn:microsoft.com/office/officeart/2005/8/layout/process4"/>
    <dgm:cxn modelId="{9A56BD69-8327-4298-9AF5-135B8E11FBFB}" type="presParOf" srcId="{D65CF8A8-E007-465A-9745-AA02F6920CD3}" destId="{771F8410-7BC0-470D-92D2-E6A05BE8EEEF}" srcOrd="3" destOrd="0" presId="urn:microsoft.com/office/officeart/2005/8/layout/process4"/>
    <dgm:cxn modelId="{DC28CE77-EEE1-4BE4-9E0E-0E3D8136587E}" type="presParOf" srcId="{D65CF8A8-E007-465A-9745-AA02F6920CD3}" destId="{D690E15C-E94D-41C8-A286-913FABA6E495}" srcOrd="4" destOrd="0" presId="urn:microsoft.com/office/officeart/2005/8/layout/process4"/>
    <dgm:cxn modelId="{92A59244-5CB8-44BE-BD81-CA9EB7859E6D}" type="presParOf" srcId="{D690E15C-E94D-41C8-A286-913FABA6E495}" destId="{614B0109-0E50-4F3E-A585-736A41915C78}" srcOrd="0" destOrd="0" presId="urn:microsoft.com/office/officeart/2005/8/layout/process4"/>
    <dgm:cxn modelId="{D98DC220-4C8F-4A9B-992B-6A8545AFD834}" type="presParOf" srcId="{D690E15C-E94D-41C8-A286-913FABA6E495}" destId="{49A847CF-8EF3-4E6C-8A95-97FA24AF7753}" srcOrd="1" destOrd="0" presId="urn:microsoft.com/office/officeart/2005/8/layout/process4"/>
    <dgm:cxn modelId="{40654881-32F6-4A3F-8552-0024B99AB313}" type="presParOf" srcId="{D690E15C-E94D-41C8-A286-913FABA6E495}" destId="{4476DC8F-48DA-47F8-9611-10C7EB87FFA9}" srcOrd="2" destOrd="0" presId="urn:microsoft.com/office/officeart/2005/8/layout/process4"/>
    <dgm:cxn modelId="{22F5831F-07F9-4921-B152-F9FC8E6355D5}" type="presParOf" srcId="{4476DC8F-48DA-47F8-9611-10C7EB87FFA9}" destId="{1C975C52-1B3E-4ED5-A92E-CE46BADB694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34353E9-4B19-4024-840E-E8F71E7CF2C1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C667F751-B4B0-453F-9033-73335DC78F4D}">
      <dgm:prSet phldrT="[Text]" custT="1"/>
      <dgm:spPr/>
      <dgm:t>
        <a:bodyPr/>
        <a:lstStyle/>
        <a:p>
          <a:r>
            <a:rPr lang="en-US" sz="3200" dirty="0"/>
            <a:t>Year 1</a:t>
          </a:r>
        </a:p>
        <a:p>
          <a:r>
            <a:rPr lang="en-US" sz="3200" dirty="0"/>
            <a:t>Fall - Spring</a:t>
          </a:r>
        </a:p>
      </dgm:t>
    </dgm:pt>
    <dgm:pt modelId="{112D326E-8964-46E8-B63B-771F8A45E73B}" type="parTrans" cxnId="{C72BA78A-2494-4A78-8A0D-79A0553B8AA8}">
      <dgm:prSet/>
      <dgm:spPr/>
      <dgm:t>
        <a:bodyPr/>
        <a:lstStyle/>
        <a:p>
          <a:endParaRPr lang="en-US" sz="2400"/>
        </a:p>
      </dgm:t>
    </dgm:pt>
    <dgm:pt modelId="{EF1734B3-B791-4776-8C3A-683AD9A31F24}" type="sibTrans" cxnId="{C72BA78A-2494-4A78-8A0D-79A0553B8AA8}">
      <dgm:prSet/>
      <dgm:spPr/>
      <dgm:t>
        <a:bodyPr/>
        <a:lstStyle/>
        <a:p>
          <a:endParaRPr lang="en-US" sz="2400"/>
        </a:p>
      </dgm:t>
    </dgm:pt>
    <dgm:pt modelId="{477E1CE2-E3FD-4D0E-B3B6-6053CC03B3BF}">
      <dgm:prSet phldrT="[Text]" custT="1"/>
      <dgm:spPr/>
      <dgm:t>
        <a:bodyPr/>
        <a:lstStyle/>
        <a:p>
          <a:r>
            <a:rPr lang="en-US" sz="3200" dirty="0"/>
            <a:t>Summer Reading Program</a:t>
          </a:r>
        </a:p>
      </dgm:t>
    </dgm:pt>
    <dgm:pt modelId="{A4068D70-F04B-46BF-AE29-E99924D635F1}" type="parTrans" cxnId="{02A25C85-8333-4FCA-A5A7-1FC51932A5AB}">
      <dgm:prSet/>
      <dgm:spPr/>
      <dgm:t>
        <a:bodyPr/>
        <a:lstStyle/>
        <a:p>
          <a:endParaRPr lang="en-US" sz="2400"/>
        </a:p>
      </dgm:t>
    </dgm:pt>
    <dgm:pt modelId="{39842FA1-901E-4883-A32A-AED0CFFF4BA6}" type="sibTrans" cxnId="{02A25C85-8333-4FCA-A5A7-1FC51932A5AB}">
      <dgm:prSet/>
      <dgm:spPr/>
      <dgm:t>
        <a:bodyPr/>
        <a:lstStyle/>
        <a:p>
          <a:endParaRPr lang="en-US" sz="2400"/>
        </a:p>
      </dgm:t>
    </dgm:pt>
    <dgm:pt modelId="{684056BE-E87C-4290-8738-DA927E5A6387}">
      <dgm:prSet phldrT="[Text]" custT="1"/>
      <dgm:spPr/>
      <dgm:t>
        <a:bodyPr/>
        <a:lstStyle/>
        <a:p>
          <a:r>
            <a:rPr lang="en-US" sz="3200" dirty="0"/>
            <a:t>Year 2</a:t>
          </a:r>
        </a:p>
        <a:p>
          <a:r>
            <a:rPr lang="en-US" sz="3200" dirty="0"/>
            <a:t>Fall - Spring</a:t>
          </a:r>
        </a:p>
      </dgm:t>
    </dgm:pt>
    <dgm:pt modelId="{2A6EC365-EFDE-46D3-9461-B65BD75D0CD9}" type="parTrans" cxnId="{8B162AAF-2309-4F97-9A0D-0AA45028ED95}">
      <dgm:prSet/>
      <dgm:spPr/>
      <dgm:t>
        <a:bodyPr/>
        <a:lstStyle/>
        <a:p>
          <a:endParaRPr lang="en-US" sz="2400"/>
        </a:p>
      </dgm:t>
    </dgm:pt>
    <dgm:pt modelId="{7919059E-BF69-406B-B528-688FF871A406}" type="sibTrans" cxnId="{8B162AAF-2309-4F97-9A0D-0AA45028ED95}">
      <dgm:prSet/>
      <dgm:spPr/>
      <dgm:t>
        <a:bodyPr/>
        <a:lstStyle/>
        <a:p>
          <a:endParaRPr lang="en-US" sz="2400"/>
        </a:p>
      </dgm:t>
    </dgm:pt>
    <dgm:pt modelId="{266F8E17-36B0-4AAB-B33F-75E01E943A6A}" type="pres">
      <dgm:prSet presAssocID="{A34353E9-4B19-4024-840E-E8F71E7CF2C1}" presName="Name0" presStyleCnt="0">
        <dgm:presLayoutVars>
          <dgm:dir/>
          <dgm:resizeHandles val="exact"/>
        </dgm:presLayoutVars>
      </dgm:prSet>
      <dgm:spPr/>
    </dgm:pt>
    <dgm:pt modelId="{37AE7BB1-ACD0-4CFC-8DDB-255EB7237A22}" type="pres">
      <dgm:prSet presAssocID="{A34353E9-4B19-4024-840E-E8F71E7CF2C1}" presName="arrow" presStyleLbl="bgShp" presStyleIdx="0" presStyleCnt="1"/>
      <dgm:spPr/>
    </dgm:pt>
    <dgm:pt modelId="{021B7163-6754-486D-A943-F40CCA29F0BF}" type="pres">
      <dgm:prSet presAssocID="{A34353E9-4B19-4024-840E-E8F71E7CF2C1}" presName="points" presStyleCnt="0"/>
      <dgm:spPr/>
    </dgm:pt>
    <dgm:pt modelId="{21CDABF5-7E50-408C-BCEC-E514DD68B25B}" type="pres">
      <dgm:prSet presAssocID="{C667F751-B4B0-453F-9033-73335DC78F4D}" presName="compositeA" presStyleCnt="0"/>
      <dgm:spPr/>
    </dgm:pt>
    <dgm:pt modelId="{B95180C2-2149-4016-BF37-7693AFD5DF32}" type="pres">
      <dgm:prSet presAssocID="{C667F751-B4B0-453F-9033-73335DC78F4D}" presName="textA" presStyleLbl="revTx" presStyleIdx="0" presStyleCnt="3">
        <dgm:presLayoutVars>
          <dgm:bulletEnabled val="1"/>
        </dgm:presLayoutVars>
      </dgm:prSet>
      <dgm:spPr/>
    </dgm:pt>
    <dgm:pt modelId="{7150476D-133D-486D-AC27-4F16FF4155EE}" type="pres">
      <dgm:prSet presAssocID="{C667F751-B4B0-453F-9033-73335DC78F4D}" presName="circleA" presStyleLbl="node1" presStyleIdx="0" presStyleCnt="3"/>
      <dgm:spPr/>
    </dgm:pt>
    <dgm:pt modelId="{7C0FF773-81A6-477B-8027-FA6EFDAEDD9E}" type="pres">
      <dgm:prSet presAssocID="{C667F751-B4B0-453F-9033-73335DC78F4D}" presName="spaceA" presStyleCnt="0"/>
      <dgm:spPr/>
    </dgm:pt>
    <dgm:pt modelId="{FEC41631-6C4D-4FDB-8556-46B4ADC03598}" type="pres">
      <dgm:prSet presAssocID="{EF1734B3-B791-4776-8C3A-683AD9A31F24}" presName="space" presStyleCnt="0"/>
      <dgm:spPr/>
    </dgm:pt>
    <dgm:pt modelId="{C86C61AA-9B6F-4848-9896-C9E99A784341}" type="pres">
      <dgm:prSet presAssocID="{477E1CE2-E3FD-4D0E-B3B6-6053CC03B3BF}" presName="compositeB" presStyleCnt="0"/>
      <dgm:spPr/>
    </dgm:pt>
    <dgm:pt modelId="{41F027B8-EDA8-4DD8-AD6B-2785F33A303D}" type="pres">
      <dgm:prSet presAssocID="{477E1CE2-E3FD-4D0E-B3B6-6053CC03B3BF}" presName="textB" presStyleLbl="revTx" presStyleIdx="1" presStyleCnt="3">
        <dgm:presLayoutVars>
          <dgm:bulletEnabled val="1"/>
        </dgm:presLayoutVars>
      </dgm:prSet>
      <dgm:spPr/>
    </dgm:pt>
    <dgm:pt modelId="{3196B44F-7BF5-4923-817F-299E0363C509}" type="pres">
      <dgm:prSet presAssocID="{477E1CE2-E3FD-4D0E-B3B6-6053CC03B3BF}" presName="circleB" presStyleLbl="node1" presStyleIdx="1" presStyleCnt="3"/>
      <dgm:spPr/>
    </dgm:pt>
    <dgm:pt modelId="{E3C10E5D-0679-45E1-9233-0AA497CDBF57}" type="pres">
      <dgm:prSet presAssocID="{477E1CE2-E3FD-4D0E-B3B6-6053CC03B3BF}" presName="spaceB" presStyleCnt="0"/>
      <dgm:spPr/>
    </dgm:pt>
    <dgm:pt modelId="{A0CDD2E4-59CB-4738-A23C-2E8551F0F56D}" type="pres">
      <dgm:prSet presAssocID="{39842FA1-901E-4883-A32A-AED0CFFF4BA6}" presName="space" presStyleCnt="0"/>
      <dgm:spPr/>
    </dgm:pt>
    <dgm:pt modelId="{E8C95EAB-A19E-46F1-BF08-3656444A5095}" type="pres">
      <dgm:prSet presAssocID="{684056BE-E87C-4290-8738-DA927E5A6387}" presName="compositeA" presStyleCnt="0"/>
      <dgm:spPr/>
    </dgm:pt>
    <dgm:pt modelId="{BEA4B7F5-900C-4E3F-B14F-9B6478B41E7A}" type="pres">
      <dgm:prSet presAssocID="{684056BE-E87C-4290-8738-DA927E5A6387}" presName="textA" presStyleLbl="revTx" presStyleIdx="2" presStyleCnt="3">
        <dgm:presLayoutVars>
          <dgm:bulletEnabled val="1"/>
        </dgm:presLayoutVars>
      </dgm:prSet>
      <dgm:spPr/>
    </dgm:pt>
    <dgm:pt modelId="{B446D20B-6EBB-4CC2-9C16-461D37F7486A}" type="pres">
      <dgm:prSet presAssocID="{684056BE-E87C-4290-8738-DA927E5A6387}" presName="circleA" presStyleLbl="node1" presStyleIdx="2" presStyleCnt="3"/>
      <dgm:spPr/>
    </dgm:pt>
    <dgm:pt modelId="{D8D7A1D6-6A41-46BD-A6F4-90999DC17361}" type="pres">
      <dgm:prSet presAssocID="{684056BE-E87C-4290-8738-DA927E5A6387}" presName="spaceA" presStyleCnt="0"/>
      <dgm:spPr/>
    </dgm:pt>
  </dgm:ptLst>
  <dgm:cxnLst>
    <dgm:cxn modelId="{0D0AC10D-29B3-453D-959F-2CA93C6F5621}" type="presOf" srcId="{A34353E9-4B19-4024-840E-E8F71E7CF2C1}" destId="{266F8E17-36B0-4AAB-B33F-75E01E943A6A}" srcOrd="0" destOrd="0" presId="urn:microsoft.com/office/officeart/2005/8/layout/hProcess11"/>
    <dgm:cxn modelId="{667ED64F-5165-4836-8C88-0D2045E3BFBA}" type="presOf" srcId="{684056BE-E87C-4290-8738-DA927E5A6387}" destId="{BEA4B7F5-900C-4E3F-B14F-9B6478B41E7A}" srcOrd="0" destOrd="0" presId="urn:microsoft.com/office/officeart/2005/8/layout/hProcess11"/>
    <dgm:cxn modelId="{02A25C85-8333-4FCA-A5A7-1FC51932A5AB}" srcId="{A34353E9-4B19-4024-840E-E8F71E7CF2C1}" destId="{477E1CE2-E3FD-4D0E-B3B6-6053CC03B3BF}" srcOrd="1" destOrd="0" parTransId="{A4068D70-F04B-46BF-AE29-E99924D635F1}" sibTransId="{39842FA1-901E-4883-A32A-AED0CFFF4BA6}"/>
    <dgm:cxn modelId="{C72BA78A-2494-4A78-8A0D-79A0553B8AA8}" srcId="{A34353E9-4B19-4024-840E-E8F71E7CF2C1}" destId="{C667F751-B4B0-453F-9033-73335DC78F4D}" srcOrd="0" destOrd="0" parTransId="{112D326E-8964-46E8-B63B-771F8A45E73B}" sibTransId="{EF1734B3-B791-4776-8C3A-683AD9A31F24}"/>
    <dgm:cxn modelId="{06A0E38A-DF33-4F82-BE8A-92AC52986171}" type="presOf" srcId="{C667F751-B4B0-453F-9033-73335DC78F4D}" destId="{B95180C2-2149-4016-BF37-7693AFD5DF32}" srcOrd="0" destOrd="0" presId="urn:microsoft.com/office/officeart/2005/8/layout/hProcess11"/>
    <dgm:cxn modelId="{51B646A5-DB2A-4D4C-961C-AA3C7431EFA9}" type="presOf" srcId="{477E1CE2-E3FD-4D0E-B3B6-6053CC03B3BF}" destId="{41F027B8-EDA8-4DD8-AD6B-2785F33A303D}" srcOrd="0" destOrd="0" presId="urn:microsoft.com/office/officeart/2005/8/layout/hProcess11"/>
    <dgm:cxn modelId="{8B162AAF-2309-4F97-9A0D-0AA45028ED95}" srcId="{A34353E9-4B19-4024-840E-E8F71E7CF2C1}" destId="{684056BE-E87C-4290-8738-DA927E5A6387}" srcOrd="2" destOrd="0" parTransId="{2A6EC365-EFDE-46D3-9461-B65BD75D0CD9}" sibTransId="{7919059E-BF69-406B-B528-688FF871A406}"/>
    <dgm:cxn modelId="{8A144250-C6D7-4F47-A64C-35F948654E57}" type="presParOf" srcId="{266F8E17-36B0-4AAB-B33F-75E01E943A6A}" destId="{37AE7BB1-ACD0-4CFC-8DDB-255EB7237A22}" srcOrd="0" destOrd="0" presId="urn:microsoft.com/office/officeart/2005/8/layout/hProcess11"/>
    <dgm:cxn modelId="{7A0508A5-5548-4428-A0F2-742FDFB9C276}" type="presParOf" srcId="{266F8E17-36B0-4AAB-B33F-75E01E943A6A}" destId="{021B7163-6754-486D-A943-F40CCA29F0BF}" srcOrd="1" destOrd="0" presId="urn:microsoft.com/office/officeart/2005/8/layout/hProcess11"/>
    <dgm:cxn modelId="{AB059068-7DDF-4FBD-B4C2-1292026D43D3}" type="presParOf" srcId="{021B7163-6754-486D-A943-F40CCA29F0BF}" destId="{21CDABF5-7E50-408C-BCEC-E514DD68B25B}" srcOrd="0" destOrd="0" presId="urn:microsoft.com/office/officeart/2005/8/layout/hProcess11"/>
    <dgm:cxn modelId="{B42B63CF-D5EE-4C4D-A6FF-4F2B962699FB}" type="presParOf" srcId="{21CDABF5-7E50-408C-BCEC-E514DD68B25B}" destId="{B95180C2-2149-4016-BF37-7693AFD5DF32}" srcOrd="0" destOrd="0" presId="urn:microsoft.com/office/officeart/2005/8/layout/hProcess11"/>
    <dgm:cxn modelId="{F30A566D-5D48-46FB-8A1A-3B115156F6B4}" type="presParOf" srcId="{21CDABF5-7E50-408C-BCEC-E514DD68B25B}" destId="{7150476D-133D-486D-AC27-4F16FF4155EE}" srcOrd="1" destOrd="0" presId="urn:microsoft.com/office/officeart/2005/8/layout/hProcess11"/>
    <dgm:cxn modelId="{E057A0F5-8620-40C7-B7D0-0DA402985594}" type="presParOf" srcId="{21CDABF5-7E50-408C-BCEC-E514DD68B25B}" destId="{7C0FF773-81A6-477B-8027-FA6EFDAEDD9E}" srcOrd="2" destOrd="0" presId="urn:microsoft.com/office/officeart/2005/8/layout/hProcess11"/>
    <dgm:cxn modelId="{9029BFAD-BC70-486F-86FC-9B63F026DA8C}" type="presParOf" srcId="{021B7163-6754-486D-A943-F40CCA29F0BF}" destId="{FEC41631-6C4D-4FDB-8556-46B4ADC03598}" srcOrd="1" destOrd="0" presId="urn:microsoft.com/office/officeart/2005/8/layout/hProcess11"/>
    <dgm:cxn modelId="{2D58C123-8BBC-4C88-8699-F9AB33793F1A}" type="presParOf" srcId="{021B7163-6754-486D-A943-F40CCA29F0BF}" destId="{C86C61AA-9B6F-4848-9896-C9E99A784341}" srcOrd="2" destOrd="0" presId="urn:microsoft.com/office/officeart/2005/8/layout/hProcess11"/>
    <dgm:cxn modelId="{9AAF1012-83C8-4621-97EE-0BE8D4BEB4AC}" type="presParOf" srcId="{C86C61AA-9B6F-4848-9896-C9E99A784341}" destId="{41F027B8-EDA8-4DD8-AD6B-2785F33A303D}" srcOrd="0" destOrd="0" presId="urn:microsoft.com/office/officeart/2005/8/layout/hProcess11"/>
    <dgm:cxn modelId="{63F3C9E5-2B81-4A82-A01F-729CFDB7CA69}" type="presParOf" srcId="{C86C61AA-9B6F-4848-9896-C9E99A784341}" destId="{3196B44F-7BF5-4923-817F-299E0363C509}" srcOrd="1" destOrd="0" presId="urn:microsoft.com/office/officeart/2005/8/layout/hProcess11"/>
    <dgm:cxn modelId="{0F88AFE9-8F23-41A1-91F8-8E84FBD7BE33}" type="presParOf" srcId="{C86C61AA-9B6F-4848-9896-C9E99A784341}" destId="{E3C10E5D-0679-45E1-9233-0AA497CDBF57}" srcOrd="2" destOrd="0" presId="urn:microsoft.com/office/officeart/2005/8/layout/hProcess11"/>
    <dgm:cxn modelId="{AF72CF45-962C-42BB-A94C-B334077B3B7D}" type="presParOf" srcId="{021B7163-6754-486D-A943-F40CCA29F0BF}" destId="{A0CDD2E4-59CB-4738-A23C-2E8551F0F56D}" srcOrd="3" destOrd="0" presId="urn:microsoft.com/office/officeart/2005/8/layout/hProcess11"/>
    <dgm:cxn modelId="{2BD1C462-7BD0-49F0-AD87-DAFB43F1A49A}" type="presParOf" srcId="{021B7163-6754-486D-A943-F40CCA29F0BF}" destId="{E8C95EAB-A19E-46F1-BF08-3656444A5095}" srcOrd="4" destOrd="0" presId="urn:microsoft.com/office/officeart/2005/8/layout/hProcess11"/>
    <dgm:cxn modelId="{568EA15B-CF9B-43B7-8CE9-2F42D930BF8D}" type="presParOf" srcId="{E8C95EAB-A19E-46F1-BF08-3656444A5095}" destId="{BEA4B7F5-900C-4E3F-B14F-9B6478B41E7A}" srcOrd="0" destOrd="0" presId="urn:microsoft.com/office/officeart/2005/8/layout/hProcess11"/>
    <dgm:cxn modelId="{9C3F4005-78BD-4FAC-93DC-3B15D3E9F959}" type="presParOf" srcId="{E8C95EAB-A19E-46F1-BF08-3656444A5095}" destId="{B446D20B-6EBB-4CC2-9C16-461D37F7486A}" srcOrd="1" destOrd="0" presId="urn:microsoft.com/office/officeart/2005/8/layout/hProcess11"/>
    <dgm:cxn modelId="{0F6C2B4B-FFB1-4CF2-85BF-63A1D4B65849}" type="presParOf" srcId="{E8C95EAB-A19E-46F1-BF08-3656444A5095}" destId="{D8D7A1D6-6A41-46BD-A6F4-90999DC1736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34353E9-4B19-4024-840E-E8F71E7CF2C1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C667F751-B4B0-453F-9033-73335DC78F4D}">
      <dgm:prSet phldrT="[Text]" custT="1"/>
      <dgm:spPr/>
      <dgm:t>
        <a:bodyPr/>
        <a:lstStyle/>
        <a:p>
          <a:r>
            <a:rPr lang="en-US" sz="3200" dirty="0"/>
            <a:t>Year 1</a:t>
          </a:r>
        </a:p>
        <a:p>
          <a:r>
            <a:rPr lang="en-US" sz="3200" dirty="0"/>
            <a:t>Fall - Spring</a:t>
          </a:r>
        </a:p>
      </dgm:t>
    </dgm:pt>
    <dgm:pt modelId="{112D326E-8964-46E8-B63B-771F8A45E73B}" type="parTrans" cxnId="{C72BA78A-2494-4A78-8A0D-79A0553B8AA8}">
      <dgm:prSet/>
      <dgm:spPr/>
      <dgm:t>
        <a:bodyPr/>
        <a:lstStyle/>
        <a:p>
          <a:endParaRPr lang="en-US" sz="2400"/>
        </a:p>
      </dgm:t>
    </dgm:pt>
    <dgm:pt modelId="{EF1734B3-B791-4776-8C3A-683AD9A31F24}" type="sibTrans" cxnId="{C72BA78A-2494-4A78-8A0D-79A0553B8AA8}">
      <dgm:prSet/>
      <dgm:spPr/>
      <dgm:t>
        <a:bodyPr/>
        <a:lstStyle/>
        <a:p>
          <a:endParaRPr lang="en-US" sz="2400"/>
        </a:p>
      </dgm:t>
    </dgm:pt>
    <dgm:pt modelId="{477E1CE2-E3FD-4D0E-B3B6-6053CC03B3BF}">
      <dgm:prSet phldrT="[Text]" custT="1"/>
      <dgm:spPr/>
      <dgm:t>
        <a:bodyPr/>
        <a:lstStyle/>
        <a:p>
          <a:r>
            <a:rPr lang="en-US" sz="3200" dirty="0"/>
            <a:t>Summer Reading Program</a:t>
          </a:r>
        </a:p>
      </dgm:t>
    </dgm:pt>
    <dgm:pt modelId="{A4068D70-F04B-46BF-AE29-E99924D635F1}" type="parTrans" cxnId="{02A25C85-8333-4FCA-A5A7-1FC51932A5AB}">
      <dgm:prSet/>
      <dgm:spPr/>
      <dgm:t>
        <a:bodyPr/>
        <a:lstStyle/>
        <a:p>
          <a:endParaRPr lang="en-US" sz="2400"/>
        </a:p>
      </dgm:t>
    </dgm:pt>
    <dgm:pt modelId="{39842FA1-901E-4883-A32A-AED0CFFF4BA6}" type="sibTrans" cxnId="{02A25C85-8333-4FCA-A5A7-1FC51932A5AB}">
      <dgm:prSet/>
      <dgm:spPr/>
      <dgm:t>
        <a:bodyPr/>
        <a:lstStyle/>
        <a:p>
          <a:endParaRPr lang="en-US" sz="2400"/>
        </a:p>
      </dgm:t>
    </dgm:pt>
    <dgm:pt modelId="{684056BE-E87C-4290-8738-DA927E5A6387}">
      <dgm:prSet phldrT="[Text]" custT="1"/>
      <dgm:spPr/>
      <dgm:t>
        <a:bodyPr/>
        <a:lstStyle/>
        <a:p>
          <a:r>
            <a:rPr lang="en-US" sz="3200" dirty="0"/>
            <a:t>Year 2</a:t>
          </a:r>
        </a:p>
        <a:p>
          <a:r>
            <a:rPr lang="en-US" sz="3200" dirty="0"/>
            <a:t>Fall - Spring</a:t>
          </a:r>
        </a:p>
      </dgm:t>
    </dgm:pt>
    <dgm:pt modelId="{2A6EC365-EFDE-46D3-9461-B65BD75D0CD9}" type="parTrans" cxnId="{8B162AAF-2309-4F97-9A0D-0AA45028ED95}">
      <dgm:prSet/>
      <dgm:spPr/>
      <dgm:t>
        <a:bodyPr/>
        <a:lstStyle/>
        <a:p>
          <a:endParaRPr lang="en-US" sz="2400"/>
        </a:p>
      </dgm:t>
    </dgm:pt>
    <dgm:pt modelId="{7919059E-BF69-406B-B528-688FF871A406}" type="sibTrans" cxnId="{8B162AAF-2309-4F97-9A0D-0AA45028ED95}">
      <dgm:prSet/>
      <dgm:spPr/>
      <dgm:t>
        <a:bodyPr/>
        <a:lstStyle/>
        <a:p>
          <a:endParaRPr lang="en-US" sz="2400"/>
        </a:p>
      </dgm:t>
    </dgm:pt>
    <dgm:pt modelId="{266F8E17-36B0-4AAB-B33F-75E01E943A6A}" type="pres">
      <dgm:prSet presAssocID="{A34353E9-4B19-4024-840E-E8F71E7CF2C1}" presName="Name0" presStyleCnt="0">
        <dgm:presLayoutVars>
          <dgm:dir/>
          <dgm:resizeHandles val="exact"/>
        </dgm:presLayoutVars>
      </dgm:prSet>
      <dgm:spPr/>
    </dgm:pt>
    <dgm:pt modelId="{37AE7BB1-ACD0-4CFC-8DDB-255EB7237A22}" type="pres">
      <dgm:prSet presAssocID="{A34353E9-4B19-4024-840E-E8F71E7CF2C1}" presName="arrow" presStyleLbl="bgShp" presStyleIdx="0" presStyleCnt="1"/>
      <dgm:spPr/>
    </dgm:pt>
    <dgm:pt modelId="{021B7163-6754-486D-A943-F40CCA29F0BF}" type="pres">
      <dgm:prSet presAssocID="{A34353E9-4B19-4024-840E-E8F71E7CF2C1}" presName="points" presStyleCnt="0"/>
      <dgm:spPr/>
    </dgm:pt>
    <dgm:pt modelId="{21CDABF5-7E50-408C-BCEC-E514DD68B25B}" type="pres">
      <dgm:prSet presAssocID="{C667F751-B4B0-453F-9033-73335DC78F4D}" presName="compositeA" presStyleCnt="0"/>
      <dgm:spPr/>
    </dgm:pt>
    <dgm:pt modelId="{B95180C2-2149-4016-BF37-7693AFD5DF32}" type="pres">
      <dgm:prSet presAssocID="{C667F751-B4B0-453F-9033-73335DC78F4D}" presName="textA" presStyleLbl="revTx" presStyleIdx="0" presStyleCnt="3">
        <dgm:presLayoutVars>
          <dgm:bulletEnabled val="1"/>
        </dgm:presLayoutVars>
      </dgm:prSet>
      <dgm:spPr/>
    </dgm:pt>
    <dgm:pt modelId="{7150476D-133D-486D-AC27-4F16FF4155EE}" type="pres">
      <dgm:prSet presAssocID="{C667F751-B4B0-453F-9033-73335DC78F4D}" presName="circleA" presStyleLbl="node1" presStyleIdx="0" presStyleCnt="3"/>
      <dgm:spPr/>
    </dgm:pt>
    <dgm:pt modelId="{7C0FF773-81A6-477B-8027-FA6EFDAEDD9E}" type="pres">
      <dgm:prSet presAssocID="{C667F751-B4B0-453F-9033-73335DC78F4D}" presName="spaceA" presStyleCnt="0"/>
      <dgm:spPr/>
    </dgm:pt>
    <dgm:pt modelId="{FEC41631-6C4D-4FDB-8556-46B4ADC03598}" type="pres">
      <dgm:prSet presAssocID="{EF1734B3-B791-4776-8C3A-683AD9A31F24}" presName="space" presStyleCnt="0"/>
      <dgm:spPr/>
    </dgm:pt>
    <dgm:pt modelId="{C86C61AA-9B6F-4848-9896-C9E99A784341}" type="pres">
      <dgm:prSet presAssocID="{477E1CE2-E3FD-4D0E-B3B6-6053CC03B3BF}" presName="compositeB" presStyleCnt="0"/>
      <dgm:spPr/>
    </dgm:pt>
    <dgm:pt modelId="{41F027B8-EDA8-4DD8-AD6B-2785F33A303D}" type="pres">
      <dgm:prSet presAssocID="{477E1CE2-E3FD-4D0E-B3B6-6053CC03B3BF}" presName="textB" presStyleLbl="revTx" presStyleIdx="1" presStyleCnt="3">
        <dgm:presLayoutVars>
          <dgm:bulletEnabled val="1"/>
        </dgm:presLayoutVars>
      </dgm:prSet>
      <dgm:spPr/>
    </dgm:pt>
    <dgm:pt modelId="{3196B44F-7BF5-4923-817F-299E0363C509}" type="pres">
      <dgm:prSet presAssocID="{477E1CE2-E3FD-4D0E-B3B6-6053CC03B3BF}" presName="circleB" presStyleLbl="node1" presStyleIdx="1" presStyleCnt="3"/>
      <dgm:spPr/>
    </dgm:pt>
    <dgm:pt modelId="{E3C10E5D-0679-45E1-9233-0AA497CDBF57}" type="pres">
      <dgm:prSet presAssocID="{477E1CE2-E3FD-4D0E-B3B6-6053CC03B3BF}" presName="spaceB" presStyleCnt="0"/>
      <dgm:spPr/>
    </dgm:pt>
    <dgm:pt modelId="{A0CDD2E4-59CB-4738-A23C-2E8551F0F56D}" type="pres">
      <dgm:prSet presAssocID="{39842FA1-901E-4883-A32A-AED0CFFF4BA6}" presName="space" presStyleCnt="0"/>
      <dgm:spPr/>
    </dgm:pt>
    <dgm:pt modelId="{E8C95EAB-A19E-46F1-BF08-3656444A5095}" type="pres">
      <dgm:prSet presAssocID="{684056BE-E87C-4290-8738-DA927E5A6387}" presName="compositeA" presStyleCnt="0"/>
      <dgm:spPr/>
    </dgm:pt>
    <dgm:pt modelId="{BEA4B7F5-900C-4E3F-B14F-9B6478B41E7A}" type="pres">
      <dgm:prSet presAssocID="{684056BE-E87C-4290-8738-DA927E5A6387}" presName="textA" presStyleLbl="revTx" presStyleIdx="2" presStyleCnt="3">
        <dgm:presLayoutVars>
          <dgm:bulletEnabled val="1"/>
        </dgm:presLayoutVars>
      </dgm:prSet>
      <dgm:spPr/>
    </dgm:pt>
    <dgm:pt modelId="{B446D20B-6EBB-4CC2-9C16-461D37F7486A}" type="pres">
      <dgm:prSet presAssocID="{684056BE-E87C-4290-8738-DA927E5A6387}" presName="circleA" presStyleLbl="node1" presStyleIdx="2" presStyleCnt="3"/>
      <dgm:spPr/>
    </dgm:pt>
    <dgm:pt modelId="{D8D7A1D6-6A41-46BD-A6F4-90999DC17361}" type="pres">
      <dgm:prSet presAssocID="{684056BE-E87C-4290-8738-DA927E5A6387}" presName="spaceA" presStyleCnt="0"/>
      <dgm:spPr/>
    </dgm:pt>
  </dgm:ptLst>
  <dgm:cxnLst>
    <dgm:cxn modelId="{0D0AC10D-29B3-453D-959F-2CA93C6F5621}" type="presOf" srcId="{A34353E9-4B19-4024-840E-E8F71E7CF2C1}" destId="{266F8E17-36B0-4AAB-B33F-75E01E943A6A}" srcOrd="0" destOrd="0" presId="urn:microsoft.com/office/officeart/2005/8/layout/hProcess11"/>
    <dgm:cxn modelId="{667ED64F-5165-4836-8C88-0D2045E3BFBA}" type="presOf" srcId="{684056BE-E87C-4290-8738-DA927E5A6387}" destId="{BEA4B7F5-900C-4E3F-B14F-9B6478B41E7A}" srcOrd="0" destOrd="0" presId="urn:microsoft.com/office/officeart/2005/8/layout/hProcess11"/>
    <dgm:cxn modelId="{02A25C85-8333-4FCA-A5A7-1FC51932A5AB}" srcId="{A34353E9-4B19-4024-840E-E8F71E7CF2C1}" destId="{477E1CE2-E3FD-4D0E-B3B6-6053CC03B3BF}" srcOrd="1" destOrd="0" parTransId="{A4068D70-F04B-46BF-AE29-E99924D635F1}" sibTransId="{39842FA1-901E-4883-A32A-AED0CFFF4BA6}"/>
    <dgm:cxn modelId="{C72BA78A-2494-4A78-8A0D-79A0553B8AA8}" srcId="{A34353E9-4B19-4024-840E-E8F71E7CF2C1}" destId="{C667F751-B4B0-453F-9033-73335DC78F4D}" srcOrd="0" destOrd="0" parTransId="{112D326E-8964-46E8-B63B-771F8A45E73B}" sibTransId="{EF1734B3-B791-4776-8C3A-683AD9A31F24}"/>
    <dgm:cxn modelId="{06A0E38A-DF33-4F82-BE8A-92AC52986171}" type="presOf" srcId="{C667F751-B4B0-453F-9033-73335DC78F4D}" destId="{B95180C2-2149-4016-BF37-7693AFD5DF32}" srcOrd="0" destOrd="0" presId="urn:microsoft.com/office/officeart/2005/8/layout/hProcess11"/>
    <dgm:cxn modelId="{51B646A5-DB2A-4D4C-961C-AA3C7431EFA9}" type="presOf" srcId="{477E1CE2-E3FD-4D0E-B3B6-6053CC03B3BF}" destId="{41F027B8-EDA8-4DD8-AD6B-2785F33A303D}" srcOrd="0" destOrd="0" presId="urn:microsoft.com/office/officeart/2005/8/layout/hProcess11"/>
    <dgm:cxn modelId="{8B162AAF-2309-4F97-9A0D-0AA45028ED95}" srcId="{A34353E9-4B19-4024-840E-E8F71E7CF2C1}" destId="{684056BE-E87C-4290-8738-DA927E5A6387}" srcOrd="2" destOrd="0" parTransId="{2A6EC365-EFDE-46D3-9461-B65BD75D0CD9}" sibTransId="{7919059E-BF69-406B-B528-688FF871A406}"/>
    <dgm:cxn modelId="{8A144250-C6D7-4F47-A64C-35F948654E57}" type="presParOf" srcId="{266F8E17-36B0-4AAB-B33F-75E01E943A6A}" destId="{37AE7BB1-ACD0-4CFC-8DDB-255EB7237A22}" srcOrd="0" destOrd="0" presId="urn:microsoft.com/office/officeart/2005/8/layout/hProcess11"/>
    <dgm:cxn modelId="{7A0508A5-5548-4428-A0F2-742FDFB9C276}" type="presParOf" srcId="{266F8E17-36B0-4AAB-B33F-75E01E943A6A}" destId="{021B7163-6754-486D-A943-F40CCA29F0BF}" srcOrd="1" destOrd="0" presId="urn:microsoft.com/office/officeart/2005/8/layout/hProcess11"/>
    <dgm:cxn modelId="{AB059068-7DDF-4FBD-B4C2-1292026D43D3}" type="presParOf" srcId="{021B7163-6754-486D-A943-F40CCA29F0BF}" destId="{21CDABF5-7E50-408C-BCEC-E514DD68B25B}" srcOrd="0" destOrd="0" presId="urn:microsoft.com/office/officeart/2005/8/layout/hProcess11"/>
    <dgm:cxn modelId="{B42B63CF-D5EE-4C4D-A6FF-4F2B962699FB}" type="presParOf" srcId="{21CDABF5-7E50-408C-BCEC-E514DD68B25B}" destId="{B95180C2-2149-4016-BF37-7693AFD5DF32}" srcOrd="0" destOrd="0" presId="urn:microsoft.com/office/officeart/2005/8/layout/hProcess11"/>
    <dgm:cxn modelId="{F30A566D-5D48-46FB-8A1A-3B115156F6B4}" type="presParOf" srcId="{21CDABF5-7E50-408C-BCEC-E514DD68B25B}" destId="{7150476D-133D-486D-AC27-4F16FF4155EE}" srcOrd="1" destOrd="0" presId="urn:microsoft.com/office/officeart/2005/8/layout/hProcess11"/>
    <dgm:cxn modelId="{E057A0F5-8620-40C7-B7D0-0DA402985594}" type="presParOf" srcId="{21CDABF5-7E50-408C-BCEC-E514DD68B25B}" destId="{7C0FF773-81A6-477B-8027-FA6EFDAEDD9E}" srcOrd="2" destOrd="0" presId="urn:microsoft.com/office/officeart/2005/8/layout/hProcess11"/>
    <dgm:cxn modelId="{9029BFAD-BC70-486F-86FC-9B63F026DA8C}" type="presParOf" srcId="{021B7163-6754-486D-A943-F40CCA29F0BF}" destId="{FEC41631-6C4D-4FDB-8556-46B4ADC03598}" srcOrd="1" destOrd="0" presId="urn:microsoft.com/office/officeart/2005/8/layout/hProcess11"/>
    <dgm:cxn modelId="{2D58C123-8BBC-4C88-8699-F9AB33793F1A}" type="presParOf" srcId="{021B7163-6754-486D-A943-F40CCA29F0BF}" destId="{C86C61AA-9B6F-4848-9896-C9E99A784341}" srcOrd="2" destOrd="0" presId="urn:microsoft.com/office/officeart/2005/8/layout/hProcess11"/>
    <dgm:cxn modelId="{9AAF1012-83C8-4621-97EE-0BE8D4BEB4AC}" type="presParOf" srcId="{C86C61AA-9B6F-4848-9896-C9E99A784341}" destId="{41F027B8-EDA8-4DD8-AD6B-2785F33A303D}" srcOrd="0" destOrd="0" presId="urn:microsoft.com/office/officeart/2005/8/layout/hProcess11"/>
    <dgm:cxn modelId="{63F3C9E5-2B81-4A82-A01F-729CFDB7CA69}" type="presParOf" srcId="{C86C61AA-9B6F-4848-9896-C9E99A784341}" destId="{3196B44F-7BF5-4923-817F-299E0363C509}" srcOrd="1" destOrd="0" presId="urn:microsoft.com/office/officeart/2005/8/layout/hProcess11"/>
    <dgm:cxn modelId="{0F88AFE9-8F23-41A1-91F8-8E84FBD7BE33}" type="presParOf" srcId="{C86C61AA-9B6F-4848-9896-C9E99A784341}" destId="{E3C10E5D-0679-45E1-9233-0AA497CDBF57}" srcOrd="2" destOrd="0" presId="urn:microsoft.com/office/officeart/2005/8/layout/hProcess11"/>
    <dgm:cxn modelId="{AF72CF45-962C-42BB-A94C-B334077B3B7D}" type="presParOf" srcId="{021B7163-6754-486D-A943-F40CCA29F0BF}" destId="{A0CDD2E4-59CB-4738-A23C-2E8551F0F56D}" srcOrd="3" destOrd="0" presId="urn:microsoft.com/office/officeart/2005/8/layout/hProcess11"/>
    <dgm:cxn modelId="{2BD1C462-7BD0-49F0-AD87-DAFB43F1A49A}" type="presParOf" srcId="{021B7163-6754-486D-A943-F40CCA29F0BF}" destId="{E8C95EAB-A19E-46F1-BF08-3656444A5095}" srcOrd="4" destOrd="0" presId="urn:microsoft.com/office/officeart/2005/8/layout/hProcess11"/>
    <dgm:cxn modelId="{568EA15B-CF9B-43B7-8CE9-2F42D930BF8D}" type="presParOf" srcId="{E8C95EAB-A19E-46F1-BF08-3656444A5095}" destId="{BEA4B7F5-900C-4E3F-B14F-9B6478B41E7A}" srcOrd="0" destOrd="0" presId="urn:microsoft.com/office/officeart/2005/8/layout/hProcess11"/>
    <dgm:cxn modelId="{9C3F4005-78BD-4FAC-93DC-3B15D3E9F959}" type="presParOf" srcId="{E8C95EAB-A19E-46F1-BF08-3656444A5095}" destId="{B446D20B-6EBB-4CC2-9C16-461D37F7486A}" srcOrd="1" destOrd="0" presId="urn:microsoft.com/office/officeart/2005/8/layout/hProcess11"/>
    <dgm:cxn modelId="{0F6C2B4B-FFB1-4CF2-85BF-63A1D4B65849}" type="presParOf" srcId="{E8C95EAB-A19E-46F1-BF08-3656444A5095}" destId="{D8D7A1D6-6A41-46BD-A6F4-90999DC1736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A891D99-5204-468F-A5AD-BB4DB40A2BEC}" type="doc">
      <dgm:prSet loTypeId="urn:microsoft.com/office/officeart/2018/2/layout/IconLabelList" loCatId="icon" qsTypeId="urn:microsoft.com/office/officeart/2005/8/quickstyle/simple4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14B9C439-5A17-436A-952B-C8ADA909DE56}">
      <dgm:prSet/>
      <dgm:spPr/>
      <dgm:t>
        <a:bodyPr/>
        <a:lstStyle/>
        <a:p>
          <a:r>
            <a:rPr lang="en-US" baseline="0" dirty="0"/>
            <a:t>State Assessments</a:t>
          </a:r>
          <a:endParaRPr lang="en-US" dirty="0"/>
        </a:p>
      </dgm:t>
    </dgm:pt>
    <dgm:pt modelId="{666ABAF1-4C26-40E4-A88A-C1C42FEAE4F6}" type="parTrans" cxnId="{A748E02D-EA49-4080-870C-C6770E78174F}">
      <dgm:prSet/>
      <dgm:spPr/>
      <dgm:t>
        <a:bodyPr/>
        <a:lstStyle/>
        <a:p>
          <a:endParaRPr lang="en-US"/>
        </a:p>
      </dgm:t>
    </dgm:pt>
    <dgm:pt modelId="{FDF799D2-703F-4CDD-B046-DCA09439DC44}" type="sibTrans" cxnId="{A748E02D-EA49-4080-870C-C6770E78174F}">
      <dgm:prSet/>
      <dgm:spPr/>
      <dgm:t>
        <a:bodyPr/>
        <a:lstStyle/>
        <a:p>
          <a:endParaRPr lang="en-US"/>
        </a:p>
      </dgm:t>
    </dgm:pt>
    <dgm:pt modelId="{66C7EF2B-0084-409D-A4E0-145E826CA1EC}">
      <dgm:prSet/>
      <dgm:spPr/>
      <dgm:t>
        <a:bodyPr/>
        <a:lstStyle/>
        <a:p>
          <a:r>
            <a:rPr lang="en-US" baseline="0"/>
            <a:t>Benchmark Assessments</a:t>
          </a:r>
          <a:endParaRPr lang="en-US"/>
        </a:p>
      </dgm:t>
    </dgm:pt>
    <dgm:pt modelId="{4D422401-3712-46A0-8305-FE67A19B04A0}" type="parTrans" cxnId="{B1C90AFE-9883-4F92-B637-3EAEFCD24F60}">
      <dgm:prSet/>
      <dgm:spPr/>
      <dgm:t>
        <a:bodyPr/>
        <a:lstStyle/>
        <a:p>
          <a:endParaRPr lang="en-US"/>
        </a:p>
      </dgm:t>
    </dgm:pt>
    <dgm:pt modelId="{4A6C3E52-B83A-4340-A926-6BEC767130B3}" type="sibTrans" cxnId="{B1C90AFE-9883-4F92-B637-3EAEFCD24F60}">
      <dgm:prSet/>
      <dgm:spPr/>
      <dgm:t>
        <a:bodyPr/>
        <a:lstStyle/>
        <a:p>
          <a:endParaRPr lang="en-US"/>
        </a:p>
      </dgm:t>
    </dgm:pt>
    <dgm:pt modelId="{896E77B9-CB8C-4FEF-B39F-906E36CF8478}" type="pres">
      <dgm:prSet presAssocID="{DA891D99-5204-468F-A5AD-BB4DB40A2BEC}" presName="root" presStyleCnt="0">
        <dgm:presLayoutVars>
          <dgm:dir/>
          <dgm:resizeHandles val="exact"/>
        </dgm:presLayoutVars>
      </dgm:prSet>
      <dgm:spPr/>
    </dgm:pt>
    <dgm:pt modelId="{B5035CA3-9264-4F46-BA39-3A80A541A2FE}" type="pres">
      <dgm:prSet presAssocID="{14B9C439-5A17-436A-952B-C8ADA909DE56}" presName="compNode" presStyleCnt="0"/>
      <dgm:spPr/>
    </dgm:pt>
    <dgm:pt modelId="{9925E850-6ABB-401F-B123-4B24DC15F33E}" type="pres">
      <dgm:prSet presAssocID="{14B9C439-5A17-436A-952B-C8ADA909DE5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list"/>
        </a:ext>
      </dgm:extLst>
    </dgm:pt>
    <dgm:pt modelId="{07BFA440-5137-4725-B30F-22D2AFC246C9}" type="pres">
      <dgm:prSet presAssocID="{14B9C439-5A17-436A-952B-C8ADA909DE56}" presName="spaceRect" presStyleCnt="0"/>
      <dgm:spPr/>
    </dgm:pt>
    <dgm:pt modelId="{9E2B15C8-523B-478E-83A3-9E6CD3C8794B}" type="pres">
      <dgm:prSet presAssocID="{14B9C439-5A17-436A-952B-C8ADA909DE56}" presName="textRect" presStyleLbl="revTx" presStyleIdx="0" presStyleCnt="2">
        <dgm:presLayoutVars>
          <dgm:chMax val="1"/>
          <dgm:chPref val="1"/>
        </dgm:presLayoutVars>
      </dgm:prSet>
      <dgm:spPr/>
    </dgm:pt>
    <dgm:pt modelId="{7EF80808-238B-4F6C-82B2-FE185EDA4A85}" type="pres">
      <dgm:prSet presAssocID="{FDF799D2-703F-4CDD-B046-DCA09439DC44}" presName="sibTrans" presStyleCnt="0"/>
      <dgm:spPr/>
    </dgm:pt>
    <dgm:pt modelId="{DD1115A1-E1F2-4A03-A56B-4C6FCE57F344}" type="pres">
      <dgm:prSet presAssocID="{66C7EF2B-0084-409D-A4E0-145E826CA1EC}" presName="compNode" presStyleCnt="0"/>
      <dgm:spPr/>
    </dgm:pt>
    <dgm:pt modelId="{C9F9074F-6C5D-4D3B-AAF1-F6780FDD320E}" type="pres">
      <dgm:prSet presAssocID="{66C7EF2B-0084-409D-A4E0-145E826CA1E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ler"/>
        </a:ext>
      </dgm:extLst>
    </dgm:pt>
    <dgm:pt modelId="{5CE4AD74-C314-4D32-A635-5F36300BE359}" type="pres">
      <dgm:prSet presAssocID="{66C7EF2B-0084-409D-A4E0-145E826CA1EC}" presName="spaceRect" presStyleCnt="0"/>
      <dgm:spPr/>
    </dgm:pt>
    <dgm:pt modelId="{FA98E7A3-961C-4CB4-BD69-1E25517A8F5C}" type="pres">
      <dgm:prSet presAssocID="{66C7EF2B-0084-409D-A4E0-145E826CA1EC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9BBDA814-BA6F-4AD9-AC76-C9356CF16D12}" type="presOf" srcId="{66C7EF2B-0084-409D-A4E0-145E826CA1EC}" destId="{FA98E7A3-961C-4CB4-BD69-1E25517A8F5C}" srcOrd="0" destOrd="0" presId="urn:microsoft.com/office/officeart/2018/2/layout/IconLabelList"/>
    <dgm:cxn modelId="{52C62B1D-AC20-44F9-BD73-BF0C4322D05F}" type="presOf" srcId="{DA891D99-5204-468F-A5AD-BB4DB40A2BEC}" destId="{896E77B9-CB8C-4FEF-B39F-906E36CF8478}" srcOrd="0" destOrd="0" presId="urn:microsoft.com/office/officeart/2018/2/layout/IconLabelList"/>
    <dgm:cxn modelId="{A748E02D-EA49-4080-870C-C6770E78174F}" srcId="{DA891D99-5204-468F-A5AD-BB4DB40A2BEC}" destId="{14B9C439-5A17-436A-952B-C8ADA909DE56}" srcOrd="0" destOrd="0" parTransId="{666ABAF1-4C26-40E4-A88A-C1C42FEAE4F6}" sibTransId="{FDF799D2-703F-4CDD-B046-DCA09439DC44}"/>
    <dgm:cxn modelId="{EE921791-4F0C-415A-88AF-21F0B5548D6E}" type="presOf" srcId="{14B9C439-5A17-436A-952B-C8ADA909DE56}" destId="{9E2B15C8-523B-478E-83A3-9E6CD3C8794B}" srcOrd="0" destOrd="0" presId="urn:microsoft.com/office/officeart/2018/2/layout/IconLabelList"/>
    <dgm:cxn modelId="{B1C90AFE-9883-4F92-B637-3EAEFCD24F60}" srcId="{DA891D99-5204-468F-A5AD-BB4DB40A2BEC}" destId="{66C7EF2B-0084-409D-A4E0-145E826CA1EC}" srcOrd="1" destOrd="0" parTransId="{4D422401-3712-46A0-8305-FE67A19B04A0}" sibTransId="{4A6C3E52-B83A-4340-A926-6BEC767130B3}"/>
    <dgm:cxn modelId="{70859469-F90B-488E-B2E7-F1D326408634}" type="presParOf" srcId="{896E77B9-CB8C-4FEF-B39F-906E36CF8478}" destId="{B5035CA3-9264-4F46-BA39-3A80A541A2FE}" srcOrd="0" destOrd="0" presId="urn:microsoft.com/office/officeart/2018/2/layout/IconLabelList"/>
    <dgm:cxn modelId="{D4617076-3337-488A-AB76-21505E44B200}" type="presParOf" srcId="{B5035CA3-9264-4F46-BA39-3A80A541A2FE}" destId="{9925E850-6ABB-401F-B123-4B24DC15F33E}" srcOrd="0" destOrd="0" presId="urn:microsoft.com/office/officeart/2018/2/layout/IconLabelList"/>
    <dgm:cxn modelId="{76A95581-4879-4464-A1BC-E26876F89E65}" type="presParOf" srcId="{B5035CA3-9264-4F46-BA39-3A80A541A2FE}" destId="{07BFA440-5137-4725-B30F-22D2AFC246C9}" srcOrd="1" destOrd="0" presId="urn:microsoft.com/office/officeart/2018/2/layout/IconLabelList"/>
    <dgm:cxn modelId="{98DE65E3-10B0-4AA4-B0D9-494336220DFF}" type="presParOf" srcId="{B5035CA3-9264-4F46-BA39-3A80A541A2FE}" destId="{9E2B15C8-523B-478E-83A3-9E6CD3C8794B}" srcOrd="2" destOrd="0" presId="urn:microsoft.com/office/officeart/2018/2/layout/IconLabelList"/>
    <dgm:cxn modelId="{3D0470F4-468C-48A9-ACDB-E6343B5EAFA5}" type="presParOf" srcId="{896E77B9-CB8C-4FEF-B39F-906E36CF8478}" destId="{7EF80808-238B-4F6C-82B2-FE185EDA4A85}" srcOrd="1" destOrd="0" presId="urn:microsoft.com/office/officeart/2018/2/layout/IconLabelList"/>
    <dgm:cxn modelId="{BF339A9B-4AF1-4596-81AA-CCE7D612F570}" type="presParOf" srcId="{896E77B9-CB8C-4FEF-B39F-906E36CF8478}" destId="{DD1115A1-E1F2-4A03-A56B-4C6FCE57F344}" srcOrd="2" destOrd="0" presId="urn:microsoft.com/office/officeart/2018/2/layout/IconLabelList"/>
    <dgm:cxn modelId="{915AE4A2-03DF-4BA1-9FC2-88D9FD60DC0F}" type="presParOf" srcId="{DD1115A1-E1F2-4A03-A56B-4C6FCE57F344}" destId="{C9F9074F-6C5D-4D3B-AAF1-F6780FDD320E}" srcOrd="0" destOrd="0" presId="urn:microsoft.com/office/officeart/2018/2/layout/IconLabelList"/>
    <dgm:cxn modelId="{0DA26DB4-4E67-474E-847D-7F5187475FD4}" type="presParOf" srcId="{DD1115A1-E1F2-4A03-A56B-4C6FCE57F344}" destId="{5CE4AD74-C314-4D32-A635-5F36300BE359}" srcOrd="1" destOrd="0" presId="urn:microsoft.com/office/officeart/2018/2/layout/IconLabelList"/>
    <dgm:cxn modelId="{CC4E7BE5-F205-4B2F-8544-1D2E3E62AC36}" type="presParOf" srcId="{DD1115A1-E1F2-4A03-A56B-4C6FCE57F344}" destId="{FA98E7A3-961C-4CB4-BD69-1E25517A8F5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F5E2D4-AAC5-4A5E-B13B-EC3478DA5CAC}">
      <dsp:nvSpPr>
        <dsp:cNvPr id="0" name=""/>
        <dsp:cNvSpPr/>
      </dsp:nvSpPr>
      <dsp:spPr>
        <a:xfrm>
          <a:off x="0" y="680"/>
          <a:ext cx="6506304" cy="159327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959FE4D-A5AF-4B4C-9431-F924D30AF054}">
      <dsp:nvSpPr>
        <dsp:cNvPr id="0" name=""/>
        <dsp:cNvSpPr/>
      </dsp:nvSpPr>
      <dsp:spPr>
        <a:xfrm>
          <a:off x="481967" y="359168"/>
          <a:ext cx="876303" cy="8763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E96E2A-C558-428D-A8FC-635386E746F5}">
      <dsp:nvSpPr>
        <dsp:cNvPr id="0" name=""/>
        <dsp:cNvSpPr/>
      </dsp:nvSpPr>
      <dsp:spPr>
        <a:xfrm>
          <a:off x="1840237" y="680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/>
            <a:t>Know your student population</a:t>
          </a:r>
          <a:endParaRPr lang="en-US" sz="2500" kern="1200"/>
        </a:p>
      </dsp:txBody>
      <dsp:txXfrm>
        <a:off x="1840237" y="680"/>
        <a:ext cx="4666066" cy="1593279"/>
      </dsp:txXfrm>
    </dsp:sp>
    <dsp:sp modelId="{23751F09-D349-422F-B18F-54C73B64741B}">
      <dsp:nvSpPr>
        <dsp:cNvPr id="0" name=""/>
        <dsp:cNvSpPr/>
      </dsp:nvSpPr>
      <dsp:spPr>
        <a:xfrm>
          <a:off x="0" y="1992280"/>
          <a:ext cx="6506304" cy="159327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78A2106-0641-4BFF-9A79-10E06CA4D60B}">
      <dsp:nvSpPr>
        <dsp:cNvPr id="0" name=""/>
        <dsp:cNvSpPr/>
      </dsp:nvSpPr>
      <dsp:spPr>
        <a:xfrm>
          <a:off x="481967" y="2350768"/>
          <a:ext cx="876303" cy="8763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AB4DE0A-1185-4CE6-94B1-D07383E39574}">
      <dsp:nvSpPr>
        <dsp:cNvPr id="0" name=""/>
        <dsp:cNvSpPr/>
      </dsp:nvSpPr>
      <dsp:spPr>
        <a:xfrm>
          <a:off x="1840237" y="1992280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 dirty="0"/>
            <a:t>Know what data you *might* get &amp; plan accordingly</a:t>
          </a:r>
          <a:endParaRPr lang="en-US" sz="2500" kern="1200" dirty="0"/>
        </a:p>
      </dsp:txBody>
      <dsp:txXfrm>
        <a:off x="1840237" y="1992280"/>
        <a:ext cx="4666066" cy="1593279"/>
      </dsp:txXfrm>
    </dsp:sp>
    <dsp:sp modelId="{ADAC6956-904F-4487-B771-B6D00A4058EF}">
      <dsp:nvSpPr>
        <dsp:cNvPr id="0" name=""/>
        <dsp:cNvSpPr/>
      </dsp:nvSpPr>
      <dsp:spPr>
        <a:xfrm>
          <a:off x="0" y="3983879"/>
          <a:ext cx="6506304" cy="159327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5CC1AE-A401-41A6-AF2F-FEBA16BDCEAE}">
      <dsp:nvSpPr>
        <dsp:cNvPr id="0" name=""/>
        <dsp:cNvSpPr/>
      </dsp:nvSpPr>
      <dsp:spPr>
        <a:xfrm>
          <a:off x="481967" y="4342367"/>
          <a:ext cx="876303" cy="8763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8281BC-404B-4CD3-BB7B-936AF5105C12}">
      <dsp:nvSpPr>
        <dsp:cNvPr id="0" name=""/>
        <dsp:cNvSpPr/>
      </dsp:nvSpPr>
      <dsp:spPr>
        <a:xfrm>
          <a:off x="1840237" y="3983879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 dirty="0"/>
            <a:t>Know that most of the job is data collection &amp; cleaning</a:t>
          </a:r>
          <a:endParaRPr lang="en-US" sz="2500" kern="1200" dirty="0"/>
        </a:p>
      </dsp:txBody>
      <dsp:txXfrm>
        <a:off x="1840237" y="3983879"/>
        <a:ext cx="4666066" cy="159327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F00DE0-8354-464F-A05C-942E0426F44E}">
      <dsp:nvSpPr>
        <dsp:cNvPr id="0" name=""/>
        <dsp:cNvSpPr/>
      </dsp:nvSpPr>
      <dsp:spPr>
        <a:xfrm rot="5400000">
          <a:off x="3506806" y="130656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/>
        </a:solidFill>
        <a:ln w="34925" cap="flat" cmpd="sng" algn="in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RCBM</a:t>
          </a:r>
        </a:p>
      </dsp:txBody>
      <dsp:txXfrm rot="-5400000">
        <a:off x="3909687" y="313106"/>
        <a:ext cx="1202866" cy="1382606"/>
      </dsp:txXfrm>
    </dsp:sp>
    <dsp:sp modelId="{8F4B0E81-EDDE-41C5-B123-77CC30EB663E}">
      <dsp:nvSpPr>
        <dsp:cNvPr id="0" name=""/>
        <dsp:cNvSpPr/>
      </dsp:nvSpPr>
      <dsp:spPr>
        <a:xfrm>
          <a:off x="5437901" y="401821"/>
          <a:ext cx="2241629" cy="120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60E4B4-220C-465C-B59C-3107D4A76B53}">
      <dsp:nvSpPr>
        <dsp:cNvPr id="0" name=""/>
        <dsp:cNvSpPr/>
      </dsp:nvSpPr>
      <dsp:spPr>
        <a:xfrm rot="5400000">
          <a:off x="1619499" y="130656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50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RIT</a:t>
          </a:r>
        </a:p>
      </dsp:txBody>
      <dsp:txXfrm rot="-5400000">
        <a:off x="2022380" y="313106"/>
        <a:ext cx="1202866" cy="1382606"/>
      </dsp:txXfrm>
    </dsp:sp>
    <dsp:sp modelId="{5860F8B9-FADB-4B87-AF5E-58770D01286D}">
      <dsp:nvSpPr>
        <dsp:cNvPr id="0" name=""/>
        <dsp:cNvSpPr/>
      </dsp:nvSpPr>
      <dsp:spPr>
        <a:xfrm rot="5400000">
          <a:off x="2559537" y="1835580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75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IREADY</a:t>
          </a:r>
        </a:p>
      </dsp:txBody>
      <dsp:txXfrm rot="-5400000">
        <a:off x="2962418" y="2018030"/>
        <a:ext cx="1202866" cy="1382606"/>
      </dsp:txXfrm>
    </dsp:sp>
    <dsp:sp modelId="{579FD651-D96C-4577-9130-7F4E7C6CD7F2}">
      <dsp:nvSpPr>
        <dsp:cNvPr id="0" name=""/>
        <dsp:cNvSpPr/>
      </dsp:nvSpPr>
      <dsp:spPr>
        <a:xfrm>
          <a:off x="448468" y="2106744"/>
          <a:ext cx="2169318" cy="120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7C1D89-1295-407F-B5F8-375EB168745B}">
      <dsp:nvSpPr>
        <dsp:cNvPr id="0" name=""/>
        <dsp:cNvSpPr/>
      </dsp:nvSpPr>
      <dsp:spPr>
        <a:xfrm rot="5400000">
          <a:off x="4446844" y="1835580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60000"/>
            <a:lumOff val="40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F&amp;P</a:t>
          </a:r>
        </a:p>
      </dsp:txBody>
      <dsp:txXfrm rot="-5400000">
        <a:off x="4849725" y="2018030"/>
        <a:ext cx="1202866" cy="1382606"/>
      </dsp:txXfrm>
    </dsp:sp>
    <dsp:sp modelId="{399CFB2A-F857-4A3A-B3EE-C8995D395A6D}">
      <dsp:nvSpPr>
        <dsp:cNvPr id="0" name=""/>
        <dsp:cNvSpPr/>
      </dsp:nvSpPr>
      <dsp:spPr>
        <a:xfrm rot="5400000">
          <a:off x="3506806" y="3540503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50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STAR</a:t>
          </a:r>
        </a:p>
      </dsp:txBody>
      <dsp:txXfrm rot="-5400000">
        <a:off x="3909687" y="3722953"/>
        <a:ext cx="1202866" cy="1382606"/>
      </dsp:txXfrm>
    </dsp:sp>
    <dsp:sp modelId="{9BD8BD6D-9FD0-44EF-9ABC-53C186F6C674}">
      <dsp:nvSpPr>
        <dsp:cNvPr id="0" name=""/>
        <dsp:cNvSpPr/>
      </dsp:nvSpPr>
      <dsp:spPr>
        <a:xfrm>
          <a:off x="5437901" y="3811668"/>
          <a:ext cx="2241629" cy="120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5BC939-D7F0-45D6-A984-D862CBB3E0F1}">
      <dsp:nvSpPr>
        <dsp:cNvPr id="0" name=""/>
        <dsp:cNvSpPr/>
      </dsp:nvSpPr>
      <dsp:spPr>
        <a:xfrm rot="5400000">
          <a:off x="1619499" y="3540503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Lexile</a:t>
          </a:r>
        </a:p>
      </dsp:txBody>
      <dsp:txXfrm rot="-5400000">
        <a:off x="2022380" y="3722953"/>
        <a:ext cx="1202866" cy="13826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1BB3ED-1094-4087-B939-800ACB2F0612}">
      <dsp:nvSpPr>
        <dsp:cNvPr id="0" name=""/>
        <dsp:cNvSpPr/>
      </dsp:nvSpPr>
      <dsp:spPr>
        <a:xfrm rot="5400000">
          <a:off x="3335954" y="-721533"/>
          <a:ext cx="2176664" cy="416403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/>
            <a:t>Administrative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Individual-level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Pre-intervention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Post-intervention</a:t>
          </a:r>
        </a:p>
      </dsp:txBody>
      <dsp:txXfrm rot="-5400000">
        <a:off x="2342269" y="378408"/>
        <a:ext cx="4057778" cy="1964152"/>
      </dsp:txXfrm>
    </dsp:sp>
    <dsp:sp modelId="{A3209DBC-C33E-4344-B05E-81AC7A755AE2}">
      <dsp:nvSpPr>
        <dsp:cNvPr id="0" name=""/>
        <dsp:cNvSpPr/>
      </dsp:nvSpPr>
      <dsp:spPr>
        <a:xfrm>
          <a:off x="0" y="68"/>
          <a:ext cx="2342269" cy="272083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District Data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(x 8)</a:t>
          </a:r>
        </a:p>
      </dsp:txBody>
      <dsp:txXfrm>
        <a:off x="114340" y="114408"/>
        <a:ext cx="2113589" cy="2492151"/>
      </dsp:txXfrm>
    </dsp:sp>
    <dsp:sp modelId="{8A4168DD-A000-46AA-BBFF-045A85F56C46}">
      <dsp:nvSpPr>
        <dsp:cNvPr id="0" name=""/>
        <dsp:cNvSpPr/>
      </dsp:nvSpPr>
      <dsp:spPr>
        <a:xfrm rot="5400000">
          <a:off x="3335954" y="2135339"/>
          <a:ext cx="2176664" cy="416403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Sign-up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Usage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Summer 2016</a:t>
          </a:r>
        </a:p>
      </dsp:txBody>
      <dsp:txXfrm rot="-5400000">
        <a:off x="2342269" y="3235280"/>
        <a:ext cx="4057778" cy="1964152"/>
      </dsp:txXfrm>
    </dsp:sp>
    <dsp:sp modelId="{D5E3644A-6286-4B85-BC5F-48CC046A916B}">
      <dsp:nvSpPr>
        <dsp:cNvPr id="0" name=""/>
        <dsp:cNvSpPr/>
      </dsp:nvSpPr>
      <dsp:spPr>
        <a:xfrm>
          <a:off x="0" y="2856940"/>
          <a:ext cx="2342269" cy="272083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MCPL Participation Data</a:t>
          </a:r>
        </a:p>
      </dsp:txBody>
      <dsp:txXfrm>
        <a:off x="114340" y="2971280"/>
        <a:ext cx="2113589" cy="24921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AE7BB1-ACD0-4CFC-8DDB-255EB7237A22}">
      <dsp:nvSpPr>
        <dsp:cNvPr id="0" name=""/>
        <dsp:cNvSpPr/>
      </dsp:nvSpPr>
      <dsp:spPr>
        <a:xfrm>
          <a:off x="0" y="1074420"/>
          <a:ext cx="9601200" cy="143256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5180C2-2149-4016-BF37-7693AFD5DF32}">
      <dsp:nvSpPr>
        <dsp:cNvPr id="0" name=""/>
        <dsp:cNvSpPr/>
      </dsp:nvSpPr>
      <dsp:spPr>
        <a:xfrm>
          <a:off x="4219" y="0"/>
          <a:ext cx="2784723" cy="1432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b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Year 1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Fall - Spring</a:t>
          </a:r>
        </a:p>
      </dsp:txBody>
      <dsp:txXfrm>
        <a:off x="4219" y="0"/>
        <a:ext cx="2784723" cy="1432560"/>
      </dsp:txXfrm>
    </dsp:sp>
    <dsp:sp modelId="{7150476D-133D-486D-AC27-4F16FF4155EE}">
      <dsp:nvSpPr>
        <dsp:cNvPr id="0" name=""/>
        <dsp:cNvSpPr/>
      </dsp:nvSpPr>
      <dsp:spPr>
        <a:xfrm>
          <a:off x="1217510" y="1611630"/>
          <a:ext cx="358140" cy="3581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F027B8-EDA8-4DD8-AD6B-2785F33A303D}">
      <dsp:nvSpPr>
        <dsp:cNvPr id="0" name=""/>
        <dsp:cNvSpPr/>
      </dsp:nvSpPr>
      <dsp:spPr>
        <a:xfrm>
          <a:off x="2928178" y="2148840"/>
          <a:ext cx="2784723" cy="1432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Summer Reading Program</a:t>
          </a:r>
        </a:p>
      </dsp:txBody>
      <dsp:txXfrm>
        <a:off x="2928178" y="2148840"/>
        <a:ext cx="2784723" cy="1432560"/>
      </dsp:txXfrm>
    </dsp:sp>
    <dsp:sp modelId="{3196B44F-7BF5-4923-817F-299E0363C509}">
      <dsp:nvSpPr>
        <dsp:cNvPr id="0" name=""/>
        <dsp:cNvSpPr/>
      </dsp:nvSpPr>
      <dsp:spPr>
        <a:xfrm>
          <a:off x="4141470" y="1611630"/>
          <a:ext cx="358140" cy="3581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A4B7F5-900C-4E3F-B14F-9B6478B41E7A}">
      <dsp:nvSpPr>
        <dsp:cNvPr id="0" name=""/>
        <dsp:cNvSpPr/>
      </dsp:nvSpPr>
      <dsp:spPr>
        <a:xfrm>
          <a:off x="5852137" y="0"/>
          <a:ext cx="2784723" cy="1432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b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Year 2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Fall - Spring</a:t>
          </a:r>
        </a:p>
      </dsp:txBody>
      <dsp:txXfrm>
        <a:off x="5852137" y="0"/>
        <a:ext cx="2784723" cy="1432560"/>
      </dsp:txXfrm>
    </dsp:sp>
    <dsp:sp modelId="{B446D20B-6EBB-4CC2-9C16-461D37F7486A}">
      <dsp:nvSpPr>
        <dsp:cNvPr id="0" name=""/>
        <dsp:cNvSpPr/>
      </dsp:nvSpPr>
      <dsp:spPr>
        <a:xfrm>
          <a:off x="7065429" y="1611630"/>
          <a:ext cx="358140" cy="3581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31EB4E-0CFA-4EDC-A518-CE573D8753B8}">
      <dsp:nvSpPr>
        <dsp:cNvPr id="0" name=""/>
        <dsp:cNvSpPr/>
      </dsp:nvSpPr>
      <dsp:spPr>
        <a:xfrm>
          <a:off x="0" y="2695909"/>
          <a:ext cx="9601200" cy="88485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District C</a:t>
          </a:r>
        </a:p>
      </dsp:txBody>
      <dsp:txXfrm>
        <a:off x="0" y="2695909"/>
        <a:ext cx="9601200" cy="477823"/>
      </dsp:txXfrm>
    </dsp:sp>
    <dsp:sp modelId="{FB8FCEB2-CA57-4296-9B89-1D0896AF611A}">
      <dsp:nvSpPr>
        <dsp:cNvPr id="0" name=""/>
        <dsp:cNvSpPr/>
      </dsp:nvSpPr>
      <dsp:spPr>
        <a:xfrm>
          <a:off x="0" y="3156035"/>
          <a:ext cx="4800600" cy="40703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184912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Spring Before</a:t>
          </a:r>
        </a:p>
      </dsp:txBody>
      <dsp:txXfrm>
        <a:off x="0" y="3156035"/>
        <a:ext cx="4800600" cy="407034"/>
      </dsp:txXfrm>
    </dsp:sp>
    <dsp:sp modelId="{C99CEA57-6FC2-476D-8389-8B95CC42D2F5}">
      <dsp:nvSpPr>
        <dsp:cNvPr id="0" name=""/>
        <dsp:cNvSpPr/>
      </dsp:nvSpPr>
      <dsp:spPr>
        <a:xfrm>
          <a:off x="4800600" y="3156035"/>
          <a:ext cx="4800600" cy="407034"/>
        </a:xfrm>
        <a:prstGeom prst="rect">
          <a:avLst/>
        </a:prstGeom>
        <a:solidFill>
          <a:schemeClr val="accent2">
            <a:tint val="40000"/>
            <a:alpha val="90000"/>
            <a:hueOff val="-7165"/>
            <a:satOff val="-10933"/>
            <a:lumOff val="-1129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-7165"/>
              <a:satOff val="-10933"/>
              <a:lumOff val="-11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184912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Fall After</a:t>
          </a:r>
        </a:p>
      </dsp:txBody>
      <dsp:txXfrm>
        <a:off x="4800600" y="3156035"/>
        <a:ext cx="4800600" cy="407034"/>
      </dsp:txXfrm>
    </dsp:sp>
    <dsp:sp modelId="{74C754E0-366C-4BA2-BC97-489551D7160B}">
      <dsp:nvSpPr>
        <dsp:cNvPr id="0" name=""/>
        <dsp:cNvSpPr/>
      </dsp:nvSpPr>
      <dsp:spPr>
        <a:xfrm rot="10800000">
          <a:off x="0" y="1348271"/>
          <a:ext cx="9601200" cy="1360911"/>
        </a:xfrm>
        <a:prstGeom prst="upArrowCallout">
          <a:avLst/>
        </a:prstGeom>
        <a:solidFill>
          <a:schemeClr val="accent2">
            <a:hueOff val="-82827"/>
            <a:satOff val="-27168"/>
            <a:lumOff val="-9901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District B</a:t>
          </a:r>
        </a:p>
      </dsp:txBody>
      <dsp:txXfrm rot="-10800000">
        <a:off x="0" y="1348271"/>
        <a:ext cx="9601200" cy="477679"/>
      </dsp:txXfrm>
    </dsp:sp>
    <dsp:sp modelId="{5EC0A447-21D4-4A47-900B-02EA65FFE08F}">
      <dsp:nvSpPr>
        <dsp:cNvPr id="0" name=""/>
        <dsp:cNvSpPr/>
      </dsp:nvSpPr>
      <dsp:spPr>
        <a:xfrm>
          <a:off x="0" y="1825950"/>
          <a:ext cx="4800600" cy="406912"/>
        </a:xfrm>
        <a:prstGeom prst="rect">
          <a:avLst/>
        </a:prstGeom>
        <a:solidFill>
          <a:schemeClr val="accent2">
            <a:tint val="40000"/>
            <a:alpha val="90000"/>
            <a:hueOff val="-14329"/>
            <a:satOff val="-21867"/>
            <a:lumOff val="-2258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-14329"/>
              <a:satOff val="-21867"/>
              <a:lumOff val="-22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184912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Spring Before</a:t>
          </a:r>
        </a:p>
      </dsp:txBody>
      <dsp:txXfrm>
        <a:off x="0" y="1825950"/>
        <a:ext cx="4800600" cy="406912"/>
      </dsp:txXfrm>
    </dsp:sp>
    <dsp:sp modelId="{9BF60DD3-AD08-46A1-95AE-163F1FBAB470}">
      <dsp:nvSpPr>
        <dsp:cNvPr id="0" name=""/>
        <dsp:cNvSpPr/>
      </dsp:nvSpPr>
      <dsp:spPr>
        <a:xfrm>
          <a:off x="4800600" y="1825950"/>
          <a:ext cx="4800600" cy="406912"/>
        </a:xfrm>
        <a:prstGeom prst="rect">
          <a:avLst/>
        </a:prstGeom>
        <a:solidFill>
          <a:schemeClr val="accent2">
            <a:tint val="40000"/>
            <a:alpha val="90000"/>
            <a:hueOff val="-21494"/>
            <a:satOff val="-32800"/>
            <a:lumOff val="-3388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-21494"/>
              <a:satOff val="-32800"/>
              <a:lumOff val="-33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184912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Fall After</a:t>
          </a:r>
        </a:p>
      </dsp:txBody>
      <dsp:txXfrm>
        <a:off x="4800600" y="1825950"/>
        <a:ext cx="4800600" cy="406912"/>
      </dsp:txXfrm>
    </dsp:sp>
    <dsp:sp modelId="{49A847CF-8EF3-4E6C-8A95-97FA24AF7753}">
      <dsp:nvSpPr>
        <dsp:cNvPr id="0" name=""/>
        <dsp:cNvSpPr/>
      </dsp:nvSpPr>
      <dsp:spPr>
        <a:xfrm rot="10800000">
          <a:off x="0" y="633"/>
          <a:ext cx="9601200" cy="1360911"/>
        </a:xfrm>
        <a:prstGeom prst="upArrowCallout">
          <a:avLst/>
        </a:prstGeom>
        <a:solidFill>
          <a:schemeClr val="accent2">
            <a:hueOff val="-165654"/>
            <a:satOff val="-54335"/>
            <a:lumOff val="-19803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District A</a:t>
          </a:r>
        </a:p>
      </dsp:txBody>
      <dsp:txXfrm rot="-10800000">
        <a:off x="0" y="633"/>
        <a:ext cx="9601200" cy="477679"/>
      </dsp:txXfrm>
    </dsp:sp>
    <dsp:sp modelId="{3DE6D06F-DB8B-4EA8-B7AE-DA899D80451A}">
      <dsp:nvSpPr>
        <dsp:cNvPr id="0" name=""/>
        <dsp:cNvSpPr/>
      </dsp:nvSpPr>
      <dsp:spPr>
        <a:xfrm>
          <a:off x="0" y="478312"/>
          <a:ext cx="4800600" cy="406912"/>
        </a:xfrm>
        <a:prstGeom prst="rect">
          <a:avLst/>
        </a:prstGeom>
        <a:solidFill>
          <a:schemeClr val="accent2">
            <a:tint val="40000"/>
            <a:alpha val="90000"/>
            <a:hueOff val="-28658"/>
            <a:satOff val="-43734"/>
            <a:lumOff val="-4517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-28658"/>
              <a:satOff val="-43734"/>
              <a:lumOff val="-45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184912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Spring Before</a:t>
          </a:r>
        </a:p>
      </dsp:txBody>
      <dsp:txXfrm>
        <a:off x="0" y="478312"/>
        <a:ext cx="4800600" cy="406912"/>
      </dsp:txXfrm>
    </dsp:sp>
    <dsp:sp modelId="{1C975C52-1B3E-4ED5-A92E-CE46BADB694D}">
      <dsp:nvSpPr>
        <dsp:cNvPr id="0" name=""/>
        <dsp:cNvSpPr/>
      </dsp:nvSpPr>
      <dsp:spPr>
        <a:xfrm>
          <a:off x="4800600" y="478312"/>
          <a:ext cx="4800600" cy="406912"/>
        </a:xfrm>
        <a:prstGeom prst="rect">
          <a:avLst/>
        </a:prstGeom>
        <a:solidFill>
          <a:schemeClr val="accent2">
            <a:tint val="40000"/>
            <a:alpha val="90000"/>
            <a:hueOff val="-35823"/>
            <a:satOff val="-54667"/>
            <a:lumOff val="-5646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-35823"/>
              <a:satOff val="-54667"/>
              <a:lumOff val="-56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184912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Fall After</a:t>
          </a:r>
        </a:p>
      </dsp:txBody>
      <dsp:txXfrm>
        <a:off x="4800600" y="478312"/>
        <a:ext cx="4800600" cy="4069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DFD837-67CE-432E-B3BA-4313240C92A6}">
      <dsp:nvSpPr>
        <dsp:cNvPr id="0" name=""/>
        <dsp:cNvSpPr/>
      </dsp:nvSpPr>
      <dsp:spPr>
        <a:xfrm>
          <a:off x="0" y="3299381"/>
          <a:ext cx="4491990" cy="10829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District C</a:t>
          </a:r>
        </a:p>
      </dsp:txBody>
      <dsp:txXfrm>
        <a:off x="0" y="3299381"/>
        <a:ext cx="4491990" cy="584782"/>
      </dsp:txXfrm>
    </dsp:sp>
    <dsp:sp modelId="{C99CEA57-6FC2-476D-8389-8B95CC42D2F5}">
      <dsp:nvSpPr>
        <dsp:cNvPr id="0" name=""/>
        <dsp:cNvSpPr/>
      </dsp:nvSpPr>
      <dsp:spPr>
        <a:xfrm>
          <a:off x="0" y="3862505"/>
          <a:ext cx="4491990" cy="49814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227584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Spring Before</a:t>
          </a:r>
        </a:p>
      </dsp:txBody>
      <dsp:txXfrm>
        <a:off x="0" y="3862505"/>
        <a:ext cx="4491990" cy="498148"/>
      </dsp:txXfrm>
    </dsp:sp>
    <dsp:sp modelId="{74C754E0-366C-4BA2-BC97-489551D7160B}">
      <dsp:nvSpPr>
        <dsp:cNvPr id="0" name=""/>
        <dsp:cNvSpPr/>
      </dsp:nvSpPr>
      <dsp:spPr>
        <a:xfrm rot="10800000">
          <a:off x="0" y="1650078"/>
          <a:ext cx="4491990" cy="1665547"/>
        </a:xfrm>
        <a:prstGeom prst="upArrowCallout">
          <a:avLst/>
        </a:prstGeom>
        <a:solidFill>
          <a:schemeClr val="accent2">
            <a:hueOff val="-82827"/>
            <a:satOff val="-27168"/>
            <a:lumOff val="-9901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District B</a:t>
          </a:r>
        </a:p>
      </dsp:txBody>
      <dsp:txXfrm rot="-10800000">
        <a:off x="0" y="1650078"/>
        <a:ext cx="4491990" cy="584607"/>
      </dsp:txXfrm>
    </dsp:sp>
    <dsp:sp modelId="{5EC0A447-21D4-4A47-900B-02EA65FFE08F}">
      <dsp:nvSpPr>
        <dsp:cNvPr id="0" name=""/>
        <dsp:cNvSpPr/>
      </dsp:nvSpPr>
      <dsp:spPr>
        <a:xfrm>
          <a:off x="0" y="2234685"/>
          <a:ext cx="4491990" cy="497998"/>
        </a:xfrm>
        <a:prstGeom prst="rect">
          <a:avLst/>
        </a:prstGeom>
        <a:solidFill>
          <a:schemeClr val="accent2">
            <a:tint val="40000"/>
            <a:alpha val="90000"/>
            <a:hueOff val="-17911"/>
            <a:satOff val="-27334"/>
            <a:lumOff val="-2823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-17911"/>
              <a:satOff val="-27334"/>
              <a:lumOff val="-28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227584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Spring Before</a:t>
          </a:r>
        </a:p>
      </dsp:txBody>
      <dsp:txXfrm>
        <a:off x="0" y="2234685"/>
        <a:ext cx="4491990" cy="497998"/>
      </dsp:txXfrm>
    </dsp:sp>
    <dsp:sp modelId="{49A847CF-8EF3-4E6C-8A95-97FA24AF7753}">
      <dsp:nvSpPr>
        <dsp:cNvPr id="0" name=""/>
        <dsp:cNvSpPr/>
      </dsp:nvSpPr>
      <dsp:spPr>
        <a:xfrm rot="10800000">
          <a:off x="0" y="0"/>
          <a:ext cx="4491990" cy="1665547"/>
        </a:xfrm>
        <a:prstGeom prst="upArrowCallout">
          <a:avLst/>
        </a:prstGeom>
        <a:solidFill>
          <a:schemeClr val="accent2">
            <a:hueOff val="-165654"/>
            <a:satOff val="-54335"/>
            <a:lumOff val="-19803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District A</a:t>
          </a:r>
        </a:p>
      </dsp:txBody>
      <dsp:txXfrm rot="-10800000">
        <a:off x="0" y="0"/>
        <a:ext cx="4491990" cy="584607"/>
      </dsp:txXfrm>
    </dsp:sp>
    <dsp:sp modelId="{3DE6D06F-DB8B-4EA8-B7AE-DA899D80451A}">
      <dsp:nvSpPr>
        <dsp:cNvPr id="0" name=""/>
        <dsp:cNvSpPr/>
      </dsp:nvSpPr>
      <dsp:spPr>
        <a:xfrm>
          <a:off x="0" y="585381"/>
          <a:ext cx="4491990" cy="497998"/>
        </a:xfrm>
        <a:prstGeom prst="rect">
          <a:avLst/>
        </a:prstGeom>
        <a:solidFill>
          <a:schemeClr val="accent2">
            <a:tint val="40000"/>
            <a:alpha val="90000"/>
            <a:hueOff val="-35823"/>
            <a:satOff val="-54667"/>
            <a:lumOff val="-5646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-35823"/>
              <a:satOff val="-54667"/>
              <a:lumOff val="-56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227584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Spring Before</a:t>
          </a:r>
        </a:p>
      </dsp:txBody>
      <dsp:txXfrm>
        <a:off x="0" y="585381"/>
        <a:ext cx="4491990" cy="4979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31EB4E-0CFA-4EDC-A518-CE573D8753B8}">
      <dsp:nvSpPr>
        <dsp:cNvPr id="0" name=""/>
        <dsp:cNvSpPr/>
      </dsp:nvSpPr>
      <dsp:spPr>
        <a:xfrm>
          <a:off x="0" y="3299381"/>
          <a:ext cx="4785360" cy="10829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District C</a:t>
          </a:r>
        </a:p>
      </dsp:txBody>
      <dsp:txXfrm>
        <a:off x="0" y="3299381"/>
        <a:ext cx="4785360" cy="584782"/>
      </dsp:txXfrm>
    </dsp:sp>
    <dsp:sp modelId="{C99CEA57-6FC2-476D-8389-8B95CC42D2F5}">
      <dsp:nvSpPr>
        <dsp:cNvPr id="0" name=""/>
        <dsp:cNvSpPr/>
      </dsp:nvSpPr>
      <dsp:spPr>
        <a:xfrm>
          <a:off x="0" y="3862505"/>
          <a:ext cx="4785360" cy="49814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227584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Fall After</a:t>
          </a:r>
        </a:p>
      </dsp:txBody>
      <dsp:txXfrm>
        <a:off x="0" y="3862505"/>
        <a:ext cx="4785360" cy="498148"/>
      </dsp:txXfrm>
    </dsp:sp>
    <dsp:sp modelId="{74C754E0-366C-4BA2-BC97-489551D7160B}">
      <dsp:nvSpPr>
        <dsp:cNvPr id="0" name=""/>
        <dsp:cNvSpPr/>
      </dsp:nvSpPr>
      <dsp:spPr>
        <a:xfrm rot="10800000">
          <a:off x="0" y="1650078"/>
          <a:ext cx="4785360" cy="1665547"/>
        </a:xfrm>
        <a:prstGeom prst="upArrowCallout">
          <a:avLst/>
        </a:prstGeom>
        <a:solidFill>
          <a:schemeClr val="accent2">
            <a:hueOff val="-82827"/>
            <a:satOff val="-27168"/>
            <a:lumOff val="-9901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District B</a:t>
          </a:r>
        </a:p>
      </dsp:txBody>
      <dsp:txXfrm rot="-10800000">
        <a:off x="0" y="1650078"/>
        <a:ext cx="4785360" cy="584607"/>
      </dsp:txXfrm>
    </dsp:sp>
    <dsp:sp modelId="{9BF60DD3-AD08-46A1-95AE-163F1FBAB470}">
      <dsp:nvSpPr>
        <dsp:cNvPr id="0" name=""/>
        <dsp:cNvSpPr/>
      </dsp:nvSpPr>
      <dsp:spPr>
        <a:xfrm>
          <a:off x="0" y="2234685"/>
          <a:ext cx="4785360" cy="497998"/>
        </a:xfrm>
        <a:prstGeom prst="rect">
          <a:avLst/>
        </a:prstGeom>
        <a:solidFill>
          <a:schemeClr val="accent2">
            <a:tint val="40000"/>
            <a:alpha val="90000"/>
            <a:hueOff val="-17911"/>
            <a:satOff val="-27334"/>
            <a:lumOff val="-2823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-17911"/>
              <a:satOff val="-27334"/>
              <a:lumOff val="-28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227584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Fall After</a:t>
          </a:r>
        </a:p>
      </dsp:txBody>
      <dsp:txXfrm>
        <a:off x="0" y="2234685"/>
        <a:ext cx="4785360" cy="497998"/>
      </dsp:txXfrm>
    </dsp:sp>
    <dsp:sp modelId="{49A847CF-8EF3-4E6C-8A95-97FA24AF7753}">
      <dsp:nvSpPr>
        <dsp:cNvPr id="0" name=""/>
        <dsp:cNvSpPr/>
      </dsp:nvSpPr>
      <dsp:spPr>
        <a:xfrm rot="10800000">
          <a:off x="0" y="0"/>
          <a:ext cx="4785360" cy="1665547"/>
        </a:xfrm>
        <a:prstGeom prst="upArrowCallout">
          <a:avLst/>
        </a:prstGeom>
        <a:solidFill>
          <a:schemeClr val="accent2">
            <a:hueOff val="-165654"/>
            <a:satOff val="-54335"/>
            <a:lumOff val="-19803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District A</a:t>
          </a:r>
        </a:p>
      </dsp:txBody>
      <dsp:txXfrm rot="-10800000">
        <a:off x="0" y="0"/>
        <a:ext cx="4785360" cy="584607"/>
      </dsp:txXfrm>
    </dsp:sp>
    <dsp:sp modelId="{1C975C52-1B3E-4ED5-A92E-CE46BADB694D}">
      <dsp:nvSpPr>
        <dsp:cNvPr id="0" name=""/>
        <dsp:cNvSpPr/>
      </dsp:nvSpPr>
      <dsp:spPr>
        <a:xfrm>
          <a:off x="0" y="585381"/>
          <a:ext cx="4785360" cy="497998"/>
        </a:xfrm>
        <a:prstGeom prst="rect">
          <a:avLst/>
        </a:prstGeom>
        <a:solidFill>
          <a:schemeClr val="accent2">
            <a:tint val="40000"/>
            <a:alpha val="90000"/>
            <a:hueOff val="-35823"/>
            <a:satOff val="-54667"/>
            <a:lumOff val="-5646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-35823"/>
              <a:satOff val="-54667"/>
              <a:lumOff val="-56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227584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Fall After</a:t>
          </a:r>
        </a:p>
      </dsp:txBody>
      <dsp:txXfrm>
        <a:off x="0" y="585381"/>
        <a:ext cx="4785360" cy="4979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AE7BB1-ACD0-4CFC-8DDB-255EB7237A22}">
      <dsp:nvSpPr>
        <dsp:cNvPr id="0" name=""/>
        <dsp:cNvSpPr/>
      </dsp:nvSpPr>
      <dsp:spPr>
        <a:xfrm>
          <a:off x="0" y="1074420"/>
          <a:ext cx="9601200" cy="143256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5180C2-2149-4016-BF37-7693AFD5DF32}">
      <dsp:nvSpPr>
        <dsp:cNvPr id="0" name=""/>
        <dsp:cNvSpPr/>
      </dsp:nvSpPr>
      <dsp:spPr>
        <a:xfrm>
          <a:off x="4219" y="0"/>
          <a:ext cx="2784723" cy="1432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b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Year 1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Fall - Spring</a:t>
          </a:r>
        </a:p>
      </dsp:txBody>
      <dsp:txXfrm>
        <a:off x="4219" y="0"/>
        <a:ext cx="2784723" cy="1432560"/>
      </dsp:txXfrm>
    </dsp:sp>
    <dsp:sp modelId="{7150476D-133D-486D-AC27-4F16FF4155EE}">
      <dsp:nvSpPr>
        <dsp:cNvPr id="0" name=""/>
        <dsp:cNvSpPr/>
      </dsp:nvSpPr>
      <dsp:spPr>
        <a:xfrm>
          <a:off x="1217510" y="1611630"/>
          <a:ext cx="358140" cy="3581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F027B8-EDA8-4DD8-AD6B-2785F33A303D}">
      <dsp:nvSpPr>
        <dsp:cNvPr id="0" name=""/>
        <dsp:cNvSpPr/>
      </dsp:nvSpPr>
      <dsp:spPr>
        <a:xfrm>
          <a:off x="2928178" y="2148840"/>
          <a:ext cx="2784723" cy="1432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Summer Reading Program</a:t>
          </a:r>
        </a:p>
      </dsp:txBody>
      <dsp:txXfrm>
        <a:off x="2928178" y="2148840"/>
        <a:ext cx="2784723" cy="1432560"/>
      </dsp:txXfrm>
    </dsp:sp>
    <dsp:sp modelId="{3196B44F-7BF5-4923-817F-299E0363C509}">
      <dsp:nvSpPr>
        <dsp:cNvPr id="0" name=""/>
        <dsp:cNvSpPr/>
      </dsp:nvSpPr>
      <dsp:spPr>
        <a:xfrm>
          <a:off x="4141470" y="1611630"/>
          <a:ext cx="358140" cy="3581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A4B7F5-900C-4E3F-B14F-9B6478B41E7A}">
      <dsp:nvSpPr>
        <dsp:cNvPr id="0" name=""/>
        <dsp:cNvSpPr/>
      </dsp:nvSpPr>
      <dsp:spPr>
        <a:xfrm>
          <a:off x="5852137" y="0"/>
          <a:ext cx="2784723" cy="1432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b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Year 2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Fall - Spring</a:t>
          </a:r>
        </a:p>
      </dsp:txBody>
      <dsp:txXfrm>
        <a:off x="5852137" y="0"/>
        <a:ext cx="2784723" cy="1432560"/>
      </dsp:txXfrm>
    </dsp:sp>
    <dsp:sp modelId="{B446D20B-6EBB-4CC2-9C16-461D37F7486A}">
      <dsp:nvSpPr>
        <dsp:cNvPr id="0" name=""/>
        <dsp:cNvSpPr/>
      </dsp:nvSpPr>
      <dsp:spPr>
        <a:xfrm>
          <a:off x="7065429" y="1611630"/>
          <a:ext cx="358140" cy="3581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AE7BB1-ACD0-4CFC-8DDB-255EB7237A22}">
      <dsp:nvSpPr>
        <dsp:cNvPr id="0" name=""/>
        <dsp:cNvSpPr/>
      </dsp:nvSpPr>
      <dsp:spPr>
        <a:xfrm>
          <a:off x="0" y="1074420"/>
          <a:ext cx="9601200" cy="143256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5180C2-2149-4016-BF37-7693AFD5DF32}">
      <dsp:nvSpPr>
        <dsp:cNvPr id="0" name=""/>
        <dsp:cNvSpPr/>
      </dsp:nvSpPr>
      <dsp:spPr>
        <a:xfrm>
          <a:off x="4219" y="0"/>
          <a:ext cx="2784723" cy="1432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b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Year 1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Fall - Spring</a:t>
          </a:r>
        </a:p>
      </dsp:txBody>
      <dsp:txXfrm>
        <a:off x="4219" y="0"/>
        <a:ext cx="2784723" cy="1432560"/>
      </dsp:txXfrm>
    </dsp:sp>
    <dsp:sp modelId="{7150476D-133D-486D-AC27-4F16FF4155EE}">
      <dsp:nvSpPr>
        <dsp:cNvPr id="0" name=""/>
        <dsp:cNvSpPr/>
      </dsp:nvSpPr>
      <dsp:spPr>
        <a:xfrm>
          <a:off x="1217510" y="1611630"/>
          <a:ext cx="358140" cy="3581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F027B8-EDA8-4DD8-AD6B-2785F33A303D}">
      <dsp:nvSpPr>
        <dsp:cNvPr id="0" name=""/>
        <dsp:cNvSpPr/>
      </dsp:nvSpPr>
      <dsp:spPr>
        <a:xfrm>
          <a:off x="2928178" y="2148840"/>
          <a:ext cx="2784723" cy="1432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Summer Reading Program</a:t>
          </a:r>
        </a:p>
      </dsp:txBody>
      <dsp:txXfrm>
        <a:off x="2928178" y="2148840"/>
        <a:ext cx="2784723" cy="1432560"/>
      </dsp:txXfrm>
    </dsp:sp>
    <dsp:sp modelId="{3196B44F-7BF5-4923-817F-299E0363C509}">
      <dsp:nvSpPr>
        <dsp:cNvPr id="0" name=""/>
        <dsp:cNvSpPr/>
      </dsp:nvSpPr>
      <dsp:spPr>
        <a:xfrm>
          <a:off x="4141470" y="1611630"/>
          <a:ext cx="358140" cy="3581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A4B7F5-900C-4E3F-B14F-9B6478B41E7A}">
      <dsp:nvSpPr>
        <dsp:cNvPr id="0" name=""/>
        <dsp:cNvSpPr/>
      </dsp:nvSpPr>
      <dsp:spPr>
        <a:xfrm>
          <a:off x="5852137" y="0"/>
          <a:ext cx="2784723" cy="1432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b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Year 2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Fall - Spring</a:t>
          </a:r>
        </a:p>
      </dsp:txBody>
      <dsp:txXfrm>
        <a:off x="5852137" y="0"/>
        <a:ext cx="2784723" cy="1432560"/>
      </dsp:txXfrm>
    </dsp:sp>
    <dsp:sp modelId="{B446D20B-6EBB-4CC2-9C16-461D37F7486A}">
      <dsp:nvSpPr>
        <dsp:cNvPr id="0" name=""/>
        <dsp:cNvSpPr/>
      </dsp:nvSpPr>
      <dsp:spPr>
        <a:xfrm>
          <a:off x="7065429" y="1611630"/>
          <a:ext cx="358140" cy="3581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25E850-6ABB-401F-B123-4B24DC15F33E}">
      <dsp:nvSpPr>
        <dsp:cNvPr id="0" name=""/>
        <dsp:cNvSpPr/>
      </dsp:nvSpPr>
      <dsp:spPr>
        <a:xfrm>
          <a:off x="830886" y="1576096"/>
          <a:ext cx="1341562" cy="1341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2B15C8-523B-478E-83A3-9E6CD3C8794B}">
      <dsp:nvSpPr>
        <dsp:cNvPr id="0" name=""/>
        <dsp:cNvSpPr/>
      </dsp:nvSpPr>
      <dsp:spPr>
        <a:xfrm>
          <a:off x="11042" y="3281743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baseline="0" dirty="0"/>
            <a:t>State Assessments</a:t>
          </a:r>
          <a:endParaRPr lang="en-US" sz="2700" kern="1200" dirty="0"/>
        </a:p>
      </dsp:txBody>
      <dsp:txXfrm>
        <a:off x="11042" y="3281743"/>
        <a:ext cx="2981250" cy="720000"/>
      </dsp:txXfrm>
    </dsp:sp>
    <dsp:sp modelId="{C9F9074F-6C5D-4D3B-AAF1-F6780FDD320E}">
      <dsp:nvSpPr>
        <dsp:cNvPr id="0" name=""/>
        <dsp:cNvSpPr/>
      </dsp:nvSpPr>
      <dsp:spPr>
        <a:xfrm>
          <a:off x="4333855" y="1576096"/>
          <a:ext cx="1341562" cy="1341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A98E7A3-961C-4CB4-BD69-1E25517A8F5C}">
      <dsp:nvSpPr>
        <dsp:cNvPr id="0" name=""/>
        <dsp:cNvSpPr/>
      </dsp:nvSpPr>
      <dsp:spPr>
        <a:xfrm>
          <a:off x="3514011" y="3281743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baseline="0"/>
            <a:t>Benchmark Assessments</a:t>
          </a:r>
          <a:endParaRPr lang="en-US" sz="2700" kern="1200"/>
        </a:p>
      </dsp:txBody>
      <dsp:txXfrm>
        <a:off x="3514011" y="3281743"/>
        <a:ext cx="29812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0.39204</cdr:x>
      <cdr:y>0.32935</cdr:y>
    </cdr:from>
    <cdr:to>
      <cdr:x>0.69071</cdr:x>
      <cdr:y>0.45228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A14B45A-E4F9-4896-838C-B51B258238DB}"/>
            </a:ext>
          </a:extLst>
        </cdr:cNvPr>
        <cdr:cNvSpPr txBox="1"/>
      </cdr:nvSpPr>
      <cdr:spPr>
        <a:xfrm xmlns:a="http://schemas.openxmlformats.org/drawingml/2006/main">
          <a:off x="4165601" y="1731682"/>
          <a:ext cx="3173506" cy="646331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/>
            <a:t>A majority of treatment students are white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94584-8941-48C5-A11B-708EF1B38320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354A8-4220-4558-AEFB-AFED0C2EF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906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Jencks, Christopher and Meredith Phillips (1998).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Black-White Test Score Gap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Washington, D.C.: Brookings Institution. </a:t>
            </a:r>
            <a:endParaRPr lang="en-US" dirty="0">
              <a:effectLst/>
            </a:endParaRP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Reardon, Sean F. (2001). “The Widening Academic Achievement Gap between the Rich and the Poor: New Evidence and Possible Explanations.” Pp. 91-115 in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Withier Opportunity? Rising Inequality, Schools, and Children’s Life Chances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edited by Greg J. Duncan and Richard J. Murnane. New York, NY: Russell Sage Foundation.</a:t>
            </a:r>
            <a:endParaRPr lang="en-US" dirty="0">
              <a:effectLst/>
            </a:endParaRP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Losen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Daniel J. (2004). “”Graduation Rate Accountability under the No Child Left Behind Act and the Desperate Impact on Students of Color.” Pp. 41-56 in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Dropouts in America: Confronting the Graduation Crisis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edited by Gary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Orfield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Cambridge, MA: Harvard Education Press.</a:t>
            </a:r>
            <a:endParaRPr lang="en-US" dirty="0">
              <a:effectLst/>
            </a:endParaRP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Rumberger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Russell W. (2011).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Dropping Out: Why Students Drop Out of High School and What Can Be Done About It.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Cambridge, MA: Harvard University Press.</a:t>
            </a:r>
            <a:endParaRPr lang="en-US" dirty="0">
              <a:effectLst/>
            </a:endParaRP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Bennett, Pamela R. and Yu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Xie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(2003). “Revisiting Racial Differences in College Attendance: The Role of Historically Black Colleges and Universities.”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American Sociological Review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68:567-80.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Goldrick-Rab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Sarah and Fabian T. Pfeffer. (2009). “Beyond Access: Explaining Socioeconomic Differences in College Transfer.”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Sociology of Education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82: 101-25.</a:t>
            </a:r>
            <a:endParaRPr lang="en-US" dirty="0">
              <a:effectLst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ffectLst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Bailey, Martha J. and Susan M.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Dynarski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(2011). “Gains and Gaps: Changing Inequality in U.S.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College Entry and Completion.”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National Bureau of Economic Research, Working Paper No. 17633.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ffectLst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D2ED9-6BDE-42C5-B50A-786F6189F6F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4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Problems:</a:t>
            </a:r>
          </a:p>
          <a:p>
            <a:r>
              <a:rPr lang="en-US" dirty="0"/>
              <a:t>1.  Are datasets outer joins or inner joins?  Make a </a:t>
            </a:r>
            <a:r>
              <a:rPr lang="en-US" dirty="0" err="1"/>
              <a:t>venn</a:t>
            </a:r>
            <a:r>
              <a:rPr lang="en-US" dirty="0"/>
              <a:t>?  Discuss problems with inner joins?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8354A8-4220-4558-AEFB-AFED0C2EFEC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723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Low mobility:  Both sets are approximately equal</a:t>
            </a:r>
          </a:p>
          <a:p>
            <a:r>
              <a:rPr lang="en-US" dirty="0"/>
              <a:t>High mobility:  Important to get the outer join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8354A8-4220-4558-AEFB-AFED0C2EFEC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243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Helps make sure that the data we want is the data we get (outer join)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8354A8-4220-4558-AEFB-AFED0C2EFEC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49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Ssc</a:t>
            </a:r>
            <a:r>
              <a:rPr lang="en-US" dirty="0"/>
              <a:t> install </a:t>
            </a:r>
            <a:r>
              <a:rPr lang="en-US" dirty="0" err="1"/>
              <a:t>matchit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8354A8-4220-4558-AEFB-AFED0C2EFEC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396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7429446-65EC-40FD-806E-6792446738D5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659520C-8E20-4B72-B6B0-44C8BCFA2E16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4911294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29446-65EC-40FD-806E-6792446738D5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520C-8E20-4B72-B6B0-44C8BCFA2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57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29446-65EC-40FD-806E-6792446738D5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520C-8E20-4B72-B6B0-44C8BCFA2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66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29446-65EC-40FD-806E-6792446738D5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520C-8E20-4B72-B6B0-44C8BCFA2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268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429446-65EC-40FD-806E-6792446738D5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59520C-8E20-4B72-B6B0-44C8BCFA2E1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948471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29446-65EC-40FD-806E-6792446738D5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520C-8E20-4B72-B6B0-44C8BCFA2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41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29446-65EC-40FD-806E-6792446738D5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520C-8E20-4B72-B6B0-44C8BCFA2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233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29446-65EC-40FD-806E-6792446738D5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520C-8E20-4B72-B6B0-44C8BCFA2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21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29446-65EC-40FD-806E-6792446738D5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520C-8E20-4B72-B6B0-44C8BCFA2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48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429446-65EC-40FD-806E-6792446738D5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59520C-8E20-4B72-B6B0-44C8BCFA2E1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23288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429446-65EC-40FD-806E-6792446738D5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59520C-8E20-4B72-B6B0-44C8BCFA2E1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23806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7429446-65EC-40FD-806E-6792446738D5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9659520C-8E20-4B72-B6B0-44C8BCFA2E1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640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hyperlink" Target="mailto:katinajones@mymcpl.org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85223-EE8D-480D-8F1E-EED9135D5B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1028" y="1357459"/>
            <a:ext cx="9403236" cy="2994745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800" dirty="0"/>
              <a:t>Disparate Data Sources: </a:t>
            </a:r>
            <a:br>
              <a:rPr lang="en-US" sz="4800" dirty="0"/>
            </a:br>
            <a:r>
              <a:rPr lang="en-US" sz="4800" dirty="0"/>
              <a:t>Assessing a library program impact on student achievement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D43878-AFA9-4DBA-9223-D064F9BC1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6809" y="4352205"/>
            <a:ext cx="6831673" cy="108623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5 December 2018</a:t>
            </a:r>
          </a:p>
          <a:p>
            <a:r>
              <a:rPr lang="en-US" dirty="0"/>
              <a:t>Jennifer Boden, University of Kansas, KC-AERC</a:t>
            </a:r>
          </a:p>
          <a:p>
            <a:r>
              <a:rPr lang="en-US" dirty="0"/>
              <a:t>Katina Jones, Mid-Continent Public Library</a:t>
            </a:r>
          </a:p>
        </p:txBody>
      </p:sp>
    </p:spTree>
    <p:extLst>
      <p:ext uri="{BB962C8B-B14F-4D97-AF65-F5344CB8AC3E}">
        <p14:creationId xmlns:p14="http://schemas.microsoft.com/office/powerpoint/2010/main" val="3448637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1AEE995-FEAA-4FCD-ACDF-4E8AAD73C7A7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1E8EA8D2-7FC6-4A16-B267-2873D927C667}"/>
              </a:ext>
            </a:extLst>
          </p:cNvPr>
          <p:cNvSpPr/>
          <p:nvPr/>
        </p:nvSpPr>
        <p:spPr>
          <a:xfrm>
            <a:off x="2581835" y="2895599"/>
            <a:ext cx="1367118" cy="753036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661898D-B253-42A5-AFFA-FD8B50142BB1}"/>
              </a:ext>
            </a:extLst>
          </p:cNvPr>
          <p:cNvSpPr/>
          <p:nvPr/>
        </p:nvSpPr>
        <p:spPr>
          <a:xfrm>
            <a:off x="7225553" y="2904563"/>
            <a:ext cx="1367118" cy="753036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573EF2E-4643-4388-9ABC-9D5A6447F187}"/>
              </a:ext>
            </a:extLst>
          </p:cNvPr>
          <p:cNvCxnSpPr>
            <a:cxnSpLocks/>
          </p:cNvCxnSpPr>
          <p:nvPr/>
        </p:nvCxnSpPr>
        <p:spPr>
          <a:xfrm>
            <a:off x="4038983" y="3257837"/>
            <a:ext cx="3087823" cy="22975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A89BD0F-F495-455B-BDD3-468FDCFD6C48}"/>
              </a:ext>
            </a:extLst>
          </p:cNvPr>
          <p:cNvCxnSpPr>
            <a:cxnSpLocks/>
          </p:cNvCxnSpPr>
          <p:nvPr/>
        </p:nvCxnSpPr>
        <p:spPr>
          <a:xfrm>
            <a:off x="4038983" y="3257837"/>
            <a:ext cx="1543911" cy="144745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3DFE8E2C-5BA3-4FDE-B00A-C26729CE85B9}"/>
              </a:ext>
            </a:extLst>
          </p:cNvPr>
          <p:cNvSpPr/>
          <p:nvPr/>
        </p:nvSpPr>
        <p:spPr>
          <a:xfrm>
            <a:off x="3562418" y="2595184"/>
            <a:ext cx="773070" cy="542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Pre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9CC7D-944D-4C95-B028-029C022AD77C}"/>
              </a:ext>
            </a:extLst>
          </p:cNvPr>
          <p:cNvSpPr/>
          <p:nvPr/>
        </p:nvSpPr>
        <p:spPr>
          <a:xfrm>
            <a:off x="6637140" y="2600612"/>
            <a:ext cx="897005" cy="542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Post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4C3CD46-212B-4C73-B484-32A80A611F00}"/>
              </a:ext>
            </a:extLst>
          </p:cNvPr>
          <p:cNvSpPr txBox="1">
            <a:spLocks/>
          </p:cNvSpPr>
          <p:nvPr/>
        </p:nvSpPr>
        <p:spPr>
          <a:xfrm>
            <a:off x="7275194" y="685800"/>
            <a:ext cx="3697605" cy="14859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Annual Project Timeline</a:t>
            </a:r>
          </a:p>
        </p:txBody>
      </p:sp>
    </p:spTree>
    <p:extLst>
      <p:ext uri="{BB962C8B-B14F-4D97-AF65-F5344CB8AC3E}">
        <p14:creationId xmlns:p14="http://schemas.microsoft.com/office/powerpoint/2010/main" val="95659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64ECE4-2FFE-43E7-9DFF-D05D4C642F7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Matching Observations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AE2AAB-047D-4348-AD3B-928E448391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District to Library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5B0F9D-1EF5-461A-9514-696E3984CFF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Difficult</a:t>
            </a:r>
          </a:p>
          <a:p>
            <a:r>
              <a:rPr lang="en-US" sz="3200" dirty="0"/>
              <a:t>Relies on name-matching</a:t>
            </a:r>
          </a:p>
          <a:p>
            <a:r>
              <a:rPr lang="en-US" sz="3200" dirty="0"/>
              <a:t>STATA: </a:t>
            </a:r>
            <a:r>
              <a:rPr lang="en-US" sz="3200" dirty="0" err="1"/>
              <a:t>matchit</a:t>
            </a:r>
            <a:endParaRPr lang="en-US" sz="32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A465DC9-39F4-4DC8-8F51-0C45DE472E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District to District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218D783-88A8-4897-9E07-DBCC1EEE4CA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Easy</a:t>
            </a:r>
          </a:p>
          <a:p>
            <a:r>
              <a:rPr lang="en-US" sz="3200" dirty="0"/>
              <a:t>Relies on matching by unique id</a:t>
            </a:r>
          </a:p>
        </p:txBody>
      </p:sp>
    </p:spTree>
    <p:extLst>
      <p:ext uri="{BB962C8B-B14F-4D97-AF65-F5344CB8AC3E}">
        <p14:creationId xmlns:p14="http://schemas.microsoft.com/office/powerpoint/2010/main" val="2735869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1AEE995-FEAA-4FCD-ACDF-4E8AAD73C7A7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1E8EA8D2-7FC6-4A16-B267-2873D927C667}"/>
              </a:ext>
            </a:extLst>
          </p:cNvPr>
          <p:cNvSpPr/>
          <p:nvPr/>
        </p:nvSpPr>
        <p:spPr>
          <a:xfrm>
            <a:off x="2581835" y="2895599"/>
            <a:ext cx="1367118" cy="753036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661898D-B253-42A5-AFFA-FD8B50142BB1}"/>
              </a:ext>
            </a:extLst>
          </p:cNvPr>
          <p:cNvSpPr/>
          <p:nvPr/>
        </p:nvSpPr>
        <p:spPr>
          <a:xfrm>
            <a:off x="7225553" y="2904563"/>
            <a:ext cx="1367118" cy="753036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573EF2E-4643-4388-9ABC-9D5A6447F187}"/>
              </a:ext>
            </a:extLst>
          </p:cNvPr>
          <p:cNvCxnSpPr>
            <a:cxnSpLocks/>
          </p:cNvCxnSpPr>
          <p:nvPr/>
        </p:nvCxnSpPr>
        <p:spPr>
          <a:xfrm>
            <a:off x="4038983" y="3257837"/>
            <a:ext cx="3087823" cy="22975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A89BD0F-F495-455B-BDD3-468FDCFD6C48}"/>
              </a:ext>
            </a:extLst>
          </p:cNvPr>
          <p:cNvCxnSpPr>
            <a:cxnSpLocks/>
          </p:cNvCxnSpPr>
          <p:nvPr/>
        </p:nvCxnSpPr>
        <p:spPr>
          <a:xfrm>
            <a:off x="4038983" y="3257837"/>
            <a:ext cx="1543911" cy="144745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E92F7AA-C5B0-402B-BE9A-27F9A0CF9FBC}"/>
              </a:ext>
            </a:extLst>
          </p:cNvPr>
          <p:cNvSpPr txBox="1"/>
          <p:nvPr/>
        </p:nvSpPr>
        <p:spPr>
          <a:xfrm>
            <a:off x="1537335" y="4412040"/>
            <a:ext cx="3136864" cy="19389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Lose observations due to</a:t>
            </a:r>
          </a:p>
          <a:p>
            <a:pPr marL="457200" indent="-457200">
              <a:buAutoNum type="arabicPeriod"/>
            </a:pPr>
            <a:r>
              <a:rPr lang="en-US" sz="2400" dirty="0"/>
              <a:t>Inaccurate Data</a:t>
            </a:r>
          </a:p>
          <a:p>
            <a:pPr marL="457200" indent="-457200">
              <a:buAutoNum type="arabicPeriod"/>
            </a:pPr>
            <a:r>
              <a:rPr lang="en-US" sz="2400" dirty="0"/>
              <a:t>Difficult matching strategy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4EBCFDC-AAE2-48A4-BC1D-432B817063E4}"/>
              </a:ext>
            </a:extLst>
          </p:cNvPr>
          <p:cNvSpPr txBox="1">
            <a:spLocks/>
          </p:cNvSpPr>
          <p:nvPr/>
        </p:nvSpPr>
        <p:spPr>
          <a:xfrm>
            <a:off x="7275194" y="685800"/>
            <a:ext cx="3697605" cy="14859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Annual Project Timeline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8B6CD57-84FD-473C-8A12-8031882AAE6A}"/>
              </a:ext>
            </a:extLst>
          </p:cNvPr>
          <p:cNvSpPr/>
          <p:nvPr/>
        </p:nvSpPr>
        <p:spPr>
          <a:xfrm>
            <a:off x="3562418" y="2595184"/>
            <a:ext cx="773070" cy="542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Pre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0A4B2E6-030D-4A6E-A3AB-4BA7CAD84137}"/>
              </a:ext>
            </a:extLst>
          </p:cNvPr>
          <p:cNvSpPr/>
          <p:nvPr/>
        </p:nvSpPr>
        <p:spPr>
          <a:xfrm>
            <a:off x="6637140" y="2600612"/>
            <a:ext cx="897005" cy="542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Post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1E67C1-E9AC-485C-AE40-56360486629A}"/>
              </a:ext>
            </a:extLst>
          </p:cNvPr>
          <p:cNvSpPr txBox="1"/>
          <p:nvPr/>
        </p:nvSpPr>
        <p:spPr>
          <a:xfrm>
            <a:off x="4264723" y="1084562"/>
            <a:ext cx="2528048" cy="19389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Lose observations due to </a:t>
            </a:r>
          </a:p>
          <a:p>
            <a:pPr marL="457200" indent="-457200">
              <a:buAutoNum type="arabicPeriod"/>
            </a:pPr>
            <a:r>
              <a:rPr lang="en-US" sz="2400" dirty="0"/>
              <a:t>Mobility </a:t>
            </a:r>
          </a:p>
          <a:p>
            <a:pPr marL="457200" indent="-457200">
              <a:buAutoNum type="arabicPeriod"/>
            </a:pPr>
            <a:r>
              <a:rPr lang="en-US" sz="2400" dirty="0"/>
              <a:t>Incomplete Data</a:t>
            </a:r>
          </a:p>
        </p:txBody>
      </p:sp>
    </p:spTree>
    <p:extLst>
      <p:ext uri="{BB962C8B-B14F-4D97-AF65-F5344CB8AC3E}">
        <p14:creationId xmlns:p14="http://schemas.microsoft.com/office/powerpoint/2010/main" val="455733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F22A07-42EB-4599-BC18-1C33DF1B8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Outcomes of Interest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651EFB2-2413-4DF7-8D5A-F6FA24F97C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0230837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7916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0D6B1-A6A9-4CBC-BB76-B7CE69CED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620" y="327660"/>
            <a:ext cx="4351020" cy="264414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5400" dirty="0"/>
              <a:t>Districts and Benchmark Assessments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FB47D70-8F10-4BA5-B6F1-616C996A3AB2}"/>
              </a:ext>
            </a:extLst>
          </p:cNvPr>
          <p:cNvGraphicFramePr/>
          <p:nvPr>
            <p:extLst/>
          </p:nvPr>
        </p:nvGraphicFramePr>
        <p:xfrm>
          <a:off x="5316220" y="7230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7BF2075-9896-4948-9E09-173CF2EE0DAE}"/>
              </a:ext>
            </a:extLst>
          </p:cNvPr>
          <p:cNvSpPr/>
          <p:nvPr/>
        </p:nvSpPr>
        <p:spPr>
          <a:xfrm>
            <a:off x="2781300" y="3367193"/>
            <a:ext cx="3573780" cy="3040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/>
              <a:t>8 Districts</a:t>
            </a:r>
          </a:p>
        </p:txBody>
      </p:sp>
    </p:spTree>
    <p:extLst>
      <p:ext uri="{BB962C8B-B14F-4D97-AF65-F5344CB8AC3E}">
        <p14:creationId xmlns:p14="http://schemas.microsoft.com/office/powerpoint/2010/main" val="3919416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C4AE5-F09C-45DB-A3E1-E9C0ABE47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Standardized Outcome Variables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0ACE6E4-1D16-4F84-96A3-932CC7BEF2CE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371599" y="2285999"/>
                <a:ext cx="7172326" cy="3581401"/>
              </a:xfr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𝑆𝑐𝑜𝑟𝑒</m:t>
                      </m:r>
                    </m:oMath>
                  </m:oMathPara>
                </a14:m>
                <a:endParaRPr lang="en-US" sz="32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32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𝐼𝑛𝑑𝑖𝑣𝑖𝑑𝑢𝑎𝑙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𝑆𝑐𝑜𝑟𝑒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𝐴𝑣𝑒𝑟𝑎𝑔𝑒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𝑆𝑐𝑜𝑟𝑒</m:t>
                          </m:r>
                          <m:r>
                            <a:rPr lang="en-US" sz="3200" b="0" i="1" baseline="30000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𝑆𝑡𝑎𝑛𝑑𝑎𝑟𝑑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𝐷𝑒𝑣𝑖𝑎𝑡𝑖𝑜𝑛</m:t>
                          </m:r>
                          <m:r>
                            <a:rPr lang="en-US" sz="3200" b="0" i="1" baseline="30000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0ACE6E4-1D16-4F84-96A3-932CC7BEF2C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371599" y="2285999"/>
                <a:ext cx="7172326" cy="358140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1F05F8-8E0F-4037-8D6A-2EA83E84E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43925" y="2285999"/>
            <a:ext cx="2428875" cy="3581401"/>
          </a:xfr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600" dirty="0"/>
              <a:t>* Based on grade and assessment type</a:t>
            </a:r>
          </a:p>
        </p:txBody>
      </p:sp>
    </p:spTree>
    <p:extLst>
      <p:ext uri="{BB962C8B-B14F-4D97-AF65-F5344CB8AC3E}">
        <p14:creationId xmlns:p14="http://schemas.microsoft.com/office/powerpoint/2010/main" val="24031955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F5418B2-A9BE-4467-82AD-C008BD61FB0D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783286" y="800100"/>
          <a:ext cx="10625429" cy="5257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A14B45A-E4F9-4896-838C-B51B258238DB}"/>
              </a:ext>
            </a:extLst>
          </p:cNvPr>
          <p:cNvSpPr txBox="1"/>
          <p:nvPr/>
        </p:nvSpPr>
        <p:spPr>
          <a:xfrm>
            <a:off x="3841377" y="1967753"/>
            <a:ext cx="317350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Treatment students are much more likely to have been enrolled in summer school</a:t>
            </a:r>
          </a:p>
        </p:txBody>
      </p:sp>
    </p:spTree>
    <p:extLst>
      <p:ext uri="{BB962C8B-B14F-4D97-AF65-F5344CB8AC3E}">
        <p14:creationId xmlns:p14="http://schemas.microsoft.com/office/powerpoint/2010/main" val="2860747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0019A1A-4B5C-4108-B810-BE53DF73CBDC}"/>
              </a:ext>
            </a:extLst>
          </p:cNvPr>
          <p:cNvGraphicFramePr/>
          <p:nvPr>
            <p:extLst/>
          </p:nvPr>
        </p:nvGraphicFramePr>
        <p:xfrm>
          <a:off x="783286" y="800100"/>
          <a:ext cx="10625429" cy="5257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27219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Method: Nearest-Neighbor Matching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8323" y="2133601"/>
            <a:ext cx="7076747" cy="3992563"/>
          </a:xfrm>
        </p:spPr>
        <p:txBody>
          <a:bodyPr>
            <a:normAutofit fontScale="92500" lnSpcReduction="10000"/>
          </a:bodyPr>
          <a:lstStyle/>
          <a:p>
            <a:pPr indent="-274320"/>
            <a:r>
              <a:rPr lang="en-US" sz="3600" dirty="0">
                <a:solidFill>
                  <a:schemeClr val="tx1"/>
                </a:solidFill>
              </a:rPr>
              <a:t>Matched on:</a:t>
            </a:r>
          </a:p>
          <a:p>
            <a:pPr lvl="2" indent="-274320"/>
            <a:r>
              <a:rPr lang="en-US" sz="3200" dirty="0">
                <a:solidFill>
                  <a:schemeClr val="tx1"/>
                </a:solidFill>
              </a:rPr>
              <a:t>Free &amp; Reduced Lunch (exact)</a:t>
            </a:r>
          </a:p>
          <a:p>
            <a:pPr lvl="2" indent="-274320"/>
            <a:r>
              <a:rPr lang="en-US" sz="3200" dirty="0">
                <a:solidFill>
                  <a:schemeClr val="tx1"/>
                </a:solidFill>
              </a:rPr>
              <a:t>District (exact)</a:t>
            </a:r>
          </a:p>
          <a:p>
            <a:pPr lvl="2" indent="-274320"/>
            <a:r>
              <a:rPr lang="en-US" sz="3200" dirty="0">
                <a:solidFill>
                  <a:schemeClr val="tx1"/>
                </a:solidFill>
              </a:rPr>
              <a:t>Gender</a:t>
            </a:r>
          </a:p>
          <a:p>
            <a:pPr lvl="2" indent="-274320"/>
            <a:r>
              <a:rPr lang="en-US" sz="3200" dirty="0">
                <a:solidFill>
                  <a:schemeClr val="tx1"/>
                </a:solidFill>
              </a:rPr>
              <a:t>Race/Ethnicity</a:t>
            </a:r>
          </a:p>
          <a:p>
            <a:pPr lvl="2" indent="-274320"/>
            <a:r>
              <a:rPr lang="en-US" sz="3200" dirty="0">
                <a:solidFill>
                  <a:schemeClr val="tx1"/>
                </a:solidFill>
              </a:rPr>
              <a:t>English Proficiency </a:t>
            </a:r>
          </a:p>
          <a:p>
            <a:pPr lvl="2" indent="-274320"/>
            <a:r>
              <a:rPr lang="en-US" sz="3200" dirty="0">
                <a:solidFill>
                  <a:schemeClr val="tx1"/>
                </a:solidFill>
              </a:rPr>
              <a:t>Special Education</a:t>
            </a:r>
          </a:p>
          <a:p>
            <a:pPr lvl="2" indent="-274320"/>
            <a:r>
              <a:rPr lang="en-US" sz="3200" dirty="0">
                <a:solidFill>
                  <a:schemeClr val="tx1"/>
                </a:solidFill>
              </a:rPr>
              <a:t>Spring testing scores</a:t>
            </a:r>
          </a:p>
        </p:txBody>
      </p:sp>
    </p:spTree>
    <p:extLst>
      <p:ext uri="{BB962C8B-B14F-4D97-AF65-F5344CB8AC3E}">
        <p14:creationId xmlns:p14="http://schemas.microsoft.com/office/powerpoint/2010/main" val="42612017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vs.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0512" y="1989838"/>
            <a:ext cx="8574087" cy="10180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u="sng" dirty="0">
                <a:solidFill>
                  <a:schemeClr val="tx1"/>
                </a:solidFill>
              </a:rPr>
              <a:t>Conclusion:</a:t>
            </a:r>
            <a:r>
              <a:rPr lang="en-US" dirty="0">
                <a:solidFill>
                  <a:schemeClr val="tx1"/>
                </a:solidFill>
              </a:rPr>
              <a:t> Participation in the MCPL 2016 Summer Reading Program is associated with relatively higher fall reading scores as compared to non-participants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071286" y="3429000"/>
          <a:ext cx="6559828" cy="797644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639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9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99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99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57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Estimate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Std.</a:t>
                      </a:r>
                      <a:r>
                        <a:rPr lang="en-US" baseline="0" dirty="0"/>
                        <a:t> Error</a:t>
                      </a:r>
                      <a:endParaRPr 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Z-Statistic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P-Value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8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.126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.0323748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3.88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0.000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08786" y="5009237"/>
            <a:ext cx="6284829" cy="83099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This tells us that if all students participated in the MCPL Summer Reading Program, fall scores would be .126 standard deviations higher on average</a:t>
            </a:r>
          </a:p>
        </p:txBody>
      </p:sp>
      <p:cxnSp>
        <p:nvCxnSpPr>
          <p:cNvPr id="8" name="Straight Arrow Connector 7"/>
          <p:cNvCxnSpPr>
            <a:cxnSpLocks/>
            <a:stCxn id="5" idx="0"/>
          </p:cNvCxnSpPr>
          <p:nvPr/>
        </p:nvCxnSpPr>
        <p:spPr>
          <a:xfrm flipH="1" flipV="1">
            <a:off x="4144059" y="4034131"/>
            <a:ext cx="2207142" cy="9751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9747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F637-280C-45B5-8BC3-FF5FF4F68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Question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95D901C-8B79-4C92-8327-013F3993E45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Does involvement in a summer reading program lessen “summer slide” for elementary school students across the KC metro area?</a:t>
            </a:r>
          </a:p>
        </p:txBody>
      </p:sp>
    </p:spTree>
    <p:extLst>
      <p:ext uri="{BB962C8B-B14F-4D97-AF65-F5344CB8AC3E}">
        <p14:creationId xmlns:p14="http://schemas.microsoft.com/office/powerpoint/2010/main" val="7266860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10A206-6464-4B86-9950-6EDBF1B69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29640"/>
          </a:xfrm>
        </p:spPr>
        <p:txBody>
          <a:bodyPr/>
          <a:lstStyle/>
          <a:p>
            <a:r>
              <a:rPr lang="en-US" dirty="0"/>
              <a:t>For more information: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E9B7B6-9A52-45F9-B256-042793649B29}"/>
              </a:ext>
            </a:extLst>
          </p:cNvPr>
          <p:cNvSpPr/>
          <p:nvPr/>
        </p:nvSpPr>
        <p:spPr>
          <a:xfrm>
            <a:off x="1207043" y="1584960"/>
            <a:ext cx="10413455" cy="2270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6"/>
            <a:endParaRPr lang="en-US" sz="3400" dirty="0"/>
          </a:p>
          <a:p>
            <a:pPr lvl="6"/>
            <a:endParaRPr lang="en-US" sz="3400" dirty="0"/>
          </a:p>
          <a:p>
            <a:pPr lvl="6"/>
            <a:r>
              <a:rPr lang="en-US" sz="3400" dirty="0"/>
              <a:t>Katina Jones: </a:t>
            </a:r>
            <a:r>
              <a:rPr lang="en-US" sz="34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katinajones@mymcpl.org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</a:p>
          <a:p>
            <a:pPr lvl="6"/>
            <a:endParaRPr lang="en-US" sz="4000" dirty="0"/>
          </a:p>
          <a:p>
            <a:pPr lvl="6"/>
            <a:endParaRPr lang="en-US" sz="4000" dirty="0"/>
          </a:p>
        </p:txBody>
      </p:sp>
      <p:pic>
        <p:nvPicPr>
          <p:cNvPr id="12" name="Content Placeholder 7">
            <a:extLst>
              <a:ext uri="{FF2B5EF4-FFF2-40B4-BE49-F238E27FC236}">
                <a16:creationId xmlns:a16="http://schemas.microsoft.com/office/drawing/2014/main" id="{D975930F-EDBA-4022-A3E0-168375A995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672" y="1724965"/>
            <a:ext cx="1994338" cy="1994338"/>
          </a:xfrm>
          <a:prstGeom prst="rect">
            <a:avLst/>
          </a:prstGeom>
          <a:ln>
            <a:noFill/>
          </a:ln>
          <a:effectLst/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CCEB7774-F4A9-4861-B9C5-7611A8BE1B20}"/>
              </a:ext>
            </a:extLst>
          </p:cNvPr>
          <p:cNvSpPr/>
          <p:nvPr/>
        </p:nvSpPr>
        <p:spPr>
          <a:xfrm>
            <a:off x="1207044" y="4244340"/>
            <a:ext cx="10413455" cy="2270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400" dirty="0"/>
              <a:t>Jennifer Boden: jenboden@ku.edu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291E672-B99C-4754-B854-6FDFEDBC71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5752" y="4522537"/>
            <a:ext cx="3767835" cy="171436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990377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3F2F5DF-DFD4-4AA1-B347-BC8F4C75F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6517" y="685800"/>
            <a:ext cx="9616283" cy="8239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Educational Achievement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BDBD4C6-F00B-411D-BC71-9187E5A5B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5967" y="1622612"/>
            <a:ext cx="3591515" cy="6275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Children who are: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3C36C52-4ED1-476B-8FB3-796E892C3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4619" y="2456329"/>
            <a:ext cx="3591515" cy="3411071"/>
          </a:xfrm>
        </p:spPr>
        <p:txBody>
          <a:bodyPr>
            <a:normAutofit/>
          </a:bodyPr>
          <a:lstStyle/>
          <a:p>
            <a:r>
              <a:rPr lang="en-US" dirty="0"/>
              <a:t>Low-income</a:t>
            </a:r>
          </a:p>
          <a:p>
            <a:r>
              <a:rPr lang="en-US" dirty="0"/>
              <a:t>People of color</a:t>
            </a:r>
          </a:p>
          <a:p>
            <a:r>
              <a:rPr lang="en-US" dirty="0"/>
              <a:t>English Language Learners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7BCF98D-E42A-4D7C-B436-88C37A057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284694" y="1622612"/>
            <a:ext cx="5684306" cy="6275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Less likely to: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50FB93-E8E1-49F2-AD11-28F5C473D2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284693" y="2456329"/>
            <a:ext cx="5684306" cy="3411071"/>
          </a:xfrm>
        </p:spPr>
        <p:txBody>
          <a:bodyPr>
            <a:normAutofit/>
          </a:bodyPr>
          <a:lstStyle/>
          <a:p>
            <a:r>
              <a:rPr lang="en-US" dirty="0"/>
              <a:t>Score as proficient </a:t>
            </a:r>
            <a:r>
              <a:rPr lang="en-US" sz="2000" dirty="0"/>
              <a:t>(Jencks and Phillips, 1998; Reardon, 2011)</a:t>
            </a:r>
          </a:p>
          <a:p>
            <a:r>
              <a:rPr lang="en-US" dirty="0"/>
              <a:t>Graduate from high school </a:t>
            </a:r>
            <a:r>
              <a:rPr lang="en-US" sz="2000" dirty="0"/>
              <a:t>(</a:t>
            </a:r>
            <a:r>
              <a:rPr lang="en-US" sz="2000" dirty="0" err="1"/>
              <a:t>Losen</a:t>
            </a:r>
            <a:r>
              <a:rPr lang="en-US" sz="2000" dirty="0"/>
              <a:t>, 2004; </a:t>
            </a:r>
            <a:r>
              <a:rPr lang="en-US" sz="2000" dirty="0" err="1"/>
              <a:t>Rumberger</a:t>
            </a:r>
            <a:r>
              <a:rPr lang="en-US" sz="2000" dirty="0"/>
              <a:t>, 2011)</a:t>
            </a:r>
          </a:p>
          <a:p>
            <a:r>
              <a:rPr lang="en-US" dirty="0"/>
              <a:t>Attend college </a:t>
            </a:r>
            <a:r>
              <a:rPr lang="en-US" sz="2000" dirty="0"/>
              <a:t>(Bennett and </a:t>
            </a:r>
            <a:r>
              <a:rPr lang="en-US" sz="2000" dirty="0" err="1"/>
              <a:t>Xie</a:t>
            </a:r>
            <a:r>
              <a:rPr lang="en-US" sz="2000" dirty="0"/>
              <a:t>, 2003; </a:t>
            </a:r>
            <a:r>
              <a:rPr lang="en-US" sz="2000" dirty="0" err="1"/>
              <a:t>Goldrick-Rab</a:t>
            </a:r>
            <a:r>
              <a:rPr lang="en-US" sz="2000" dirty="0"/>
              <a:t> and Pfeffer, 2009; Bailey and </a:t>
            </a:r>
            <a:r>
              <a:rPr lang="en-US" sz="2000" dirty="0" err="1"/>
              <a:t>Dynarski</a:t>
            </a:r>
            <a:r>
              <a:rPr lang="en-US" sz="2000" dirty="0"/>
              <a:t>, 2011)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85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3DDE1B-6730-4146-B851-80251C1DC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Points to Remember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5CBDB6E-A66D-423A-BB21-625A439D36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8925975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7926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BA1C6-5907-48EB-9654-6A7BC6D1A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en-US" sz="6600" dirty="0"/>
              <a:t>Data Sources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5C271494-15DC-4CA1-8758-EE1ACB130E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4776387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1211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EC580-E27B-4BC1-9D4B-26829FA99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5194" y="685800"/>
            <a:ext cx="3697605" cy="14859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Annual Project Timeline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1AEE995-FEAA-4FCD-ACDF-4E8AAD73C7A7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1E8EA8D2-7FC6-4A16-B267-2873D927C667}"/>
              </a:ext>
            </a:extLst>
          </p:cNvPr>
          <p:cNvSpPr/>
          <p:nvPr/>
        </p:nvSpPr>
        <p:spPr>
          <a:xfrm>
            <a:off x="2581835" y="2895599"/>
            <a:ext cx="1367118" cy="753036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661898D-B253-42A5-AFFA-FD8B50142BB1}"/>
              </a:ext>
            </a:extLst>
          </p:cNvPr>
          <p:cNvSpPr/>
          <p:nvPr/>
        </p:nvSpPr>
        <p:spPr>
          <a:xfrm>
            <a:off x="7225553" y="2904563"/>
            <a:ext cx="1367118" cy="753036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FE8E2C-5BA3-4FDE-B00A-C26729CE85B9}"/>
              </a:ext>
            </a:extLst>
          </p:cNvPr>
          <p:cNvSpPr/>
          <p:nvPr/>
        </p:nvSpPr>
        <p:spPr>
          <a:xfrm>
            <a:off x="3562418" y="2595184"/>
            <a:ext cx="773070" cy="542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Pre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9CC7D-944D-4C95-B028-029C022AD77C}"/>
              </a:ext>
            </a:extLst>
          </p:cNvPr>
          <p:cNvSpPr/>
          <p:nvPr/>
        </p:nvSpPr>
        <p:spPr>
          <a:xfrm>
            <a:off x="6637140" y="2600612"/>
            <a:ext cx="897005" cy="542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Post</a:t>
            </a:r>
          </a:p>
        </p:txBody>
      </p:sp>
    </p:spTree>
    <p:extLst>
      <p:ext uri="{BB962C8B-B14F-4D97-AF65-F5344CB8AC3E}">
        <p14:creationId xmlns:p14="http://schemas.microsoft.com/office/powerpoint/2010/main" val="1602973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AEF98-4154-4E6A-91C8-761C62394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 Datasets (early years)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3828F56-4F36-4242-A6EA-E196536E18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7606090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5836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FC987-8F12-4AF4-8734-E520E59E8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 Populations vs District Samples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4D3957E-EB2C-40C6-B40D-C8F89CE83D14}"/>
              </a:ext>
            </a:extLst>
          </p:cNvPr>
          <p:cNvSpPr/>
          <p:nvPr/>
        </p:nvSpPr>
        <p:spPr>
          <a:xfrm>
            <a:off x="1371600" y="2834034"/>
            <a:ext cx="3657600" cy="365760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dirty="0">
                <a:solidFill>
                  <a:schemeClr val="bg1"/>
                </a:solidFill>
              </a:rPr>
              <a:t>Spring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ADDA1BD-D100-406F-89EB-FB758F210F27}"/>
              </a:ext>
            </a:extLst>
          </p:cNvPr>
          <p:cNvSpPr/>
          <p:nvPr/>
        </p:nvSpPr>
        <p:spPr>
          <a:xfrm>
            <a:off x="3772619" y="2834034"/>
            <a:ext cx="3657600" cy="3657600"/>
          </a:xfrm>
          <a:prstGeom prst="ellipse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Fall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2DCBD7D-FF1C-4B59-B2BB-9906322D55B3}"/>
              </a:ext>
            </a:extLst>
          </p:cNvPr>
          <p:cNvSpPr/>
          <p:nvPr/>
        </p:nvSpPr>
        <p:spPr>
          <a:xfrm>
            <a:off x="3772620" y="3285475"/>
            <a:ext cx="1256581" cy="2754721"/>
          </a:xfrm>
          <a:custGeom>
            <a:avLst/>
            <a:gdLst>
              <a:gd name="connsiteX0" fmla="*/ 628291 w 1256581"/>
              <a:gd name="connsiteY0" fmla="*/ 0 h 2754721"/>
              <a:gd name="connsiteX1" fmla="*/ 720938 w 1256581"/>
              <a:gd name="connsiteY1" fmla="*/ 84203 h 2754721"/>
              <a:gd name="connsiteX2" fmla="*/ 1256581 w 1256581"/>
              <a:gd name="connsiteY2" fmla="*/ 1377360 h 2754721"/>
              <a:gd name="connsiteX3" fmla="*/ 720938 w 1256581"/>
              <a:gd name="connsiteY3" fmla="*/ 2670517 h 2754721"/>
              <a:gd name="connsiteX4" fmla="*/ 628291 w 1256581"/>
              <a:gd name="connsiteY4" fmla="*/ 2754721 h 2754721"/>
              <a:gd name="connsiteX5" fmla="*/ 535644 w 1256581"/>
              <a:gd name="connsiteY5" fmla="*/ 2670517 h 2754721"/>
              <a:gd name="connsiteX6" fmla="*/ 0 w 1256581"/>
              <a:gd name="connsiteY6" fmla="*/ 1377360 h 2754721"/>
              <a:gd name="connsiteX7" fmla="*/ 535644 w 1256581"/>
              <a:gd name="connsiteY7" fmla="*/ 84203 h 2754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56581" h="2754721">
                <a:moveTo>
                  <a:pt x="628291" y="0"/>
                </a:moveTo>
                <a:lnTo>
                  <a:pt x="720938" y="84203"/>
                </a:lnTo>
                <a:cubicBezTo>
                  <a:pt x="1051886" y="415151"/>
                  <a:pt x="1256581" y="872351"/>
                  <a:pt x="1256581" y="1377360"/>
                </a:cubicBezTo>
                <a:cubicBezTo>
                  <a:pt x="1256581" y="1882369"/>
                  <a:pt x="1051886" y="2339569"/>
                  <a:pt x="720938" y="2670517"/>
                </a:cubicBezTo>
                <a:lnTo>
                  <a:pt x="628291" y="2754721"/>
                </a:lnTo>
                <a:lnTo>
                  <a:pt x="535644" y="2670517"/>
                </a:lnTo>
                <a:cubicBezTo>
                  <a:pt x="204696" y="2339569"/>
                  <a:pt x="0" y="1882369"/>
                  <a:pt x="0" y="1377360"/>
                </a:cubicBezTo>
                <a:cubicBezTo>
                  <a:pt x="0" y="872351"/>
                  <a:pt x="204696" y="415151"/>
                  <a:pt x="535644" y="84203"/>
                </a:cubicBezTo>
                <a:close/>
              </a:path>
            </a:pathLst>
          </a:cu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052C028-8CFC-4910-822B-2673BED14449}"/>
              </a:ext>
            </a:extLst>
          </p:cNvPr>
          <p:cNvSpPr/>
          <p:nvPr/>
        </p:nvSpPr>
        <p:spPr>
          <a:xfrm>
            <a:off x="9051375" y="3285473"/>
            <a:ext cx="1256581" cy="2754721"/>
          </a:xfrm>
          <a:custGeom>
            <a:avLst/>
            <a:gdLst>
              <a:gd name="connsiteX0" fmla="*/ 628291 w 1256581"/>
              <a:gd name="connsiteY0" fmla="*/ 0 h 2754721"/>
              <a:gd name="connsiteX1" fmla="*/ 720938 w 1256581"/>
              <a:gd name="connsiteY1" fmla="*/ 84203 h 2754721"/>
              <a:gd name="connsiteX2" fmla="*/ 1256581 w 1256581"/>
              <a:gd name="connsiteY2" fmla="*/ 1377360 h 2754721"/>
              <a:gd name="connsiteX3" fmla="*/ 720938 w 1256581"/>
              <a:gd name="connsiteY3" fmla="*/ 2670517 h 2754721"/>
              <a:gd name="connsiteX4" fmla="*/ 628291 w 1256581"/>
              <a:gd name="connsiteY4" fmla="*/ 2754721 h 2754721"/>
              <a:gd name="connsiteX5" fmla="*/ 535644 w 1256581"/>
              <a:gd name="connsiteY5" fmla="*/ 2670517 h 2754721"/>
              <a:gd name="connsiteX6" fmla="*/ 0 w 1256581"/>
              <a:gd name="connsiteY6" fmla="*/ 1377360 h 2754721"/>
              <a:gd name="connsiteX7" fmla="*/ 535644 w 1256581"/>
              <a:gd name="connsiteY7" fmla="*/ 84203 h 2754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56581" h="2754721">
                <a:moveTo>
                  <a:pt x="628291" y="0"/>
                </a:moveTo>
                <a:lnTo>
                  <a:pt x="720938" y="84203"/>
                </a:lnTo>
                <a:cubicBezTo>
                  <a:pt x="1051886" y="415151"/>
                  <a:pt x="1256581" y="872351"/>
                  <a:pt x="1256581" y="1377360"/>
                </a:cubicBezTo>
                <a:cubicBezTo>
                  <a:pt x="1256581" y="1882369"/>
                  <a:pt x="1051886" y="2339569"/>
                  <a:pt x="720938" y="2670517"/>
                </a:cubicBezTo>
                <a:lnTo>
                  <a:pt x="628291" y="2754721"/>
                </a:lnTo>
                <a:lnTo>
                  <a:pt x="535644" y="2670517"/>
                </a:lnTo>
                <a:cubicBezTo>
                  <a:pt x="204696" y="2339569"/>
                  <a:pt x="0" y="1882369"/>
                  <a:pt x="0" y="1377360"/>
                </a:cubicBezTo>
                <a:cubicBezTo>
                  <a:pt x="0" y="872351"/>
                  <a:pt x="204696" y="415151"/>
                  <a:pt x="535644" y="84203"/>
                </a:cubicBezTo>
                <a:close/>
              </a:path>
            </a:pathLst>
          </a:cu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Spring &amp; Fall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C6A218-074A-4773-936C-D0B437AE97AE}"/>
              </a:ext>
            </a:extLst>
          </p:cNvPr>
          <p:cNvSpPr/>
          <p:nvPr/>
        </p:nvSpPr>
        <p:spPr>
          <a:xfrm>
            <a:off x="1143360" y="1874520"/>
            <a:ext cx="6515100" cy="748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Outer Join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242661-DD04-43CD-B577-A6AC5BF34022}"/>
              </a:ext>
            </a:extLst>
          </p:cNvPr>
          <p:cNvSpPr/>
          <p:nvPr/>
        </p:nvSpPr>
        <p:spPr>
          <a:xfrm>
            <a:off x="8233770" y="1874519"/>
            <a:ext cx="2891790" cy="748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Inner Join</a:t>
            </a:r>
          </a:p>
        </p:txBody>
      </p:sp>
    </p:spTree>
    <p:extLst>
      <p:ext uri="{BB962C8B-B14F-4D97-AF65-F5344CB8AC3E}">
        <p14:creationId xmlns:p14="http://schemas.microsoft.com/office/powerpoint/2010/main" val="3572505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AEF98-4154-4E6A-91C8-761C62394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7859"/>
          </a:xfrm>
        </p:spPr>
        <p:txBody>
          <a:bodyPr/>
          <a:lstStyle/>
          <a:p>
            <a:r>
              <a:rPr lang="en-US" dirty="0"/>
              <a:t>Merging Datasets (recent years)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3828F56-4F36-4242-A6EA-E196536E18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3047241"/>
              </p:ext>
            </p:extLst>
          </p:nvPr>
        </p:nvGraphicFramePr>
        <p:xfrm>
          <a:off x="811530" y="1610043"/>
          <a:ext cx="4491990" cy="4383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4627BB4D-3933-4229-A6F4-B3A651164F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9256461"/>
              </p:ext>
            </p:extLst>
          </p:nvPr>
        </p:nvGraphicFramePr>
        <p:xfrm>
          <a:off x="7170420" y="1610043"/>
          <a:ext cx="4785360" cy="4383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36833718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843</Words>
  <Application>Microsoft Office PowerPoint</Application>
  <PresentationFormat>Widescreen</PresentationFormat>
  <Paragraphs>168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Calibri</vt:lpstr>
      <vt:lpstr>Cambria Math</vt:lpstr>
      <vt:lpstr>Franklin Gothic Book</vt:lpstr>
      <vt:lpstr>Crop</vt:lpstr>
      <vt:lpstr>Disparate Data Sources:  Assessing a library program impact on student achievement</vt:lpstr>
      <vt:lpstr>Research Question</vt:lpstr>
      <vt:lpstr>Educational Achievement</vt:lpstr>
      <vt:lpstr>Points to Remember</vt:lpstr>
      <vt:lpstr>Data Sources</vt:lpstr>
      <vt:lpstr>Annual Project Timeline</vt:lpstr>
      <vt:lpstr>Merging Datasets (early years)</vt:lpstr>
      <vt:lpstr>District Populations vs District Samples</vt:lpstr>
      <vt:lpstr>Merging Datasets (recent years)</vt:lpstr>
      <vt:lpstr>PowerPoint Presentation</vt:lpstr>
      <vt:lpstr>Matching Observations</vt:lpstr>
      <vt:lpstr>PowerPoint Presentation</vt:lpstr>
      <vt:lpstr>Outcomes of Interest</vt:lpstr>
      <vt:lpstr>Districts and Benchmark Assessments</vt:lpstr>
      <vt:lpstr>Standardized Outcome Variables </vt:lpstr>
      <vt:lpstr>PowerPoint Presentation</vt:lpstr>
      <vt:lpstr>PowerPoint Presentation</vt:lpstr>
      <vt:lpstr>Method: Nearest-Neighbor Matching</vt:lpstr>
      <vt:lpstr>Treatment vs. Control</vt:lpstr>
      <vt:lpstr>For more information: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Disparate Data Sources:  Assessing a library program impact on student achievement</dc:title>
  <dc:creator>Boden, Jen</dc:creator>
  <cp:lastModifiedBy>Boden, Jen</cp:lastModifiedBy>
  <cp:revision>11</cp:revision>
  <dcterms:created xsi:type="dcterms:W3CDTF">2018-12-04T01:57:57Z</dcterms:created>
  <dcterms:modified xsi:type="dcterms:W3CDTF">2018-12-05T16:23:29Z</dcterms:modified>
</cp:coreProperties>
</file>