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786" r:id="rId1"/>
  </p:sldMasterIdLst>
  <p:notesMasterIdLst>
    <p:notesMasterId r:id="rId17"/>
  </p:notesMasterIdLst>
  <p:handoutMasterIdLst>
    <p:handoutMasterId r:id="rId18"/>
  </p:handoutMasterIdLst>
  <p:sldIdLst>
    <p:sldId id="598" r:id="rId2"/>
    <p:sldId id="601" r:id="rId3"/>
    <p:sldId id="599" r:id="rId4"/>
    <p:sldId id="537" r:id="rId5"/>
    <p:sldId id="600" r:id="rId6"/>
    <p:sldId id="591" r:id="rId7"/>
    <p:sldId id="602" r:id="rId8"/>
    <p:sldId id="582" r:id="rId9"/>
    <p:sldId id="565" r:id="rId10"/>
    <p:sldId id="604" r:id="rId11"/>
    <p:sldId id="603" r:id="rId12"/>
    <p:sldId id="588" r:id="rId13"/>
    <p:sldId id="589" r:id="rId14"/>
    <p:sldId id="590" r:id="rId15"/>
    <p:sldId id="596" r:id="rId16"/>
  </p:sldIdLst>
  <p:sldSz cx="9144000" cy="5143500" type="screen16x9"/>
  <p:notesSz cx="9356725" cy="7053263"/>
  <p:defaultTextStyle>
    <a:defPPr>
      <a:defRPr lang="en-US"/>
    </a:defPPr>
    <a:lvl1pPr algn="ctr" rtl="0" fontAlgn="base">
      <a:lnSpc>
        <a:spcPct val="95000"/>
      </a:lnSpc>
      <a:spcBef>
        <a:spcPct val="50000"/>
      </a:spcBef>
      <a:spcAft>
        <a:spcPct val="0"/>
      </a:spcAft>
      <a:defRPr kern="1200">
        <a:solidFill>
          <a:schemeClr val="tx1"/>
        </a:solidFill>
        <a:latin typeface="Arial" charset="0"/>
        <a:ea typeface="+mn-ea"/>
        <a:cs typeface="Arial" charset="0"/>
      </a:defRPr>
    </a:lvl1pPr>
    <a:lvl2pPr marL="457200" algn="ctr" rtl="0" fontAlgn="base">
      <a:lnSpc>
        <a:spcPct val="95000"/>
      </a:lnSpc>
      <a:spcBef>
        <a:spcPct val="50000"/>
      </a:spcBef>
      <a:spcAft>
        <a:spcPct val="0"/>
      </a:spcAft>
      <a:defRPr kern="1200">
        <a:solidFill>
          <a:schemeClr val="tx1"/>
        </a:solidFill>
        <a:latin typeface="Arial" charset="0"/>
        <a:ea typeface="+mn-ea"/>
        <a:cs typeface="Arial" charset="0"/>
      </a:defRPr>
    </a:lvl2pPr>
    <a:lvl3pPr marL="914400" algn="ctr" rtl="0" fontAlgn="base">
      <a:lnSpc>
        <a:spcPct val="95000"/>
      </a:lnSpc>
      <a:spcBef>
        <a:spcPct val="50000"/>
      </a:spcBef>
      <a:spcAft>
        <a:spcPct val="0"/>
      </a:spcAft>
      <a:defRPr kern="1200">
        <a:solidFill>
          <a:schemeClr val="tx1"/>
        </a:solidFill>
        <a:latin typeface="Arial" charset="0"/>
        <a:ea typeface="+mn-ea"/>
        <a:cs typeface="Arial" charset="0"/>
      </a:defRPr>
    </a:lvl3pPr>
    <a:lvl4pPr marL="1371600" algn="ctr" rtl="0" fontAlgn="base">
      <a:lnSpc>
        <a:spcPct val="95000"/>
      </a:lnSpc>
      <a:spcBef>
        <a:spcPct val="50000"/>
      </a:spcBef>
      <a:spcAft>
        <a:spcPct val="0"/>
      </a:spcAft>
      <a:defRPr kern="1200">
        <a:solidFill>
          <a:schemeClr val="tx1"/>
        </a:solidFill>
        <a:latin typeface="Arial" charset="0"/>
        <a:ea typeface="+mn-ea"/>
        <a:cs typeface="Arial" charset="0"/>
      </a:defRPr>
    </a:lvl4pPr>
    <a:lvl5pPr marL="1828800" algn="ctr" rtl="0" fontAlgn="base">
      <a:lnSpc>
        <a:spcPct val="95000"/>
      </a:lnSpc>
      <a:spcBef>
        <a:spcPct val="5000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660">
          <p15:clr>
            <a:srgbClr val="A4A3A4"/>
          </p15:clr>
        </p15:guide>
        <p15:guide id="2" orient="horz" pos="2960">
          <p15:clr>
            <a:srgbClr val="A4A3A4"/>
          </p15:clr>
        </p15:guide>
        <p15:guide id="3" orient="horz" pos="781">
          <p15:clr>
            <a:srgbClr val="A4A3A4"/>
          </p15:clr>
        </p15:guide>
        <p15:guide id="5" pos="5184" userDrawn="1">
          <p15:clr>
            <a:srgbClr val="A4A3A4"/>
          </p15:clr>
        </p15:guide>
        <p15:guide id="6" pos="3057" userDrawn="1">
          <p15:clr>
            <a:srgbClr val="A4A3A4"/>
          </p15:clr>
        </p15:guide>
        <p15:guide id="7" pos="3192" userDrawn="1">
          <p15:clr>
            <a:srgbClr val="A4A3A4"/>
          </p15:clr>
        </p15:guide>
        <p15:guide id="8" orient="horz" pos="1044" userDrawn="1">
          <p15:clr>
            <a:srgbClr val="A4A3A4"/>
          </p15:clr>
        </p15:guide>
        <p15:guide id="9" orient="horz" pos="1562">
          <p15:clr>
            <a:srgbClr val="A4A3A4"/>
          </p15:clr>
        </p15:guide>
        <p15:guide id="10" orient="horz" pos="1045">
          <p15:clr>
            <a:srgbClr val="A4A3A4"/>
          </p15:clr>
        </p15:guide>
        <p15:guide id="11" orient="horz" pos="1332" userDrawn="1">
          <p15:clr>
            <a:srgbClr val="A4A3A4"/>
          </p15:clr>
        </p15:guide>
        <p15:guide id="12" orient="horz" pos="1159">
          <p15:clr>
            <a:srgbClr val="A4A3A4"/>
          </p15:clr>
        </p15:guide>
        <p15:guide id="13" pos="5185">
          <p15:clr>
            <a:srgbClr val="A4A3A4"/>
          </p15:clr>
        </p15:guide>
        <p15:guide id="14" pos="4385">
          <p15:clr>
            <a:srgbClr val="A4A3A4"/>
          </p15:clr>
        </p15:guide>
        <p15:guide id="15" pos="4870">
          <p15:clr>
            <a:srgbClr val="A4A3A4"/>
          </p15:clr>
        </p15:guide>
        <p15:guide id="16" pos="2098">
          <p15:clr>
            <a:srgbClr val="A4A3A4"/>
          </p15:clr>
        </p15:guide>
        <p15:guide id="17" pos="1794">
          <p15:clr>
            <a:srgbClr val="A4A3A4"/>
          </p15:clr>
        </p15:guide>
      </p15:sldGuideLst>
    </p:ext>
    <p:ext uri="{2D200454-40CA-4A62-9FC3-DE9A4176ACB9}">
      <p15:notesGuideLst xmlns:p15="http://schemas.microsoft.com/office/powerpoint/2012/main">
        <p15:guide id="1" orient="horz" pos="2222">
          <p15:clr>
            <a:srgbClr val="A4A3A4"/>
          </p15:clr>
        </p15:guide>
        <p15:guide id="2" pos="294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anielle Cooper" initials="DC" lastIdx="2" clrIdx="0">
    <p:extLst>
      <p:ext uri="{19B8F6BF-5375-455C-9EA6-DF929625EA0E}">
        <p15:presenceInfo xmlns:p15="http://schemas.microsoft.com/office/powerpoint/2012/main" userId="S-1-5-21-4105419594-781967155-642890236-2455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9"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FDF"/>
    <a:srgbClr val="1770B1"/>
    <a:srgbClr val="333333"/>
    <a:srgbClr val="028095"/>
    <a:srgbClr val="1F659E"/>
    <a:srgbClr val="CD4435"/>
    <a:srgbClr val="E94F3C"/>
    <a:srgbClr val="CCBF8B"/>
    <a:srgbClr val="8D8561"/>
    <a:srgbClr val="35531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41" autoAdjust="0"/>
    <p:restoredTop sz="66909" autoAdjust="0"/>
  </p:normalViewPr>
  <p:slideViewPr>
    <p:cSldViewPr snapToGrid="0">
      <p:cViewPr varScale="1">
        <p:scale>
          <a:sx n="65" d="100"/>
          <a:sy n="65" d="100"/>
        </p:scale>
        <p:origin x="1440" y="60"/>
      </p:cViewPr>
      <p:guideLst>
        <p:guide orient="horz" pos="660"/>
        <p:guide orient="horz" pos="2960"/>
        <p:guide orient="horz" pos="781"/>
        <p:guide pos="5184"/>
        <p:guide pos="3057"/>
        <p:guide pos="3192"/>
        <p:guide orient="horz" pos="1044"/>
        <p:guide orient="horz" pos="1562"/>
        <p:guide orient="horz" pos="1045"/>
        <p:guide orient="horz" pos="1332"/>
        <p:guide orient="horz" pos="1159"/>
        <p:guide pos="5185"/>
        <p:guide pos="4385"/>
        <p:guide pos="4870"/>
        <p:guide pos="2098"/>
        <p:guide pos="1794"/>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0" d="100"/>
        <a:sy n="60" d="100"/>
      </p:scale>
      <p:origin x="0" y="0"/>
    </p:cViewPr>
  </p:sorterViewPr>
  <p:notesViewPr>
    <p:cSldViewPr snapToGrid="0">
      <p:cViewPr>
        <p:scale>
          <a:sx n="150" d="100"/>
          <a:sy n="150" d="100"/>
        </p:scale>
        <p:origin x="-1674" y="-804"/>
      </p:cViewPr>
      <p:guideLst>
        <p:guide orient="horz" pos="2222"/>
        <p:guide pos="294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FC699B1-D02E-49A8-B6DB-CBC7002C0E1E}"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n-US"/>
        </a:p>
      </dgm:t>
    </dgm:pt>
    <dgm:pt modelId="{FD71564F-D734-4066-8A02-3FE75FB9E498}">
      <dgm:prSet phldrT="[Text]"/>
      <dgm:spPr/>
      <dgm:t>
        <a:bodyPr/>
        <a:lstStyle/>
        <a:p>
          <a:r>
            <a:rPr lang="en-US" dirty="0" smtClean="0"/>
            <a:t>Project</a:t>
          </a:r>
        </a:p>
        <a:p>
          <a:r>
            <a:rPr lang="en-US" dirty="0" smtClean="0"/>
            <a:t>Design</a:t>
          </a:r>
          <a:endParaRPr lang="en-US" dirty="0"/>
        </a:p>
      </dgm:t>
    </dgm:pt>
    <dgm:pt modelId="{7C004D4F-31A8-402D-A692-38D56B5310B4}" type="parTrans" cxnId="{56EC967A-59C3-4BFE-81A6-139054DDC039}">
      <dgm:prSet/>
      <dgm:spPr/>
      <dgm:t>
        <a:bodyPr/>
        <a:lstStyle/>
        <a:p>
          <a:endParaRPr lang="en-US"/>
        </a:p>
      </dgm:t>
    </dgm:pt>
    <dgm:pt modelId="{5D8A6239-B340-471C-AEAA-96D50D9007F4}" type="sibTrans" cxnId="{56EC967A-59C3-4BFE-81A6-139054DDC039}">
      <dgm:prSet/>
      <dgm:spPr/>
      <dgm:t>
        <a:bodyPr/>
        <a:lstStyle/>
        <a:p>
          <a:endParaRPr lang="en-US"/>
        </a:p>
      </dgm:t>
    </dgm:pt>
    <dgm:pt modelId="{C7808707-FAB7-4A3A-B866-7716F9FC35B5}">
      <dgm:prSet phldrT="[Text]"/>
      <dgm:spPr/>
      <dgm:t>
        <a:bodyPr/>
        <a:lstStyle/>
        <a:p>
          <a:r>
            <a:rPr lang="en-US" dirty="0" smtClean="0"/>
            <a:t>P</a:t>
          </a:r>
          <a:r>
            <a:rPr lang="en-US" dirty="0" smtClean="0">
              <a:solidFill>
                <a:srgbClr val="333333"/>
              </a:solidFill>
            </a:rPr>
            <a:t>roject </a:t>
          </a:r>
          <a:r>
            <a:rPr lang="en-US" b="1" dirty="0" smtClean="0">
              <a:solidFill>
                <a:srgbClr val="333333"/>
              </a:solidFill>
            </a:rPr>
            <a:t>advisors</a:t>
          </a:r>
          <a:r>
            <a:rPr lang="en-US" dirty="0" smtClean="0">
              <a:solidFill>
                <a:srgbClr val="333333"/>
              </a:solidFill>
            </a:rPr>
            <a:t> are identified and consulted </a:t>
          </a:r>
          <a:endParaRPr lang="en-US" dirty="0"/>
        </a:p>
      </dgm:t>
    </dgm:pt>
    <dgm:pt modelId="{1F0E256E-9851-46B5-BD20-9A76538DF3B5}" type="parTrans" cxnId="{7832B7A5-B485-486D-B031-E8309CDF6AD1}">
      <dgm:prSet/>
      <dgm:spPr/>
      <dgm:t>
        <a:bodyPr/>
        <a:lstStyle/>
        <a:p>
          <a:endParaRPr lang="en-US"/>
        </a:p>
      </dgm:t>
    </dgm:pt>
    <dgm:pt modelId="{826A2EBB-DE45-4DDE-8341-85DA71D76529}" type="sibTrans" cxnId="{7832B7A5-B485-486D-B031-E8309CDF6AD1}">
      <dgm:prSet/>
      <dgm:spPr/>
      <dgm:t>
        <a:bodyPr/>
        <a:lstStyle/>
        <a:p>
          <a:endParaRPr lang="en-US"/>
        </a:p>
      </dgm:t>
    </dgm:pt>
    <dgm:pt modelId="{527484AB-0840-460B-91BD-098A24A2CC0E}">
      <dgm:prSet phldrT="[Text]"/>
      <dgm:spPr/>
      <dgm:t>
        <a:bodyPr/>
        <a:lstStyle/>
        <a:p>
          <a:r>
            <a:rPr lang="en-US" dirty="0" smtClean="0"/>
            <a:t>Data Collection</a:t>
          </a:r>
          <a:endParaRPr lang="en-US" dirty="0"/>
        </a:p>
      </dgm:t>
    </dgm:pt>
    <dgm:pt modelId="{929E316F-D9BC-41B7-9DD7-6DE7BAEDA4DE}" type="parTrans" cxnId="{A118FBCA-4966-439F-BBD1-2A563A056830}">
      <dgm:prSet/>
      <dgm:spPr/>
      <dgm:t>
        <a:bodyPr/>
        <a:lstStyle/>
        <a:p>
          <a:endParaRPr lang="en-US"/>
        </a:p>
      </dgm:t>
    </dgm:pt>
    <dgm:pt modelId="{BE718DBA-E04B-42E8-81B6-E91418AC1B74}" type="sibTrans" cxnId="{A118FBCA-4966-439F-BBD1-2A563A056830}">
      <dgm:prSet/>
      <dgm:spPr/>
      <dgm:t>
        <a:bodyPr/>
        <a:lstStyle/>
        <a:p>
          <a:endParaRPr lang="en-US"/>
        </a:p>
      </dgm:t>
    </dgm:pt>
    <dgm:pt modelId="{5021B7EA-BCD2-42DF-B6ED-F2FB5CDE9AFF}">
      <dgm:prSet phldrT="[Text]"/>
      <dgm:spPr/>
      <dgm:t>
        <a:bodyPr/>
        <a:lstStyle/>
        <a:p>
          <a:r>
            <a:rPr lang="en-US" dirty="0" smtClean="0"/>
            <a:t>Cohort convenes at a </a:t>
          </a:r>
          <a:r>
            <a:rPr lang="en-US" b="1" dirty="0" smtClean="0"/>
            <a:t>training</a:t>
          </a:r>
          <a:r>
            <a:rPr lang="en-US" dirty="0" smtClean="0"/>
            <a:t> </a:t>
          </a:r>
          <a:r>
            <a:rPr lang="en-US" b="1" dirty="0" smtClean="0"/>
            <a:t>workshop</a:t>
          </a:r>
          <a:endParaRPr lang="en-US" dirty="0"/>
        </a:p>
      </dgm:t>
    </dgm:pt>
    <dgm:pt modelId="{E480E3E2-1A65-4EFD-98F2-32CEC6CA359B}" type="parTrans" cxnId="{DC90612F-90A0-4BE3-97FA-690B74CBB47D}">
      <dgm:prSet/>
      <dgm:spPr/>
      <dgm:t>
        <a:bodyPr/>
        <a:lstStyle/>
        <a:p>
          <a:endParaRPr lang="en-US"/>
        </a:p>
      </dgm:t>
    </dgm:pt>
    <dgm:pt modelId="{4E41617E-6C61-422F-B675-BCAFB2E495A4}" type="sibTrans" cxnId="{DC90612F-90A0-4BE3-97FA-690B74CBB47D}">
      <dgm:prSet/>
      <dgm:spPr/>
      <dgm:t>
        <a:bodyPr/>
        <a:lstStyle/>
        <a:p>
          <a:endParaRPr lang="en-US"/>
        </a:p>
      </dgm:t>
    </dgm:pt>
    <dgm:pt modelId="{C7918772-9791-47E0-A036-E73A61B220CD}">
      <dgm:prSet phldrT="[Text]"/>
      <dgm:spPr/>
      <dgm:t>
        <a:bodyPr/>
        <a:lstStyle/>
        <a:p>
          <a:r>
            <a:rPr lang="en-US" dirty="0" smtClean="0"/>
            <a:t>Outputs</a:t>
          </a:r>
          <a:endParaRPr lang="en-US" dirty="0"/>
        </a:p>
      </dgm:t>
    </dgm:pt>
    <dgm:pt modelId="{5DD857F5-A70F-43A6-810B-56F5BC82CD76}" type="parTrans" cxnId="{4F8E9C6E-CB79-43EC-9B5C-C0E2DA1E62C9}">
      <dgm:prSet/>
      <dgm:spPr/>
      <dgm:t>
        <a:bodyPr/>
        <a:lstStyle/>
        <a:p>
          <a:endParaRPr lang="en-US"/>
        </a:p>
      </dgm:t>
    </dgm:pt>
    <dgm:pt modelId="{B84A5D43-5A9E-4051-86D7-922AD544F62F}" type="sibTrans" cxnId="{4F8E9C6E-CB79-43EC-9B5C-C0E2DA1E62C9}">
      <dgm:prSet/>
      <dgm:spPr/>
      <dgm:t>
        <a:bodyPr/>
        <a:lstStyle/>
        <a:p>
          <a:endParaRPr lang="en-US"/>
        </a:p>
      </dgm:t>
    </dgm:pt>
    <dgm:pt modelId="{5BE0BB78-ABFA-40C6-8E57-BFE9BD35CEA8}">
      <dgm:prSet phldrT="[Text]"/>
      <dgm:spPr/>
      <dgm:t>
        <a:bodyPr/>
        <a:lstStyle/>
        <a:p>
          <a:r>
            <a:rPr lang="en-US" dirty="0" smtClean="0"/>
            <a:t>Each team analyzes their own data towards a </a:t>
          </a:r>
          <a:r>
            <a:rPr lang="en-US" b="1" dirty="0" smtClean="0"/>
            <a:t>local report</a:t>
          </a:r>
          <a:endParaRPr lang="en-US" dirty="0"/>
        </a:p>
      </dgm:t>
    </dgm:pt>
    <dgm:pt modelId="{A530CE0F-9858-44AC-8080-35608C2CE5E6}" type="parTrans" cxnId="{59902FF1-7BFD-4960-A967-12992CDD0BD8}">
      <dgm:prSet/>
      <dgm:spPr/>
      <dgm:t>
        <a:bodyPr/>
        <a:lstStyle/>
        <a:p>
          <a:endParaRPr lang="en-US"/>
        </a:p>
      </dgm:t>
    </dgm:pt>
    <dgm:pt modelId="{D5EDEB63-1FA3-4D53-AB69-AD471B2D7BBE}" type="sibTrans" cxnId="{59902FF1-7BFD-4960-A967-12992CDD0BD8}">
      <dgm:prSet/>
      <dgm:spPr/>
      <dgm:t>
        <a:bodyPr/>
        <a:lstStyle/>
        <a:p>
          <a:endParaRPr lang="en-US"/>
        </a:p>
      </dgm:t>
    </dgm:pt>
    <dgm:pt modelId="{DF159F15-C0D8-4993-BB8B-53FA4EC22CCA}">
      <dgm:prSet/>
      <dgm:spPr/>
      <dgm:t>
        <a:bodyPr/>
        <a:lstStyle/>
        <a:p>
          <a:r>
            <a:rPr lang="en-US" dirty="0" smtClean="0"/>
            <a:t>A </a:t>
          </a:r>
          <a:r>
            <a:rPr lang="en-US" b="1" dirty="0" smtClean="0"/>
            <a:t>c</a:t>
          </a:r>
          <a:r>
            <a:rPr lang="en-US" b="1" dirty="0" smtClean="0">
              <a:solidFill>
                <a:srgbClr val="333333"/>
              </a:solidFill>
            </a:rPr>
            <a:t>ohort </a:t>
          </a:r>
          <a:r>
            <a:rPr lang="en-US" dirty="0" smtClean="0">
              <a:solidFill>
                <a:srgbClr val="333333"/>
              </a:solidFill>
            </a:rPr>
            <a:t>of academic libraries creates </a:t>
          </a:r>
          <a:r>
            <a:rPr lang="en-US" b="1" dirty="0" smtClean="0">
              <a:solidFill>
                <a:srgbClr val="333333"/>
              </a:solidFill>
            </a:rPr>
            <a:t>research teams</a:t>
          </a:r>
          <a:endParaRPr lang="en-US" b="1" dirty="0"/>
        </a:p>
      </dgm:t>
    </dgm:pt>
    <dgm:pt modelId="{EEF62ABD-09D4-486E-BE82-3527A1FC6CE5}" type="sibTrans" cxnId="{981C98B1-02D7-4DC6-A35C-D73EBDB864D7}">
      <dgm:prSet/>
      <dgm:spPr/>
      <dgm:t>
        <a:bodyPr/>
        <a:lstStyle/>
        <a:p>
          <a:endParaRPr lang="en-US"/>
        </a:p>
      </dgm:t>
    </dgm:pt>
    <dgm:pt modelId="{3133A369-C0C7-4D44-ADF8-2047A0E28AC7}" type="parTrans" cxnId="{981C98B1-02D7-4DC6-A35C-D73EBDB864D7}">
      <dgm:prSet/>
      <dgm:spPr/>
      <dgm:t>
        <a:bodyPr/>
        <a:lstStyle/>
        <a:p>
          <a:endParaRPr lang="en-US"/>
        </a:p>
      </dgm:t>
    </dgm:pt>
    <dgm:pt modelId="{06E977B0-9C97-419D-A6F0-66265838AEC1}">
      <dgm:prSet/>
      <dgm:spPr/>
      <dgm:t>
        <a:bodyPr/>
        <a:lstStyle/>
        <a:p>
          <a:r>
            <a:rPr lang="en-US" dirty="0" smtClean="0"/>
            <a:t>Each team </a:t>
          </a:r>
          <a:r>
            <a:rPr lang="en-US" b="1" dirty="0" smtClean="0"/>
            <a:t>interviews</a:t>
          </a:r>
          <a:r>
            <a:rPr lang="en-US" b="0" dirty="0" smtClean="0"/>
            <a:t> </a:t>
          </a:r>
          <a:r>
            <a:rPr lang="en-US" dirty="0" smtClean="0"/>
            <a:t>faculty at their own institution</a:t>
          </a:r>
          <a:endParaRPr lang="en-US" dirty="0"/>
        </a:p>
      </dgm:t>
    </dgm:pt>
    <dgm:pt modelId="{0E5ECDF6-B3CB-4BD0-891C-C9480D4ED9AC}" type="parTrans" cxnId="{7E7258EE-477C-4562-B344-80E332C3C5DB}">
      <dgm:prSet/>
      <dgm:spPr/>
      <dgm:t>
        <a:bodyPr/>
        <a:lstStyle/>
        <a:p>
          <a:endParaRPr lang="en-US"/>
        </a:p>
      </dgm:t>
    </dgm:pt>
    <dgm:pt modelId="{B31C76EF-0386-4A5D-8479-0AEF5DEFA8AE}" type="sibTrans" cxnId="{7E7258EE-477C-4562-B344-80E332C3C5DB}">
      <dgm:prSet/>
      <dgm:spPr/>
      <dgm:t>
        <a:bodyPr/>
        <a:lstStyle/>
        <a:p>
          <a:endParaRPr lang="en-US"/>
        </a:p>
      </dgm:t>
    </dgm:pt>
    <dgm:pt modelId="{025B1A04-2865-498D-BCC1-2F2E77CBD804}">
      <dgm:prSet/>
      <dgm:spPr/>
      <dgm:t>
        <a:bodyPr/>
        <a:lstStyle/>
        <a:p>
          <a:r>
            <a:rPr lang="en-US" dirty="0" err="1" smtClean="0">
              <a:solidFill>
                <a:srgbClr val="333333"/>
              </a:solidFill>
            </a:rPr>
            <a:t>Ithaka</a:t>
          </a:r>
          <a:r>
            <a:rPr lang="en-US" dirty="0" smtClean="0">
              <a:solidFill>
                <a:srgbClr val="333333"/>
              </a:solidFill>
            </a:rPr>
            <a:t> S+R creates a </a:t>
          </a:r>
          <a:r>
            <a:rPr lang="en-US" b="1" dirty="0" smtClean="0">
              <a:solidFill>
                <a:srgbClr val="333333"/>
              </a:solidFill>
            </a:rPr>
            <a:t>public capstone report</a:t>
          </a:r>
          <a:r>
            <a:rPr lang="en-US" dirty="0" smtClean="0">
              <a:solidFill>
                <a:srgbClr val="333333"/>
              </a:solidFill>
            </a:rPr>
            <a:t> from the aggregate data </a:t>
          </a:r>
          <a:endParaRPr lang="en-US" dirty="0"/>
        </a:p>
      </dgm:t>
    </dgm:pt>
    <dgm:pt modelId="{620075BF-BFD4-4045-AF61-EF6E83993A30}" type="parTrans" cxnId="{45CDA7CD-3D36-48AA-931A-3CAFD0A649C3}">
      <dgm:prSet/>
      <dgm:spPr/>
      <dgm:t>
        <a:bodyPr/>
        <a:lstStyle/>
        <a:p>
          <a:endParaRPr lang="en-US"/>
        </a:p>
      </dgm:t>
    </dgm:pt>
    <dgm:pt modelId="{29F6B340-BA16-49BD-A194-1634AF7B9963}" type="sibTrans" cxnId="{45CDA7CD-3D36-48AA-931A-3CAFD0A649C3}">
      <dgm:prSet/>
      <dgm:spPr/>
      <dgm:t>
        <a:bodyPr/>
        <a:lstStyle/>
        <a:p>
          <a:endParaRPr lang="en-US"/>
        </a:p>
      </dgm:t>
    </dgm:pt>
    <dgm:pt modelId="{A963284C-B894-4748-93FD-F4F7D0A8E7CD}" type="pres">
      <dgm:prSet presAssocID="{3FC699B1-D02E-49A8-B6DB-CBC7002C0E1E}" presName="theList" presStyleCnt="0">
        <dgm:presLayoutVars>
          <dgm:dir/>
          <dgm:animLvl val="lvl"/>
          <dgm:resizeHandles val="exact"/>
        </dgm:presLayoutVars>
      </dgm:prSet>
      <dgm:spPr/>
      <dgm:t>
        <a:bodyPr/>
        <a:lstStyle/>
        <a:p>
          <a:endParaRPr lang="en-US"/>
        </a:p>
      </dgm:t>
    </dgm:pt>
    <dgm:pt modelId="{FAEB5978-5E2B-4E0D-8AED-588196DF82E9}" type="pres">
      <dgm:prSet presAssocID="{FD71564F-D734-4066-8A02-3FE75FB9E498}" presName="compNode" presStyleCnt="0"/>
      <dgm:spPr/>
    </dgm:pt>
    <dgm:pt modelId="{0585F2DD-F7A0-4B22-9E9F-E070B6ECF13E}" type="pres">
      <dgm:prSet presAssocID="{FD71564F-D734-4066-8A02-3FE75FB9E498}" presName="noGeometry" presStyleCnt="0"/>
      <dgm:spPr/>
    </dgm:pt>
    <dgm:pt modelId="{A59BC1F8-0083-495A-9904-D6B841B72C30}" type="pres">
      <dgm:prSet presAssocID="{FD71564F-D734-4066-8A02-3FE75FB9E498}" presName="childTextVisible" presStyleLbl="bgAccFollowNode1" presStyleIdx="0" presStyleCnt="3">
        <dgm:presLayoutVars>
          <dgm:bulletEnabled val="1"/>
        </dgm:presLayoutVars>
      </dgm:prSet>
      <dgm:spPr/>
      <dgm:t>
        <a:bodyPr/>
        <a:lstStyle/>
        <a:p>
          <a:endParaRPr lang="en-US"/>
        </a:p>
      </dgm:t>
    </dgm:pt>
    <dgm:pt modelId="{2341C103-44C3-43C6-A878-015645B9224B}" type="pres">
      <dgm:prSet presAssocID="{FD71564F-D734-4066-8A02-3FE75FB9E498}" presName="childTextHidden" presStyleLbl="bgAccFollowNode1" presStyleIdx="0" presStyleCnt="3"/>
      <dgm:spPr/>
      <dgm:t>
        <a:bodyPr/>
        <a:lstStyle/>
        <a:p>
          <a:endParaRPr lang="en-US"/>
        </a:p>
      </dgm:t>
    </dgm:pt>
    <dgm:pt modelId="{810FD154-E47F-49F8-A7D3-3729CE6E793C}" type="pres">
      <dgm:prSet presAssocID="{FD71564F-D734-4066-8A02-3FE75FB9E498}" presName="parentText" presStyleLbl="node1" presStyleIdx="0" presStyleCnt="3">
        <dgm:presLayoutVars>
          <dgm:chMax val="1"/>
          <dgm:bulletEnabled val="1"/>
        </dgm:presLayoutVars>
      </dgm:prSet>
      <dgm:spPr/>
      <dgm:t>
        <a:bodyPr/>
        <a:lstStyle/>
        <a:p>
          <a:endParaRPr lang="en-US"/>
        </a:p>
      </dgm:t>
    </dgm:pt>
    <dgm:pt modelId="{934621C5-94CE-47E0-B08E-063FB0CA1D35}" type="pres">
      <dgm:prSet presAssocID="{FD71564F-D734-4066-8A02-3FE75FB9E498}" presName="aSpace" presStyleCnt="0"/>
      <dgm:spPr/>
    </dgm:pt>
    <dgm:pt modelId="{4D56A0CC-C357-4024-B2D5-6D07CA7FA9E5}" type="pres">
      <dgm:prSet presAssocID="{527484AB-0840-460B-91BD-098A24A2CC0E}" presName="compNode" presStyleCnt="0"/>
      <dgm:spPr/>
    </dgm:pt>
    <dgm:pt modelId="{FB6BFC4E-6E9A-4B52-9937-21678D3D7600}" type="pres">
      <dgm:prSet presAssocID="{527484AB-0840-460B-91BD-098A24A2CC0E}" presName="noGeometry" presStyleCnt="0"/>
      <dgm:spPr/>
    </dgm:pt>
    <dgm:pt modelId="{53BAC693-49B4-49A2-9CE1-E8BA2D907527}" type="pres">
      <dgm:prSet presAssocID="{527484AB-0840-460B-91BD-098A24A2CC0E}" presName="childTextVisible" presStyleLbl="bgAccFollowNode1" presStyleIdx="1" presStyleCnt="3">
        <dgm:presLayoutVars>
          <dgm:bulletEnabled val="1"/>
        </dgm:presLayoutVars>
      </dgm:prSet>
      <dgm:spPr/>
      <dgm:t>
        <a:bodyPr/>
        <a:lstStyle/>
        <a:p>
          <a:endParaRPr lang="en-US"/>
        </a:p>
      </dgm:t>
    </dgm:pt>
    <dgm:pt modelId="{19DCF46A-059F-41E0-AF45-89620992A33D}" type="pres">
      <dgm:prSet presAssocID="{527484AB-0840-460B-91BD-098A24A2CC0E}" presName="childTextHidden" presStyleLbl="bgAccFollowNode1" presStyleIdx="1" presStyleCnt="3"/>
      <dgm:spPr/>
      <dgm:t>
        <a:bodyPr/>
        <a:lstStyle/>
        <a:p>
          <a:endParaRPr lang="en-US"/>
        </a:p>
      </dgm:t>
    </dgm:pt>
    <dgm:pt modelId="{5A486A02-9B38-459E-A2FE-22D516338251}" type="pres">
      <dgm:prSet presAssocID="{527484AB-0840-460B-91BD-098A24A2CC0E}" presName="parentText" presStyleLbl="node1" presStyleIdx="1" presStyleCnt="3">
        <dgm:presLayoutVars>
          <dgm:chMax val="1"/>
          <dgm:bulletEnabled val="1"/>
        </dgm:presLayoutVars>
      </dgm:prSet>
      <dgm:spPr/>
      <dgm:t>
        <a:bodyPr/>
        <a:lstStyle/>
        <a:p>
          <a:endParaRPr lang="en-US"/>
        </a:p>
      </dgm:t>
    </dgm:pt>
    <dgm:pt modelId="{CC1F47C8-F71F-4AD0-AFD6-CC351659C5A0}" type="pres">
      <dgm:prSet presAssocID="{527484AB-0840-460B-91BD-098A24A2CC0E}" presName="aSpace" presStyleCnt="0"/>
      <dgm:spPr/>
    </dgm:pt>
    <dgm:pt modelId="{926187F0-CBC8-4D9A-AA1A-521679EC294E}" type="pres">
      <dgm:prSet presAssocID="{C7918772-9791-47E0-A036-E73A61B220CD}" presName="compNode" presStyleCnt="0"/>
      <dgm:spPr/>
    </dgm:pt>
    <dgm:pt modelId="{DD3D7FA2-0900-425F-99D7-8AA370FA8020}" type="pres">
      <dgm:prSet presAssocID="{C7918772-9791-47E0-A036-E73A61B220CD}" presName="noGeometry" presStyleCnt="0"/>
      <dgm:spPr/>
    </dgm:pt>
    <dgm:pt modelId="{3C23DDCE-2C7C-44B0-A8D6-6EEC017647F9}" type="pres">
      <dgm:prSet presAssocID="{C7918772-9791-47E0-A036-E73A61B220CD}" presName="childTextVisible" presStyleLbl="bgAccFollowNode1" presStyleIdx="2" presStyleCnt="3">
        <dgm:presLayoutVars>
          <dgm:bulletEnabled val="1"/>
        </dgm:presLayoutVars>
      </dgm:prSet>
      <dgm:spPr/>
      <dgm:t>
        <a:bodyPr/>
        <a:lstStyle/>
        <a:p>
          <a:endParaRPr lang="en-US"/>
        </a:p>
      </dgm:t>
    </dgm:pt>
    <dgm:pt modelId="{3FD97414-24ED-49E9-B253-190A7AE19E8D}" type="pres">
      <dgm:prSet presAssocID="{C7918772-9791-47E0-A036-E73A61B220CD}" presName="childTextHidden" presStyleLbl="bgAccFollowNode1" presStyleIdx="2" presStyleCnt="3"/>
      <dgm:spPr/>
      <dgm:t>
        <a:bodyPr/>
        <a:lstStyle/>
        <a:p>
          <a:endParaRPr lang="en-US"/>
        </a:p>
      </dgm:t>
    </dgm:pt>
    <dgm:pt modelId="{CCB768BC-4DB0-4F95-A767-E80B8459F122}" type="pres">
      <dgm:prSet presAssocID="{C7918772-9791-47E0-A036-E73A61B220CD}" presName="parentText" presStyleLbl="node1" presStyleIdx="2" presStyleCnt="3">
        <dgm:presLayoutVars>
          <dgm:chMax val="1"/>
          <dgm:bulletEnabled val="1"/>
        </dgm:presLayoutVars>
      </dgm:prSet>
      <dgm:spPr/>
      <dgm:t>
        <a:bodyPr/>
        <a:lstStyle/>
        <a:p>
          <a:endParaRPr lang="en-US"/>
        </a:p>
      </dgm:t>
    </dgm:pt>
  </dgm:ptLst>
  <dgm:cxnLst>
    <dgm:cxn modelId="{E26DE748-E0C3-4CFD-9EC3-14EB75B9CE04}" type="presOf" srcId="{06E977B0-9C97-419D-A6F0-66265838AEC1}" destId="{53BAC693-49B4-49A2-9CE1-E8BA2D907527}" srcOrd="0" destOrd="1" presId="urn:microsoft.com/office/officeart/2005/8/layout/hProcess6"/>
    <dgm:cxn modelId="{4D9C6BFA-A13B-44D4-A3D1-E3C5096DE570}" type="presOf" srcId="{C7808707-FAB7-4A3A-B866-7716F9FC35B5}" destId="{2341C103-44C3-43C6-A878-015645B9224B}" srcOrd="1" destOrd="0" presId="urn:microsoft.com/office/officeart/2005/8/layout/hProcess6"/>
    <dgm:cxn modelId="{DC90612F-90A0-4BE3-97FA-690B74CBB47D}" srcId="{527484AB-0840-460B-91BD-098A24A2CC0E}" destId="{5021B7EA-BCD2-42DF-B6ED-F2FB5CDE9AFF}" srcOrd="0" destOrd="0" parTransId="{E480E3E2-1A65-4EFD-98F2-32CEC6CA359B}" sibTransId="{4E41617E-6C61-422F-B675-BCAFB2E495A4}"/>
    <dgm:cxn modelId="{563583E4-F1B7-40F2-915C-C64D2B0ED3FC}" type="presOf" srcId="{5021B7EA-BCD2-42DF-B6ED-F2FB5CDE9AFF}" destId="{53BAC693-49B4-49A2-9CE1-E8BA2D907527}" srcOrd="0" destOrd="0" presId="urn:microsoft.com/office/officeart/2005/8/layout/hProcess6"/>
    <dgm:cxn modelId="{45CDA7CD-3D36-48AA-931A-3CAFD0A649C3}" srcId="{C7918772-9791-47E0-A036-E73A61B220CD}" destId="{025B1A04-2865-498D-BCC1-2F2E77CBD804}" srcOrd="1" destOrd="0" parTransId="{620075BF-BFD4-4045-AF61-EF6E83993A30}" sibTransId="{29F6B340-BA16-49BD-A194-1634AF7B9963}"/>
    <dgm:cxn modelId="{C178F8C3-E032-4F5E-A9A9-6EFFA1018293}" type="presOf" srcId="{FD71564F-D734-4066-8A02-3FE75FB9E498}" destId="{810FD154-E47F-49F8-A7D3-3729CE6E793C}" srcOrd="0" destOrd="0" presId="urn:microsoft.com/office/officeart/2005/8/layout/hProcess6"/>
    <dgm:cxn modelId="{59902FF1-7BFD-4960-A967-12992CDD0BD8}" srcId="{C7918772-9791-47E0-A036-E73A61B220CD}" destId="{5BE0BB78-ABFA-40C6-8E57-BFE9BD35CEA8}" srcOrd="0" destOrd="0" parTransId="{A530CE0F-9858-44AC-8080-35608C2CE5E6}" sibTransId="{D5EDEB63-1FA3-4D53-AB69-AD471B2D7BBE}"/>
    <dgm:cxn modelId="{A118FBCA-4966-439F-BBD1-2A563A056830}" srcId="{3FC699B1-D02E-49A8-B6DB-CBC7002C0E1E}" destId="{527484AB-0840-460B-91BD-098A24A2CC0E}" srcOrd="1" destOrd="0" parTransId="{929E316F-D9BC-41B7-9DD7-6DE7BAEDA4DE}" sibTransId="{BE718DBA-E04B-42E8-81B6-E91418AC1B74}"/>
    <dgm:cxn modelId="{21E8D171-A6AB-4988-B14C-6B00E8E5407A}" type="presOf" srcId="{DF159F15-C0D8-4993-BB8B-53FA4EC22CCA}" destId="{2341C103-44C3-43C6-A878-015645B9224B}" srcOrd="1" destOrd="1" presId="urn:microsoft.com/office/officeart/2005/8/layout/hProcess6"/>
    <dgm:cxn modelId="{7A3FDAE5-37BB-49EA-AC4C-B6EA2B2146A2}" type="presOf" srcId="{025B1A04-2865-498D-BCC1-2F2E77CBD804}" destId="{3FD97414-24ED-49E9-B253-190A7AE19E8D}" srcOrd="1" destOrd="1" presId="urn:microsoft.com/office/officeart/2005/8/layout/hProcess6"/>
    <dgm:cxn modelId="{C906565F-6981-4626-AAF5-255770ECCF55}" type="presOf" srcId="{C7918772-9791-47E0-A036-E73A61B220CD}" destId="{CCB768BC-4DB0-4F95-A767-E80B8459F122}" srcOrd="0" destOrd="0" presId="urn:microsoft.com/office/officeart/2005/8/layout/hProcess6"/>
    <dgm:cxn modelId="{981C98B1-02D7-4DC6-A35C-D73EBDB864D7}" srcId="{FD71564F-D734-4066-8A02-3FE75FB9E498}" destId="{DF159F15-C0D8-4993-BB8B-53FA4EC22CCA}" srcOrd="1" destOrd="0" parTransId="{3133A369-C0C7-4D44-ADF8-2047A0E28AC7}" sibTransId="{EEF62ABD-09D4-486E-BE82-3527A1FC6CE5}"/>
    <dgm:cxn modelId="{7041BE84-A96D-46D1-AD41-193D45D5D19B}" type="presOf" srcId="{DF159F15-C0D8-4993-BB8B-53FA4EC22CCA}" destId="{A59BC1F8-0083-495A-9904-D6B841B72C30}" srcOrd="0" destOrd="1" presId="urn:microsoft.com/office/officeart/2005/8/layout/hProcess6"/>
    <dgm:cxn modelId="{D0F05E0A-A7FB-4616-B964-59C48CCE1F63}" type="presOf" srcId="{527484AB-0840-460B-91BD-098A24A2CC0E}" destId="{5A486A02-9B38-459E-A2FE-22D516338251}" srcOrd="0" destOrd="0" presId="urn:microsoft.com/office/officeart/2005/8/layout/hProcess6"/>
    <dgm:cxn modelId="{7B3A2CDA-01D6-4153-A4EE-330E4CA4289D}" type="presOf" srcId="{C7808707-FAB7-4A3A-B866-7716F9FC35B5}" destId="{A59BC1F8-0083-495A-9904-D6B841B72C30}" srcOrd="0" destOrd="0" presId="urn:microsoft.com/office/officeart/2005/8/layout/hProcess6"/>
    <dgm:cxn modelId="{E430C1C1-1343-487A-B9E4-BBC02FCE90CA}" type="presOf" srcId="{5021B7EA-BCD2-42DF-B6ED-F2FB5CDE9AFF}" destId="{19DCF46A-059F-41E0-AF45-89620992A33D}" srcOrd="1" destOrd="0" presId="urn:microsoft.com/office/officeart/2005/8/layout/hProcess6"/>
    <dgm:cxn modelId="{AE503E11-057E-490A-A4C3-29F33A69B409}" type="presOf" srcId="{5BE0BB78-ABFA-40C6-8E57-BFE9BD35CEA8}" destId="{3FD97414-24ED-49E9-B253-190A7AE19E8D}" srcOrd="1" destOrd="0" presId="urn:microsoft.com/office/officeart/2005/8/layout/hProcess6"/>
    <dgm:cxn modelId="{7E7258EE-477C-4562-B344-80E332C3C5DB}" srcId="{527484AB-0840-460B-91BD-098A24A2CC0E}" destId="{06E977B0-9C97-419D-A6F0-66265838AEC1}" srcOrd="1" destOrd="0" parTransId="{0E5ECDF6-B3CB-4BD0-891C-C9480D4ED9AC}" sibTransId="{B31C76EF-0386-4A5D-8479-0AEF5DEFA8AE}"/>
    <dgm:cxn modelId="{B1AC785B-3F37-47A7-8434-3ED551800497}" type="presOf" srcId="{025B1A04-2865-498D-BCC1-2F2E77CBD804}" destId="{3C23DDCE-2C7C-44B0-A8D6-6EEC017647F9}" srcOrd="0" destOrd="1" presId="urn:microsoft.com/office/officeart/2005/8/layout/hProcess6"/>
    <dgm:cxn modelId="{7832B7A5-B485-486D-B031-E8309CDF6AD1}" srcId="{FD71564F-D734-4066-8A02-3FE75FB9E498}" destId="{C7808707-FAB7-4A3A-B866-7716F9FC35B5}" srcOrd="0" destOrd="0" parTransId="{1F0E256E-9851-46B5-BD20-9A76538DF3B5}" sibTransId="{826A2EBB-DE45-4DDE-8341-85DA71D76529}"/>
    <dgm:cxn modelId="{6BDA3A02-254F-4BB0-8687-83B895F3C057}" type="presOf" srcId="{5BE0BB78-ABFA-40C6-8E57-BFE9BD35CEA8}" destId="{3C23DDCE-2C7C-44B0-A8D6-6EEC017647F9}" srcOrd="0" destOrd="0" presId="urn:microsoft.com/office/officeart/2005/8/layout/hProcess6"/>
    <dgm:cxn modelId="{56EC967A-59C3-4BFE-81A6-139054DDC039}" srcId="{3FC699B1-D02E-49A8-B6DB-CBC7002C0E1E}" destId="{FD71564F-D734-4066-8A02-3FE75FB9E498}" srcOrd="0" destOrd="0" parTransId="{7C004D4F-31A8-402D-A692-38D56B5310B4}" sibTransId="{5D8A6239-B340-471C-AEAA-96D50D9007F4}"/>
    <dgm:cxn modelId="{4F8E9C6E-CB79-43EC-9B5C-C0E2DA1E62C9}" srcId="{3FC699B1-D02E-49A8-B6DB-CBC7002C0E1E}" destId="{C7918772-9791-47E0-A036-E73A61B220CD}" srcOrd="2" destOrd="0" parTransId="{5DD857F5-A70F-43A6-810B-56F5BC82CD76}" sibTransId="{B84A5D43-5A9E-4051-86D7-922AD544F62F}"/>
    <dgm:cxn modelId="{9782F307-F4E6-4E85-9CEA-860B26D9396B}" type="presOf" srcId="{06E977B0-9C97-419D-A6F0-66265838AEC1}" destId="{19DCF46A-059F-41E0-AF45-89620992A33D}" srcOrd="1" destOrd="1" presId="urn:microsoft.com/office/officeart/2005/8/layout/hProcess6"/>
    <dgm:cxn modelId="{01C35A86-2AB1-4654-97E5-8C4C6CF7237B}" type="presOf" srcId="{3FC699B1-D02E-49A8-B6DB-CBC7002C0E1E}" destId="{A963284C-B894-4748-93FD-F4F7D0A8E7CD}" srcOrd="0" destOrd="0" presId="urn:microsoft.com/office/officeart/2005/8/layout/hProcess6"/>
    <dgm:cxn modelId="{6E00BAA4-29F4-4855-8724-62C1063C85C0}" type="presParOf" srcId="{A963284C-B894-4748-93FD-F4F7D0A8E7CD}" destId="{FAEB5978-5E2B-4E0D-8AED-588196DF82E9}" srcOrd="0" destOrd="0" presId="urn:microsoft.com/office/officeart/2005/8/layout/hProcess6"/>
    <dgm:cxn modelId="{57514D0F-8C19-4E87-9DFA-598188C87C93}" type="presParOf" srcId="{FAEB5978-5E2B-4E0D-8AED-588196DF82E9}" destId="{0585F2DD-F7A0-4B22-9E9F-E070B6ECF13E}" srcOrd="0" destOrd="0" presId="urn:microsoft.com/office/officeart/2005/8/layout/hProcess6"/>
    <dgm:cxn modelId="{D4CB8921-21B8-4FAA-8BFE-2E5998F9DB9F}" type="presParOf" srcId="{FAEB5978-5E2B-4E0D-8AED-588196DF82E9}" destId="{A59BC1F8-0083-495A-9904-D6B841B72C30}" srcOrd="1" destOrd="0" presId="urn:microsoft.com/office/officeart/2005/8/layout/hProcess6"/>
    <dgm:cxn modelId="{0B9C4432-4030-4B1E-AFBF-7A36CC02C4CD}" type="presParOf" srcId="{FAEB5978-5E2B-4E0D-8AED-588196DF82E9}" destId="{2341C103-44C3-43C6-A878-015645B9224B}" srcOrd="2" destOrd="0" presId="urn:microsoft.com/office/officeart/2005/8/layout/hProcess6"/>
    <dgm:cxn modelId="{FB5A527F-D63B-4E39-9BF3-8D91EEC30DB5}" type="presParOf" srcId="{FAEB5978-5E2B-4E0D-8AED-588196DF82E9}" destId="{810FD154-E47F-49F8-A7D3-3729CE6E793C}" srcOrd="3" destOrd="0" presId="urn:microsoft.com/office/officeart/2005/8/layout/hProcess6"/>
    <dgm:cxn modelId="{3EBE0C2A-BD8C-42FF-AA2E-0808AF420BBA}" type="presParOf" srcId="{A963284C-B894-4748-93FD-F4F7D0A8E7CD}" destId="{934621C5-94CE-47E0-B08E-063FB0CA1D35}" srcOrd="1" destOrd="0" presId="urn:microsoft.com/office/officeart/2005/8/layout/hProcess6"/>
    <dgm:cxn modelId="{4400EA46-653D-4164-889C-DEE28A3AEF76}" type="presParOf" srcId="{A963284C-B894-4748-93FD-F4F7D0A8E7CD}" destId="{4D56A0CC-C357-4024-B2D5-6D07CA7FA9E5}" srcOrd="2" destOrd="0" presId="urn:microsoft.com/office/officeart/2005/8/layout/hProcess6"/>
    <dgm:cxn modelId="{6D517AE2-2114-4E3F-B992-B83FCEE4E953}" type="presParOf" srcId="{4D56A0CC-C357-4024-B2D5-6D07CA7FA9E5}" destId="{FB6BFC4E-6E9A-4B52-9937-21678D3D7600}" srcOrd="0" destOrd="0" presId="urn:microsoft.com/office/officeart/2005/8/layout/hProcess6"/>
    <dgm:cxn modelId="{01E577FD-47E0-4282-A8DC-1C73D0CECD0C}" type="presParOf" srcId="{4D56A0CC-C357-4024-B2D5-6D07CA7FA9E5}" destId="{53BAC693-49B4-49A2-9CE1-E8BA2D907527}" srcOrd="1" destOrd="0" presId="urn:microsoft.com/office/officeart/2005/8/layout/hProcess6"/>
    <dgm:cxn modelId="{28C31A50-1F14-439E-8973-F074300D0AC2}" type="presParOf" srcId="{4D56A0CC-C357-4024-B2D5-6D07CA7FA9E5}" destId="{19DCF46A-059F-41E0-AF45-89620992A33D}" srcOrd="2" destOrd="0" presId="urn:microsoft.com/office/officeart/2005/8/layout/hProcess6"/>
    <dgm:cxn modelId="{3CB70FAD-80C7-4F5B-A8F4-C1F806D55566}" type="presParOf" srcId="{4D56A0CC-C357-4024-B2D5-6D07CA7FA9E5}" destId="{5A486A02-9B38-459E-A2FE-22D516338251}" srcOrd="3" destOrd="0" presId="urn:microsoft.com/office/officeart/2005/8/layout/hProcess6"/>
    <dgm:cxn modelId="{3666917F-B548-474C-B5C4-F004F03E70AE}" type="presParOf" srcId="{A963284C-B894-4748-93FD-F4F7D0A8E7CD}" destId="{CC1F47C8-F71F-4AD0-AFD6-CC351659C5A0}" srcOrd="3" destOrd="0" presId="urn:microsoft.com/office/officeart/2005/8/layout/hProcess6"/>
    <dgm:cxn modelId="{DD5C2165-CF8B-4F9C-BF48-2778BC3E5398}" type="presParOf" srcId="{A963284C-B894-4748-93FD-F4F7D0A8E7CD}" destId="{926187F0-CBC8-4D9A-AA1A-521679EC294E}" srcOrd="4" destOrd="0" presId="urn:microsoft.com/office/officeart/2005/8/layout/hProcess6"/>
    <dgm:cxn modelId="{30B02A69-154C-4909-85C3-446B52EF5FCE}" type="presParOf" srcId="{926187F0-CBC8-4D9A-AA1A-521679EC294E}" destId="{DD3D7FA2-0900-425F-99D7-8AA370FA8020}" srcOrd="0" destOrd="0" presId="urn:microsoft.com/office/officeart/2005/8/layout/hProcess6"/>
    <dgm:cxn modelId="{42086DDD-4DEF-4802-B11E-F393F4810940}" type="presParOf" srcId="{926187F0-CBC8-4D9A-AA1A-521679EC294E}" destId="{3C23DDCE-2C7C-44B0-A8D6-6EEC017647F9}" srcOrd="1" destOrd="0" presId="urn:microsoft.com/office/officeart/2005/8/layout/hProcess6"/>
    <dgm:cxn modelId="{0A421625-EB97-4708-B9EB-AFD0284A1A8F}" type="presParOf" srcId="{926187F0-CBC8-4D9A-AA1A-521679EC294E}" destId="{3FD97414-24ED-49E9-B253-190A7AE19E8D}" srcOrd="2" destOrd="0" presId="urn:microsoft.com/office/officeart/2005/8/layout/hProcess6"/>
    <dgm:cxn modelId="{05491AB7-C089-4EF8-A157-7BC1185A4703}" type="presParOf" srcId="{926187F0-CBC8-4D9A-AA1A-521679EC294E}" destId="{CCB768BC-4DB0-4F95-A767-E80B8459F122}" srcOrd="3" destOrd="0" presId="urn:microsoft.com/office/officeart/2005/8/layout/hProcess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48F6D70-DBB3-4244-A4BC-C7F85F7758A1}" type="doc">
      <dgm:prSet loTypeId="urn:microsoft.com/office/officeart/2005/8/layout/radial6" loCatId="relationship" qsTypeId="urn:microsoft.com/office/officeart/2005/8/quickstyle/simple1" qsCatId="simple" csTypeId="urn:microsoft.com/office/officeart/2005/8/colors/accent1_2" csCatId="accent1" phldr="1"/>
      <dgm:spPr/>
      <dgm:t>
        <a:bodyPr/>
        <a:lstStyle/>
        <a:p>
          <a:endParaRPr lang="en-US"/>
        </a:p>
      </dgm:t>
    </dgm:pt>
    <dgm:pt modelId="{5BBA6B99-DC16-499A-BC12-1470C90F542E}">
      <dgm:prSet phldrT="[Text]"/>
      <dgm:spPr/>
      <dgm:t>
        <a:bodyPr/>
        <a:lstStyle/>
        <a:p>
          <a:r>
            <a:rPr lang="en-US" dirty="0" smtClean="0"/>
            <a:t>Indigenous Perspectives</a:t>
          </a:r>
          <a:endParaRPr lang="en-US" dirty="0"/>
        </a:p>
      </dgm:t>
    </dgm:pt>
    <dgm:pt modelId="{1F641800-0CCF-49B8-B92C-D12CF3C37FDB}" type="parTrans" cxnId="{71AD66E6-D658-4F19-BB99-4D8C77F4C381}">
      <dgm:prSet/>
      <dgm:spPr/>
      <dgm:t>
        <a:bodyPr/>
        <a:lstStyle/>
        <a:p>
          <a:endParaRPr lang="en-US"/>
        </a:p>
      </dgm:t>
    </dgm:pt>
    <dgm:pt modelId="{FB976D42-6584-4DA4-B630-3DDB38380C9D}" type="sibTrans" cxnId="{71AD66E6-D658-4F19-BB99-4D8C77F4C381}">
      <dgm:prSet/>
      <dgm:spPr/>
      <dgm:t>
        <a:bodyPr/>
        <a:lstStyle/>
        <a:p>
          <a:endParaRPr lang="en-US"/>
        </a:p>
      </dgm:t>
    </dgm:pt>
    <dgm:pt modelId="{0EC7031E-2CB0-43C1-80C6-3C7F3518B4D4}">
      <dgm:prSet phldrT="[Text]"/>
      <dgm:spPr/>
      <dgm:t>
        <a:bodyPr/>
        <a:lstStyle/>
        <a:p>
          <a:r>
            <a:rPr lang="en-US" dirty="0" smtClean="0">
              <a:latin typeface="+mn-lt"/>
            </a:rPr>
            <a:t>Emphasis on place and holistic perspectives</a:t>
          </a:r>
          <a:endParaRPr lang="en-US" dirty="0"/>
        </a:p>
      </dgm:t>
    </dgm:pt>
    <dgm:pt modelId="{4369AFD0-E249-4319-875A-E294B51060B6}" type="parTrans" cxnId="{A2634426-0EF5-4E15-8878-0D7FBDAB8294}">
      <dgm:prSet/>
      <dgm:spPr/>
      <dgm:t>
        <a:bodyPr/>
        <a:lstStyle/>
        <a:p>
          <a:endParaRPr lang="en-US"/>
        </a:p>
      </dgm:t>
    </dgm:pt>
    <dgm:pt modelId="{B8EE6C2D-EDE4-4847-A007-BEC71786971F}" type="sibTrans" cxnId="{A2634426-0EF5-4E15-8878-0D7FBDAB8294}">
      <dgm:prSet/>
      <dgm:spPr/>
      <dgm:t>
        <a:bodyPr/>
        <a:lstStyle/>
        <a:p>
          <a:endParaRPr lang="en-US"/>
        </a:p>
      </dgm:t>
    </dgm:pt>
    <dgm:pt modelId="{5FF0AC28-9FB5-477A-B03A-5CA62CEDA69A}">
      <dgm:prSet phldrT="[Text]"/>
      <dgm:spPr/>
      <dgm:t>
        <a:bodyPr/>
        <a:lstStyle/>
        <a:p>
          <a:r>
            <a:rPr lang="en-US" dirty="0" smtClean="0">
              <a:latin typeface="+mn-lt"/>
            </a:rPr>
            <a:t>Grounded in Indigenous languages and meaning making</a:t>
          </a:r>
          <a:endParaRPr lang="en-US" dirty="0"/>
        </a:p>
      </dgm:t>
    </dgm:pt>
    <dgm:pt modelId="{0FE077C8-F45C-465A-9A97-FF7B17290E4D}" type="parTrans" cxnId="{87215351-63FF-4976-94BB-3122EA0051DB}">
      <dgm:prSet/>
      <dgm:spPr/>
      <dgm:t>
        <a:bodyPr/>
        <a:lstStyle/>
        <a:p>
          <a:endParaRPr lang="en-US"/>
        </a:p>
      </dgm:t>
    </dgm:pt>
    <dgm:pt modelId="{83C7E113-A822-434D-BD59-901DF66C110F}" type="sibTrans" cxnId="{87215351-63FF-4976-94BB-3122EA0051DB}">
      <dgm:prSet/>
      <dgm:spPr/>
      <dgm:t>
        <a:bodyPr/>
        <a:lstStyle/>
        <a:p>
          <a:endParaRPr lang="en-US"/>
        </a:p>
      </dgm:t>
    </dgm:pt>
    <dgm:pt modelId="{83E10CF7-7942-4E0D-A16F-471F1CF148DE}">
      <dgm:prSet/>
      <dgm:spPr/>
      <dgm:t>
        <a:bodyPr/>
        <a:lstStyle/>
        <a:p>
          <a:r>
            <a:rPr lang="en-US" dirty="0" smtClean="0">
              <a:latin typeface="+mn-lt"/>
            </a:rPr>
            <a:t>Must benefit Indigenous communities</a:t>
          </a:r>
          <a:endParaRPr lang="en-US" dirty="0">
            <a:latin typeface="+mn-lt"/>
          </a:endParaRPr>
        </a:p>
      </dgm:t>
    </dgm:pt>
    <dgm:pt modelId="{5FC15B38-0DF2-460A-A26E-9A4CDD8854B5}" type="parTrans" cxnId="{3238A5C3-CAAF-4F6D-AE58-C50D164A9B36}">
      <dgm:prSet/>
      <dgm:spPr/>
      <dgm:t>
        <a:bodyPr/>
        <a:lstStyle/>
        <a:p>
          <a:endParaRPr lang="en-US"/>
        </a:p>
      </dgm:t>
    </dgm:pt>
    <dgm:pt modelId="{CB2A7028-F3C8-4F6C-94DF-DCE8F0AE6C8B}" type="sibTrans" cxnId="{3238A5C3-CAAF-4F6D-AE58-C50D164A9B36}">
      <dgm:prSet/>
      <dgm:spPr/>
      <dgm:t>
        <a:bodyPr/>
        <a:lstStyle/>
        <a:p>
          <a:endParaRPr lang="en-US"/>
        </a:p>
      </dgm:t>
    </dgm:pt>
    <dgm:pt modelId="{FD6D59B6-6128-4A26-AE44-89784CBB402A}">
      <dgm:prSet/>
      <dgm:spPr/>
      <dgm:t>
        <a:bodyPr/>
        <a:lstStyle/>
        <a:p>
          <a:r>
            <a:rPr lang="en-US" dirty="0" smtClean="0">
              <a:latin typeface="+mn-lt"/>
            </a:rPr>
            <a:t>Meaning is created relationally</a:t>
          </a:r>
          <a:endParaRPr lang="en-US" dirty="0">
            <a:latin typeface="+mn-lt"/>
          </a:endParaRPr>
        </a:p>
      </dgm:t>
    </dgm:pt>
    <dgm:pt modelId="{34052152-7CE4-4D4A-A66C-FE0218EBAEC2}" type="parTrans" cxnId="{29CAFF79-2496-4478-961C-75FF412A7EA0}">
      <dgm:prSet/>
      <dgm:spPr/>
      <dgm:t>
        <a:bodyPr/>
        <a:lstStyle/>
        <a:p>
          <a:endParaRPr lang="en-US"/>
        </a:p>
      </dgm:t>
    </dgm:pt>
    <dgm:pt modelId="{3F789BC6-B6FA-4109-A5DF-869C658E321E}" type="sibTrans" cxnId="{29CAFF79-2496-4478-961C-75FF412A7EA0}">
      <dgm:prSet/>
      <dgm:spPr/>
      <dgm:t>
        <a:bodyPr/>
        <a:lstStyle/>
        <a:p>
          <a:endParaRPr lang="en-US"/>
        </a:p>
      </dgm:t>
    </dgm:pt>
    <dgm:pt modelId="{EA54FF0E-5566-4A43-BD9A-68174AD183D9}">
      <dgm:prSet/>
      <dgm:spPr/>
      <dgm:t>
        <a:bodyPr/>
        <a:lstStyle/>
        <a:p>
          <a:r>
            <a:rPr lang="en-US" dirty="0" smtClean="0">
              <a:latin typeface="+mn-lt"/>
            </a:rPr>
            <a:t>Often has decolonizing aims</a:t>
          </a:r>
          <a:endParaRPr lang="en-US" dirty="0">
            <a:latin typeface="+mn-lt"/>
          </a:endParaRPr>
        </a:p>
      </dgm:t>
    </dgm:pt>
    <dgm:pt modelId="{66F17C47-CCE4-48D8-9369-B9B288369C43}" type="parTrans" cxnId="{B6A1F1A1-872D-4127-A0E9-5CA098F88F05}">
      <dgm:prSet/>
      <dgm:spPr/>
      <dgm:t>
        <a:bodyPr/>
        <a:lstStyle/>
        <a:p>
          <a:endParaRPr lang="en-US"/>
        </a:p>
      </dgm:t>
    </dgm:pt>
    <dgm:pt modelId="{EC0C7D83-C8E6-49F0-A186-04E1EF68C6EA}" type="sibTrans" cxnId="{B6A1F1A1-872D-4127-A0E9-5CA098F88F05}">
      <dgm:prSet/>
      <dgm:spPr/>
      <dgm:t>
        <a:bodyPr/>
        <a:lstStyle/>
        <a:p>
          <a:endParaRPr lang="en-US"/>
        </a:p>
      </dgm:t>
    </dgm:pt>
    <dgm:pt modelId="{5FCCC99C-6C38-4D7C-B290-BEEE5D5A6376}">
      <dgm:prSet/>
      <dgm:spPr/>
      <dgm:t>
        <a:bodyPr/>
        <a:lstStyle/>
        <a:p>
          <a:r>
            <a:rPr lang="en-US" dirty="0" smtClean="0">
              <a:latin typeface="+mn-lt"/>
            </a:rPr>
            <a:t>Interdisciplinary </a:t>
          </a:r>
          <a:endParaRPr lang="en-US" dirty="0">
            <a:latin typeface="+mn-lt"/>
          </a:endParaRPr>
        </a:p>
      </dgm:t>
    </dgm:pt>
    <dgm:pt modelId="{06218384-FAA8-4564-82A3-77B2D9FE7A49}" type="parTrans" cxnId="{AD58186E-3A2E-44F3-A386-6E451CBEADBE}">
      <dgm:prSet/>
      <dgm:spPr/>
      <dgm:t>
        <a:bodyPr/>
        <a:lstStyle/>
        <a:p>
          <a:endParaRPr lang="en-US"/>
        </a:p>
      </dgm:t>
    </dgm:pt>
    <dgm:pt modelId="{E3406B2A-DC24-4D87-A255-2BEB8D8EB140}" type="sibTrans" cxnId="{AD58186E-3A2E-44F3-A386-6E451CBEADBE}">
      <dgm:prSet/>
      <dgm:spPr/>
      <dgm:t>
        <a:bodyPr/>
        <a:lstStyle/>
        <a:p>
          <a:endParaRPr lang="en-US"/>
        </a:p>
      </dgm:t>
    </dgm:pt>
    <dgm:pt modelId="{24E02524-E7A0-4A17-9927-590EBD7953D1}" type="pres">
      <dgm:prSet presAssocID="{848F6D70-DBB3-4244-A4BC-C7F85F7758A1}" presName="Name0" presStyleCnt="0">
        <dgm:presLayoutVars>
          <dgm:chMax val="1"/>
          <dgm:dir/>
          <dgm:animLvl val="ctr"/>
          <dgm:resizeHandles val="exact"/>
        </dgm:presLayoutVars>
      </dgm:prSet>
      <dgm:spPr/>
      <dgm:t>
        <a:bodyPr/>
        <a:lstStyle/>
        <a:p>
          <a:endParaRPr lang="en-US"/>
        </a:p>
      </dgm:t>
    </dgm:pt>
    <dgm:pt modelId="{71990D65-D703-48EA-AB87-A3891DFFBF0C}" type="pres">
      <dgm:prSet presAssocID="{5BBA6B99-DC16-499A-BC12-1470C90F542E}" presName="centerShape" presStyleLbl="node0" presStyleIdx="0" presStyleCnt="1"/>
      <dgm:spPr/>
      <dgm:t>
        <a:bodyPr/>
        <a:lstStyle/>
        <a:p>
          <a:endParaRPr lang="en-US"/>
        </a:p>
      </dgm:t>
    </dgm:pt>
    <dgm:pt modelId="{F902AEC5-1D8B-45C8-8959-61A6704481B5}" type="pres">
      <dgm:prSet presAssocID="{0EC7031E-2CB0-43C1-80C6-3C7F3518B4D4}" presName="node" presStyleLbl="node1" presStyleIdx="0" presStyleCnt="6">
        <dgm:presLayoutVars>
          <dgm:bulletEnabled val="1"/>
        </dgm:presLayoutVars>
      </dgm:prSet>
      <dgm:spPr/>
      <dgm:t>
        <a:bodyPr/>
        <a:lstStyle/>
        <a:p>
          <a:endParaRPr lang="en-US"/>
        </a:p>
      </dgm:t>
    </dgm:pt>
    <dgm:pt modelId="{C0B3FBAE-1993-49F6-905A-718272814FB6}" type="pres">
      <dgm:prSet presAssocID="{0EC7031E-2CB0-43C1-80C6-3C7F3518B4D4}" presName="dummy" presStyleCnt="0"/>
      <dgm:spPr/>
    </dgm:pt>
    <dgm:pt modelId="{A29BF68D-22DF-494F-A9EE-3EA328C0C206}" type="pres">
      <dgm:prSet presAssocID="{B8EE6C2D-EDE4-4847-A007-BEC71786971F}" presName="sibTrans" presStyleLbl="sibTrans2D1" presStyleIdx="0" presStyleCnt="6"/>
      <dgm:spPr/>
      <dgm:t>
        <a:bodyPr/>
        <a:lstStyle/>
        <a:p>
          <a:endParaRPr lang="en-US"/>
        </a:p>
      </dgm:t>
    </dgm:pt>
    <dgm:pt modelId="{2A499928-B0E9-4DA1-9A2E-EC9ABBC7C7C6}" type="pres">
      <dgm:prSet presAssocID="{5FF0AC28-9FB5-477A-B03A-5CA62CEDA69A}" presName="node" presStyleLbl="node1" presStyleIdx="1" presStyleCnt="6">
        <dgm:presLayoutVars>
          <dgm:bulletEnabled val="1"/>
        </dgm:presLayoutVars>
      </dgm:prSet>
      <dgm:spPr/>
      <dgm:t>
        <a:bodyPr/>
        <a:lstStyle/>
        <a:p>
          <a:endParaRPr lang="en-US"/>
        </a:p>
      </dgm:t>
    </dgm:pt>
    <dgm:pt modelId="{C04974BC-8BB1-4AB9-B56C-D3F6F0459B97}" type="pres">
      <dgm:prSet presAssocID="{5FF0AC28-9FB5-477A-B03A-5CA62CEDA69A}" presName="dummy" presStyleCnt="0"/>
      <dgm:spPr/>
    </dgm:pt>
    <dgm:pt modelId="{86E8CF13-F8CF-4D06-ADE2-1A086556B1BF}" type="pres">
      <dgm:prSet presAssocID="{83C7E113-A822-434D-BD59-901DF66C110F}" presName="sibTrans" presStyleLbl="sibTrans2D1" presStyleIdx="1" presStyleCnt="6"/>
      <dgm:spPr/>
      <dgm:t>
        <a:bodyPr/>
        <a:lstStyle/>
        <a:p>
          <a:endParaRPr lang="en-US"/>
        </a:p>
      </dgm:t>
    </dgm:pt>
    <dgm:pt modelId="{B8A75F0F-D5FB-4674-B225-8699CEA61D14}" type="pres">
      <dgm:prSet presAssocID="{EA54FF0E-5566-4A43-BD9A-68174AD183D9}" presName="node" presStyleLbl="node1" presStyleIdx="2" presStyleCnt="6">
        <dgm:presLayoutVars>
          <dgm:bulletEnabled val="1"/>
        </dgm:presLayoutVars>
      </dgm:prSet>
      <dgm:spPr/>
      <dgm:t>
        <a:bodyPr/>
        <a:lstStyle/>
        <a:p>
          <a:endParaRPr lang="en-US"/>
        </a:p>
      </dgm:t>
    </dgm:pt>
    <dgm:pt modelId="{6E173351-85D3-4292-9FEF-8544A8DF2417}" type="pres">
      <dgm:prSet presAssocID="{EA54FF0E-5566-4A43-BD9A-68174AD183D9}" presName="dummy" presStyleCnt="0"/>
      <dgm:spPr/>
    </dgm:pt>
    <dgm:pt modelId="{CDB6928E-A214-4FE4-A348-A940CF76C4C5}" type="pres">
      <dgm:prSet presAssocID="{EC0C7D83-C8E6-49F0-A186-04E1EF68C6EA}" presName="sibTrans" presStyleLbl="sibTrans2D1" presStyleIdx="2" presStyleCnt="6"/>
      <dgm:spPr/>
      <dgm:t>
        <a:bodyPr/>
        <a:lstStyle/>
        <a:p>
          <a:endParaRPr lang="en-US"/>
        </a:p>
      </dgm:t>
    </dgm:pt>
    <dgm:pt modelId="{32C6D9C6-2E3C-47AC-94DD-F94C82C24A86}" type="pres">
      <dgm:prSet presAssocID="{5FCCC99C-6C38-4D7C-B290-BEEE5D5A6376}" presName="node" presStyleLbl="node1" presStyleIdx="3" presStyleCnt="6">
        <dgm:presLayoutVars>
          <dgm:bulletEnabled val="1"/>
        </dgm:presLayoutVars>
      </dgm:prSet>
      <dgm:spPr/>
      <dgm:t>
        <a:bodyPr/>
        <a:lstStyle/>
        <a:p>
          <a:endParaRPr lang="en-US"/>
        </a:p>
      </dgm:t>
    </dgm:pt>
    <dgm:pt modelId="{533CE448-8BC4-4682-A97C-EDEFCAA23677}" type="pres">
      <dgm:prSet presAssocID="{5FCCC99C-6C38-4D7C-B290-BEEE5D5A6376}" presName="dummy" presStyleCnt="0"/>
      <dgm:spPr/>
    </dgm:pt>
    <dgm:pt modelId="{153F4D36-4622-4091-B861-E9023084E026}" type="pres">
      <dgm:prSet presAssocID="{E3406B2A-DC24-4D87-A255-2BEB8D8EB140}" presName="sibTrans" presStyleLbl="sibTrans2D1" presStyleIdx="3" presStyleCnt="6"/>
      <dgm:spPr/>
      <dgm:t>
        <a:bodyPr/>
        <a:lstStyle/>
        <a:p>
          <a:endParaRPr lang="en-US"/>
        </a:p>
      </dgm:t>
    </dgm:pt>
    <dgm:pt modelId="{71A4FC07-AE9C-452A-A248-F5D143AD110E}" type="pres">
      <dgm:prSet presAssocID="{FD6D59B6-6128-4A26-AE44-89784CBB402A}" presName="node" presStyleLbl="node1" presStyleIdx="4" presStyleCnt="6">
        <dgm:presLayoutVars>
          <dgm:bulletEnabled val="1"/>
        </dgm:presLayoutVars>
      </dgm:prSet>
      <dgm:spPr/>
      <dgm:t>
        <a:bodyPr/>
        <a:lstStyle/>
        <a:p>
          <a:endParaRPr lang="en-US"/>
        </a:p>
      </dgm:t>
    </dgm:pt>
    <dgm:pt modelId="{38B969DD-CAD1-42A0-B40F-A7711EAF95F9}" type="pres">
      <dgm:prSet presAssocID="{FD6D59B6-6128-4A26-AE44-89784CBB402A}" presName="dummy" presStyleCnt="0"/>
      <dgm:spPr/>
    </dgm:pt>
    <dgm:pt modelId="{ABC8AE67-E247-4408-9546-A00468D32816}" type="pres">
      <dgm:prSet presAssocID="{3F789BC6-B6FA-4109-A5DF-869C658E321E}" presName="sibTrans" presStyleLbl="sibTrans2D1" presStyleIdx="4" presStyleCnt="6"/>
      <dgm:spPr/>
      <dgm:t>
        <a:bodyPr/>
        <a:lstStyle/>
        <a:p>
          <a:endParaRPr lang="en-US"/>
        </a:p>
      </dgm:t>
    </dgm:pt>
    <dgm:pt modelId="{3FB82A37-BBD8-4E75-951C-8CF18CCF001B}" type="pres">
      <dgm:prSet presAssocID="{83E10CF7-7942-4E0D-A16F-471F1CF148DE}" presName="node" presStyleLbl="node1" presStyleIdx="5" presStyleCnt="6">
        <dgm:presLayoutVars>
          <dgm:bulletEnabled val="1"/>
        </dgm:presLayoutVars>
      </dgm:prSet>
      <dgm:spPr/>
      <dgm:t>
        <a:bodyPr/>
        <a:lstStyle/>
        <a:p>
          <a:endParaRPr lang="en-US"/>
        </a:p>
      </dgm:t>
    </dgm:pt>
    <dgm:pt modelId="{9B12F50B-ACC4-4DB6-8F5C-4E26F0CDD315}" type="pres">
      <dgm:prSet presAssocID="{83E10CF7-7942-4E0D-A16F-471F1CF148DE}" presName="dummy" presStyleCnt="0"/>
      <dgm:spPr/>
    </dgm:pt>
    <dgm:pt modelId="{2EAD08AC-0A19-48B3-8BF1-47D5EA758466}" type="pres">
      <dgm:prSet presAssocID="{CB2A7028-F3C8-4F6C-94DF-DCE8F0AE6C8B}" presName="sibTrans" presStyleLbl="sibTrans2D1" presStyleIdx="5" presStyleCnt="6"/>
      <dgm:spPr/>
      <dgm:t>
        <a:bodyPr/>
        <a:lstStyle/>
        <a:p>
          <a:endParaRPr lang="en-US"/>
        </a:p>
      </dgm:t>
    </dgm:pt>
  </dgm:ptLst>
  <dgm:cxnLst>
    <dgm:cxn modelId="{EA06BE24-4657-49F1-9506-B28E012A83F4}" type="presOf" srcId="{3F789BC6-B6FA-4109-A5DF-869C658E321E}" destId="{ABC8AE67-E247-4408-9546-A00468D32816}" srcOrd="0" destOrd="0" presId="urn:microsoft.com/office/officeart/2005/8/layout/radial6"/>
    <dgm:cxn modelId="{775BD0EA-3A23-4AF7-9FF3-32AEC35BF16C}" type="presOf" srcId="{E3406B2A-DC24-4D87-A255-2BEB8D8EB140}" destId="{153F4D36-4622-4091-B861-E9023084E026}" srcOrd="0" destOrd="0" presId="urn:microsoft.com/office/officeart/2005/8/layout/radial6"/>
    <dgm:cxn modelId="{29CAFF79-2496-4478-961C-75FF412A7EA0}" srcId="{5BBA6B99-DC16-499A-BC12-1470C90F542E}" destId="{FD6D59B6-6128-4A26-AE44-89784CBB402A}" srcOrd="4" destOrd="0" parTransId="{34052152-7CE4-4D4A-A66C-FE0218EBAEC2}" sibTransId="{3F789BC6-B6FA-4109-A5DF-869C658E321E}"/>
    <dgm:cxn modelId="{92687C3C-53E6-4776-9364-7471F449E701}" type="presOf" srcId="{5FF0AC28-9FB5-477A-B03A-5CA62CEDA69A}" destId="{2A499928-B0E9-4DA1-9A2E-EC9ABBC7C7C6}" srcOrd="0" destOrd="0" presId="urn:microsoft.com/office/officeart/2005/8/layout/radial6"/>
    <dgm:cxn modelId="{47D27A6D-3053-4F65-9941-099712932065}" type="presOf" srcId="{EA54FF0E-5566-4A43-BD9A-68174AD183D9}" destId="{B8A75F0F-D5FB-4674-B225-8699CEA61D14}" srcOrd="0" destOrd="0" presId="urn:microsoft.com/office/officeart/2005/8/layout/radial6"/>
    <dgm:cxn modelId="{3073D797-9E81-43B1-8787-0ED531B848AF}" type="presOf" srcId="{0EC7031E-2CB0-43C1-80C6-3C7F3518B4D4}" destId="{F902AEC5-1D8B-45C8-8959-61A6704481B5}" srcOrd="0" destOrd="0" presId="urn:microsoft.com/office/officeart/2005/8/layout/radial6"/>
    <dgm:cxn modelId="{C6DA6AFC-7F1B-4F4B-8C75-7DDEA56E956C}" type="presOf" srcId="{5BBA6B99-DC16-499A-BC12-1470C90F542E}" destId="{71990D65-D703-48EA-AB87-A3891DFFBF0C}" srcOrd="0" destOrd="0" presId="urn:microsoft.com/office/officeart/2005/8/layout/radial6"/>
    <dgm:cxn modelId="{AD58186E-3A2E-44F3-A386-6E451CBEADBE}" srcId="{5BBA6B99-DC16-499A-BC12-1470C90F542E}" destId="{5FCCC99C-6C38-4D7C-B290-BEEE5D5A6376}" srcOrd="3" destOrd="0" parTransId="{06218384-FAA8-4564-82A3-77B2D9FE7A49}" sibTransId="{E3406B2A-DC24-4D87-A255-2BEB8D8EB140}"/>
    <dgm:cxn modelId="{66FCA9D1-5D0B-45B9-A6D8-AF3BD9FF15E8}" type="presOf" srcId="{83C7E113-A822-434D-BD59-901DF66C110F}" destId="{86E8CF13-F8CF-4D06-ADE2-1A086556B1BF}" srcOrd="0" destOrd="0" presId="urn:microsoft.com/office/officeart/2005/8/layout/radial6"/>
    <dgm:cxn modelId="{0FA37168-139C-48C8-9C14-7DF00358D766}" type="presOf" srcId="{848F6D70-DBB3-4244-A4BC-C7F85F7758A1}" destId="{24E02524-E7A0-4A17-9927-590EBD7953D1}" srcOrd="0" destOrd="0" presId="urn:microsoft.com/office/officeart/2005/8/layout/radial6"/>
    <dgm:cxn modelId="{F44A5834-854B-4931-8449-D7BC06F1F30B}" type="presOf" srcId="{EC0C7D83-C8E6-49F0-A186-04E1EF68C6EA}" destId="{CDB6928E-A214-4FE4-A348-A940CF76C4C5}" srcOrd="0" destOrd="0" presId="urn:microsoft.com/office/officeart/2005/8/layout/radial6"/>
    <dgm:cxn modelId="{B6A1F1A1-872D-4127-A0E9-5CA098F88F05}" srcId="{5BBA6B99-DC16-499A-BC12-1470C90F542E}" destId="{EA54FF0E-5566-4A43-BD9A-68174AD183D9}" srcOrd="2" destOrd="0" parTransId="{66F17C47-CCE4-48D8-9369-B9B288369C43}" sibTransId="{EC0C7D83-C8E6-49F0-A186-04E1EF68C6EA}"/>
    <dgm:cxn modelId="{BB125575-27DF-4CDB-8019-E3CA658E8238}" type="presOf" srcId="{B8EE6C2D-EDE4-4847-A007-BEC71786971F}" destId="{A29BF68D-22DF-494F-A9EE-3EA328C0C206}" srcOrd="0" destOrd="0" presId="urn:microsoft.com/office/officeart/2005/8/layout/radial6"/>
    <dgm:cxn modelId="{5739F5FF-6988-413D-B341-70A0B2371BB5}" type="presOf" srcId="{83E10CF7-7942-4E0D-A16F-471F1CF148DE}" destId="{3FB82A37-BBD8-4E75-951C-8CF18CCF001B}" srcOrd="0" destOrd="0" presId="urn:microsoft.com/office/officeart/2005/8/layout/radial6"/>
    <dgm:cxn modelId="{71AD66E6-D658-4F19-BB99-4D8C77F4C381}" srcId="{848F6D70-DBB3-4244-A4BC-C7F85F7758A1}" destId="{5BBA6B99-DC16-499A-BC12-1470C90F542E}" srcOrd="0" destOrd="0" parTransId="{1F641800-0CCF-49B8-B92C-D12CF3C37FDB}" sibTransId="{FB976D42-6584-4DA4-B630-3DDB38380C9D}"/>
    <dgm:cxn modelId="{3238A5C3-CAAF-4F6D-AE58-C50D164A9B36}" srcId="{5BBA6B99-DC16-499A-BC12-1470C90F542E}" destId="{83E10CF7-7942-4E0D-A16F-471F1CF148DE}" srcOrd="5" destOrd="0" parTransId="{5FC15B38-0DF2-460A-A26E-9A4CDD8854B5}" sibTransId="{CB2A7028-F3C8-4F6C-94DF-DCE8F0AE6C8B}"/>
    <dgm:cxn modelId="{A2634426-0EF5-4E15-8878-0D7FBDAB8294}" srcId="{5BBA6B99-DC16-499A-BC12-1470C90F542E}" destId="{0EC7031E-2CB0-43C1-80C6-3C7F3518B4D4}" srcOrd="0" destOrd="0" parTransId="{4369AFD0-E249-4319-875A-E294B51060B6}" sibTransId="{B8EE6C2D-EDE4-4847-A007-BEC71786971F}"/>
    <dgm:cxn modelId="{E088CE3F-7C43-4D2C-8BC6-EB04CBFAC3A7}" type="presOf" srcId="{5FCCC99C-6C38-4D7C-B290-BEEE5D5A6376}" destId="{32C6D9C6-2E3C-47AC-94DD-F94C82C24A86}" srcOrd="0" destOrd="0" presId="urn:microsoft.com/office/officeart/2005/8/layout/radial6"/>
    <dgm:cxn modelId="{D7E3A20D-1417-40B8-B55F-E5C3FE9F3D6B}" type="presOf" srcId="{CB2A7028-F3C8-4F6C-94DF-DCE8F0AE6C8B}" destId="{2EAD08AC-0A19-48B3-8BF1-47D5EA758466}" srcOrd="0" destOrd="0" presId="urn:microsoft.com/office/officeart/2005/8/layout/radial6"/>
    <dgm:cxn modelId="{DFBE5823-2C7F-4874-A798-9B2E35090B86}" type="presOf" srcId="{FD6D59B6-6128-4A26-AE44-89784CBB402A}" destId="{71A4FC07-AE9C-452A-A248-F5D143AD110E}" srcOrd="0" destOrd="0" presId="urn:microsoft.com/office/officeart/2005/8/layout/radial6"/>
    <dgm:cxn modelId="{87215351-63FF-4976-94BB-3122EA0051DB}" srcId="{5BBA6B99-DC16-499A-BC12-1470C90F542E}" destId="{5FF0AC28-9FB5-477A-B03A-5CA62CEDA69A}" srcOrd="1" destOrd="0" parTransId="{0FE077C8-F45C-465A-9A97-FF7B17290E4D}" sibTransId="{83C7E113-A822-434D-BD59-901DF66C110F}"/>
    <dgm:cxn modelId="{E8AE2C76-F227-4862-A3DA-ADCD23074D91}" type="presParOf" srcId="{24E02524-E7A0-4A17-9927-590EBD7953D1}" destId="{71990D65-D703-48EA-AB87-A3891DFFBF0C}" srcOrd="0" destOrd="0" presId="urn:microsoft.com/office/officeart/2005/8/layout/radial6"/>
    <dgm:cxn modelId="{CCD0580A-65F4-4E15-959F-92E88FA83C9D}" type="presParOf" srcId="{24E02524-E7A0-4A17-9927-590EBD7953D1}" destId="{F902AEC5-1D8B-45C8-8959-61A6704481B5}" srcOrd="1" destOrd="0" presId="urn:microsoft.com/office/officeart/2005/8/layout/radial6"/>
    <dgm:cxn modelId="{8E03EA7F-A497-4843-A4FC-47FA3C326EF1}" type="presParOf" srcId="{24E02524-E7A0-4A17-9927-590EBD7953D1}" destId="{C0B3FBAE-1993-49F6-905A-718272814FB6}" srcOrd="2" destOrd="0" presId="urn:microsoft.com/office/officeart/2005/8/layout/radial6"/>
    <dgm:cxn modelId="{DDBAD101-74FF-46F0-8248-8B53C05C764F}" type="presParOf" srcId="{24E02524-E7A0-4A17-9927-590EBD7953D1}" destId="{A29BF68D-22DF-494F-A9EE-3EA328C0C206}" srcOrd="3" destOrd="0" presId="urn:microsoft.com/office/officeart/2005/8/layout/radial6"/>
    <dgm:cxn modelId="{C7AA792C-A97A-4300-BFE4-E29C3636F987}" type="presParOf" srcId="{24E02524-E7A0-4A17-9927-590EBD7953D1}" destId="{2A499928-B0E9-4DA1-9A2E-EC9ABBC7C7C6}" srcOrd="4" destOrd="0" presId="urn:microsoft.com/office/officeart/2005/8/layout/radial6"/>
    <dgm:cxn modelId="{883181CD-CE6B-473F-B4D6-C228B58A992B}" type="presParOf" srcId="{24E02524-E7A0-4A17-9927-590EBD7953D1}" destId="{C04974BC-8BB1-4AB9-B56C-D3F6F0459B97}" srcOrd="5" destOrd="0" presId="urn:microsoft.com/office/officeart/2005/8/layout/radial6"/>
    <dgm:cxn modelId="{1E1C67A8-41F3-4361-BC9B-83710FFAD787}" type="presParOf" srcId="{24E02524-E7A0-4A17-9927-590EBD7953D1}" destId="{86E8CF13-F8CF-4D06-ADE2-1A086556B1BF}" srcOrd="6" destOrd="0" presId="urn:microsoft.com/office/officeart/2005/8/layout/radial6"/>
    <dgm:cxn modelId="{B14EC689-C61E-4A7C-BE6A-036CD51AE94A}" type="presParOf" srcId="{24E02524-E7A0-4A17-9927-590EBD7953D1}" destId="{B8A75F0F-D5FB-4674-B225-8699CEA61D14}" srcOrd="7" destOrd="0" presId="urn:microsoft.com/office/officeart/2005/8/layout/radial6"/>
    <dgm:cxn modelId="{2F039CEB-8A95-439A-BB5F-47E67C09B7CE}" type="presParOf" srcId="{24E02524-E7A0-4A17-9927-590EBD7953D1}" destId="{6E173351-85D3-4292-9FEF-8544A8DF2417}" srcOrd="8" destOrd="0" presId="urn:microsoft.com/office/officeart/2005/8/layout/radial6"/>
    <dgm:cxn modelId="{437E528E-CEE0-4952-B035-A183F89542BA}" type="presParOf" srcId="{24E02524-E7A0-4A17-9927-590EBD7953D1}" destId="{CDB6928E-A214-4FE4-A348-A940CF76C4C5}" srcOrd="9" destOrd="0" presId="urn:microsoft.com/office/officeart/2005/8/layout/radial6"/>
    <dgm:cxn modelId="{0FF084EC-489C-4A6E-A5DB-2AE1DC6DF388}" type="presParOf" srcId="{24E02524-E7A0-4A17-9927-590EBD7953D1}" destId="{32C6D9C6-2E3C-47AC-94DD-F94C82C24A86}" srcOrd="10" destOrd="0" presId="urn:microsoft.com/office/officeart/2005/8/layout/radial6"/>
    <dgm:cxn modelId="{64D92229-391B-44B2-A815-AA5FA2579477}" type="presParOf" srcId="{24E02524-E7A0-4A17-9927-590EBD7953D1}" destId="{533CE448-8BC4-4682-A97C-EDEFCAA23677}" srcOrd="11" destOrd="0" presId="urn:microsoft.com/office/officeart/2005/8/layout/radial6"/>
    <dgm:cxn modelId="{0F3EB915-F290-4258-BEC3-A0C954FDF2D4}" type="presParOf" srcId="{24E02524-E7A0-4A17-9927-590EBD7953D1}" destId="{153F4D36-4622-4091-B861-E9023084E026}" srcOrd="12" destOrd="0" presId="urn:microsoft.com/office/officeart/2005/8/layout/radial6"/>
    <dgm:cxn modelId="{B6DF196B-0147-46AA-9D98-E3CEEF2CF2B7}" type="presParOf" srcId="{24E02524-E7A0-4A17-9927-590EBD7953D1}" destId="{71A4FC07-AE9C-452A-A248-F5D143AD110E}" srcOrd="13" destOrd="0" presId="urn:microsoft.com/office/officeart/2005/8/layout/radial6"/>
    <dgm:cxn modelId="{6F56F640-0975-4986-AA4B-396F02EF78EA}" type="presParOf" srcId="{24E02524-E7A0-4A17-9927-590EBD7953D1}" destId="{38B969DD-CAD1-42A0-B40F-A7711EAF95F9}" srcOrd="14" destOrd="0" presId="urn:microsoft.com/office/officeart/2005/8/layout/radial6"/>
    <dgm:cxn modelId="{C5F04844-71F7-4BE0-B976-6DECFAF79C92}" type="presParOf" srcId="{24E02524-E7A0-4A17-9927-590EBD7953D1}" destId="{ABC8AE67-E247-4408-9546-A00468D32816}" srcOrd="15" destOrd="0" presId="urn:microsoft.com/office/officeart/2005/8/layout/radial6"/>
    <dgm:cxn modelId="{8123BAE2-8F16-42A6-AFB1-C2C1D35B7AF4}" type="presParOf" srcId="{24E02524-E7A0-4A17-9927-590EBD7953D1}" destId="{3FB82A37-BBD8-4E75-951C-8CF18CCF001B}" srcOrd="16" destOrd="0" presId="urn:microsoft.com/office/officeart/2005/8/layout/radial6"/>
    <dgm:cxn modelId="{860C4C70-D928-48F5-BF42-E8C12180DC4F}" type="presParOf" srcId="{24E02524-E7A0-4A17-9927-590EBD7953D1}" destId="{9B12F50B-ACC4-4DB6-8F5C-4E26F0CDD315}" srcOrd="17" destOrd="0" presId="urn:microsoft.com/office/officeart/2005/8/layout/radial6"/>
    <dgm:cxn modelId="{22BBD63D-7175-42E8-9DB7-3C918DB6BAA2}" type="presParOf" srcId="{24E02524-E7A0-4A17-9927-590EBD7953D1}" destId="{2EAD08AC-0A19-48B3-8BF1-47D5EA758466}" srcOrd="18" destOrd="0" presId="urn:microsoft.com/office/officeart/2005/8/layout/radial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135431D-490C-41D4-83D9-7B1E3372A02C}" type="doc">
      <dgm:prSet loTypeId="urn:microsoft.com/office/officeart/2005/8/layout/venn3" loCatId="relationship" qsTypeId="urn:microsoft.com/office/officeart/2005/8/quickstyle/simple1" qsCatId="simple" csTypeId="urn:microsoft.com/office/officeart/2005/8/colors/accent1_2" csCatId="accent1" phldr="1"/>
      <dgm:spPr/>
      <dgm:t>
        <a:bodyPr/>
        <a:lstStyle/>
        <a:p>
          <a:endParaRPr lang="en-US"/>
        </a:p>
      </dgm:t>
    </dgm:pt>
    <dgm:pt modelId="{053F1384-6675-4F3C-B906-0D0969034494}">
      <dgm:prSet phldrT="[Text]"/>
      <dgm:spPr/>
      <dgm:t>
        <a:bodyPr/>
        <a:lstStyle/>
        <a:p>
          <a:r>
            <a:rPr lang="en-US" i="0" dirty="0" smtClean="0">
              <a:solidFill>
                <a:srgbClr val="333333"/>
              </a:solidFill>
            </a:rPr>
            <a:t>Determined, by Indigenous communities</a:t>
          </a:r>
          <a:endParaRPr lang="en-US" dirty="0"/>
        </a:p>
      </dgm:t>
    </dgm:pt>
    <dgm:pt modelId="{85354DA1-A28E-4AD7-A2FF-6390DAFEB1CB}" type="parTrans" cxnId="{7C987A65-B345-4BA9-9B79-0B18619C476C}">
      <dgm:prSet/>
      <dgm:spPr/>
      <dgm:t>
        <a:bodyPr/>
        <a:lstStyle/>
        <a:p>
          <a:endParaRPr lang="en-US"/>
        </a:p>
      </dgm:t>
    </dgm:pt>
    <dgm:pt modelId="{D0308061-DF41-4665-95FE-ED9182C6BF31}" type="sibTrans" cxnId="{7C987A65-B345-4BA9-9B79-0B18619C476C}">
      <dgm:prSet/>
      <dgm:spPr/>
      <dgm:t>
        <a:bodyPr/>
        <a:lstStyle/>
        <a:p>
          <a:endParaRPr lang="en-US"/>
        </a:p>
      </dgm:t>
    </dgm:pt>
    <dgm:pt modelId="{55FC19F5-FE98-44A8-857C-5752A212AE70}">
      <dgm:prSet phldrT="[Text]"/>
      <dgm:spPr/>
      <dgm:t>
        <a:bodyPr/>
        <a:lstStyle/>
        <a:p>
          <a:r>
            <a:rPr lang="en-US" i="0" dirty="0" smtClean="0">
              <a:solidFill>
                <a:srgbClr val="333333"/>
              </a:solidFill>
            </a:rPr>
            <a:t>May diverge mainstream Western models </a:t>
          </a:r>
          <a:endParaRPr lang="en-US" dirty="0"/>
        </a:p>
      </dgm:t>
    </dgm:pt>
    <dgm:pt modelId="{876DAA37-FC16-4DF8-88BB-9F36B3B07E69}" type="parTrans" cxnId="{DFB12A86-128C-4EC0-8124-BB205E4B4D4F}">
      <dgm:prSet/>
      <dgm:spPr/>
      <dgm:t>
        <a:bodyPr/>
        <a:lstStyle/>
        <a:p>
          <a:endParaRPr lang="en-US"/>
        </a:p>
      </dgm:t>
    </dgm:pt>
    <dgm:pt modelId="{4E8B351F-B411-458C-A473-EB4B82808EF4}" type="sibTrans" cxnId="{DFB12A86-128C-4EC0-8124-BB205E4B4D4F}">
      <dgm:prSet/>
      <dgm:spPr/>
      <dgm:t>
        <a:bodyPr/>
        <a:lstStyle/>
        <a:p>
          <a:endParaRPr lang="en-US"/>
        </a:p>
      </dgm:t>
    </dgm:pt>
    <dgm:pt modelId="{038FADCA-16AD-482C-AF66-168E3E9CA3AE}">
      <dgm:prSet phldrT="[Text]"/>
      <dgm:spPr/>
      <dgm:t>
        <a:bodyPr/>
        <a:lstStyle/>
        <a:p>
          <a:r>
            <a:rPr lang="en-US" i="0" dirty="0" smtClean="0">
              <a:solidFill>
                <a:srgbClr val="333333"/>
              </a:solidFill>
            </a:rPr>
            <a:t>No one universally accepted standard</a:t>
          </a:r>
          <a:endParaRPr lang="en-US" dirty="0"/>
        </a:p>
      </dgm:t>
    </dgm:pt>
    <dgm:pt modelId="{22E34713-22F6-44CC-9846-D1A9390BEAE8}" type="parTrans" cxnId="{53513E50-D8DA-4668-8204-45A2B176B43B}">
      <dgm:prSet/>
      <dgm:spPr/>
      <dgm:t>
        <a:bodyPr/>
        <a:lstStyle/>
        <a:p>
          <a:endParaRPr lang="en-US"/>
        </a:p>
      </dgm:t>
    </dgm:pt>
    <dgm:pt modelId="{0D334F47-4129-4FAB-BF55-82D603249CDE}" type="sibTrans" cxnId="{53513E50-D8DA-4668-8204-45A2B176B43B}">
      <dgm:prSet/>
      <dgm:spPr/>
      <dgm:t>
        <a:bodyPr/>
        <a:lstStyle/>
        <a:p>
          <a:endParaRPr lang="en-US"/>
        </a:p>
      </dgm:t>
    </dgm:pt>
    <dgm:pt modelId="{FB339684-1CC2-4671-8069-74060657EF63}">
      <dgm:prSet phldrT="[Text]"/>
      <dgm:spPr/>
      <dgm:t>
        <a:bodyPr/>
        <a:lstStyle/>
        <a:p>
          <a:r>
            <a:rPr lang="en-US" dirty="0" smtClean="0"/>
            <a:t>Relate to all aspects of the information lifecycle</a:t>
          </a:r>
          <a:endParaRPr lang="en-US" dirty="0"/>
        </a:p>
      </dgm:t>
    </dgm:pt>
    <dgm:pt modelId="{C0193EC4-DEFA-4DCA-97E2-E08BC2A0CA28}" type="parTrans" cxnId="{A822B224-FD64-4AAC-80E2-389D9F71503A}">
      <dgm:prSet/>
      <dgm:spPr/>
      <dgm:t>
        <a:bodyPr/>
        <a:lstStyle/>
        <a:p>
          <a:endParaRPr lang="en-US"/>
        </a:p>
      </dgm:t>
    </dgm:pt>
    <dgm:pt modelId="{0DF5C6EE-8586-418A-854E-1828D123FFFD}" type="sibTrans" cxnId="{A822B224-FD64-4AAC-80E2-389D9F71503A}">
      <dgm:prSet/>
      <dgm:spPr/>
      <dgm:t>
        <a:bodyPr/>
        <a:lstStyle/>
        <a:p>
          <a:endParaRPr lang="en-US"/>
        </a:p>
      </dgm:t>
    </dgm:pt>
    <dgm:pt modelId="{327148AD-5003-42C7-84B1-25D6A2B23033}" type="pres">
      <dgm:prSet presAssocID="{4135431D-490C-41D4-83D9-7B1E3372A02C}" presName="Name0" presStyleCnt="0">
        <dgm:presLayoutVars>
          <dgm:dir/>
          <dgm:resizeHandles val="exact"/>
        </dgm:presLayoutVars>
      </dgm:prSet>
      <dgm:spPr/>
      <dgm:t>
        <a:bodyPr/>
        <a:lstStyle/>
        <a:p>
          <a:endParaRPr lang="en-US"/>
        </a:p>
      </dgm:t>
    </dgm:pt>
    <dgm:pt modelId="{03923929-37BC-44E1-8349-40D0F452578B}" type="pres">
      <dgm:prSet presAssocID="{053F1384-6675-4F3C-B906-0D0969034494}" presName="Name5" presStyleLbl="vennNode1" presStyleIdx="0" presStyleCnt="4">
        <dgm:presLayoutVars>
          <dgm:bulletEnabled val="1"/>
        </dgm:presLayoutVars>
      </dgm:prSet>
      <dgm:spPr/>
      <dgm:t>
        <a:bodyPr/>
        <a:lstStyle/>
        <a:p>
          <a:endParaRPr lang="en-US"/>
        </a:p>
      </dgm:t>
    </dgm:pt>
    <dgm:pt modelId="{E63FA54D-C5C2-4CBB-882E-F31CEE97DCD6}" type="pres">
      <dgm:prSet presAssocID="{D0308061-DF41-4665-95FE-ED9182C6BF31}" presName="space" presStyleCnt="0"/>
      <dgm:spPr/>
    </dgm:pt>
    <dgm:pt modelId="{A1A70D4F-F729-4578-BDFD-F95A9C6EF03E}" type="pres">
      <dgm:prSet presAssocID="{55FC19F5-FE98-44A8-857C-5752A212AE70}" presName="Name5" presStyleLbl="vennNode1" presStyleIdx="1" presStyleCnt="4">
        <dgm:presLayoutVars>
          <dgm:bulletEnabled val="1"/>
        </dgm:presLayoutVars>
      </dgm:prSet>
      <dgm:spPr/>
      <dgm:t>
        <a:bodyPr/>
        <a:lstStyle/>
        <a:p>
          <a:endParaRPr lang="en-US"/>
        </a:p>
      </dgm:t>
    </dgm:pt>
    <dgm:pt modelId="{572AD5CB-65DA-4CBF-93B9-44ED0990AB08}" type="pres">
      <dgm:prSet presAssocID="{4E8B351F-B411-458C-A473-EB4B82808EF4}" presName="space" presStyleCnt="0"/>
      <dgm:spPr/>
    </dgm:pt>
    <dgm:pt modelId="{0833CD0C-8A0A-4C3F-8583-665958EC0BED}" type="pres">
      <dgm:prSet presAssocID="{038FADCA-16AD-482C-AF66-168E3E9CA3AE}" presName="Name5" presStyleLbl="vennNode1" presStyleIdx="2" presStyleCnt="4">
        <dgm:presLayoutVars>
          <dgm:bulletEnabled val="1"/>
        </dgm:presLayoutVars>
      </dgm:prSet>
      <dgm:spPr/>
      <dgm:t>
        <a:bodyPr/>
        <a:lstStyle/>
        <a:p>
          <a:endParaRPr lang="en-US"/>
        </a:p>
      </dgm:t>
    </dgm:pt>
    <dgm:pt modelId="{D1A9F4C7-DE07-4408-9C98-D61672FD5A90}" type="pres">
      <dgm:prSet presAssocID="{0D334F47-4129-4FAB-BF55-82D603249CDE}" presName="space" presStyleCnt="0"/>
      <dgm:spPr/>
    </dgm:pt>
    <dgm:pt modelId="{77B98472-E92F-4D6B-8549-85BE000B6E3A}" type="pres">
      <dgm:prSet presAssocID="{FB339684-1CC2-4671-8069-74060657EF63}" presName="Name5" presStyleLbl="vennNode1" presStyleIdx="3" presStyleCnt="4">
        <dgm:presLayoutVars>
          <dgm:bulletEnabled val="1"/>
        </dgm:presLayoutVars>
      </dgm:prSet>
      <dgm:spPr/>
      <dgm:t>
        <a:bodyPr/>
        <a:lstStyle/>
        <a:p>
          <a:endParaRPr lang="en-US"/>
        </a:p>
      </dgm:t>
    </dgm:pt>
  </dgm:ptLst>
  <dgm:cxnLst>
    <dgm:cxn modelId="{53513E50-D8DA-4668-8204-45A2B176B43B}" srcId="{4135431D-490C-41D4-83D9-7B1E3372A02C}" destId="{038FADCA-16AD-482C-AF66-168E3E9CA3AE}" srcOrd="2" destOrd="0" parTransId="{22E34713-22F6-44CC-9846-D1A9390BEAE8}" sibTransId="{0D334F47-4129-4FAB-BF55-82D603249CDE}"/>
    <dgm:cxn modelId="{86A277C2-C29F-4F45-9F9D-7D431D480E86}" type="presOf" srcId="{FB339684-1CC2-4671-8069-74060657EF63}" destId="{77B98472-E92F-4D6B-8549-85BE000B6E3A}" srcOrd="0" destOrd="0" presId="urn:microsoft.com/office/officeart/2005/8/layout/venn3"/>
    <dgm:cxn modelId="{DFB12A86-128C-4EC0-8124-BB205E4B4D4F}" srcId="{4135431D-490C-41D4-83D9-7B1E3372A02C}" destId="{55FC19F5-FE98-44A8-857C-5752A212AE70}" srcOrd="1" destOrd="0" parTransId="{876DAA37-FC16-4DF8-88BB-9F36B3B07E69}" sibTransId="{4E8B351F-B411-458C-A473-EB4B82808EF4}"/>
    <dgm:cxn modelId="{7071F6DB-2D53-4A0F-86B9-B91CF53FAA75}" type="presOf" srcId="{053F1384-6675-4F3C-B906-0D0969034494}" destId="{03923929-37BC-44E1-8349-40D0F452578B}" srcOrd="0" destOrd="0" presId="urn:microsoft.com/office/officeart/2005/8/layout/venn3"/>
    <dgm:cxn modelId="{9B5FDA9B-71D7-49FC-A6D0-BF3DA4A0D5D9}" type="presOf" srcId="{038FADCA-16AD-482C-AF66-168E3E9CA3AE}" destId="{0833CD0C-8A0A-4C3F-8583-665958EC0BED}" srcOrd="0" destOrd="0" presId="urn:microsoft.com/office/officeart/2005/8/layout/venn3"/>
    <dgm:cxn modelId="{A822B224-FD64-4AAC-80E2-389D9F71503A}" srcId="{4135431D-490C-41D4-83D9-7B1E3372A02C}" destId="{FB339684-1CC2-4671-8069-74060657EF63}" srcOrd="3" destOrd="0" parTransId="{C0193EC4-DEFA-4DCA-97E2-E08BC2A0CA28}" sibTransId="{0DF5C6EE-8586-418A-854E-1828D123FFFD}"/>
    <dgm:cxn modelId="{7C987A65-B345-4BA9-9B79-0B18619C476C}" srcId="{4135431D-490C-41D4-83D9-7B1E3372A02C}" destId="{053F1384-6675-4F3C-B906-0D0969034494}" srcOrd="0" destOrd="0" parTransId="{85354DA1-A28E-4AD7-A2FF-6390DAFEB1CB}" sibTransId="{D0308061-DF41-4665-95FE-ED9182C6BF31}"/>
    <dgm:cxn modelId="{E728318D-1754-4244-84C1-CF340DF14770}" type="presOf" srcId="{4135431D-490C-41D4-83D9-7B1E3372A02C}" destId="{327148AD-5003-42C7-84B1-25D6A2B23033}" srcOrd="0" destOrd="0" presId="urn:microsoft.com/office/officeart/2005/8/layout/venn3"/>
    <dgm:cxn modelId="{AADB609B-892A-444F-A31E-C0D6B546088F}" type="presOf" srcId="{55FC19F5-FE98-44A8-857C-5752A212AE70}" destId="{A1A70D4F-F729-4578-BDFD-F95A9C6EF03E}" srcOrd="0" destOrd="0" presId="urn:microsoft.com/office/officeart/2005/8/layout/venn3"/>
    <dgm:cxn modelId="{B960725A-39BB-491E-A9CB-940F4180558D}" type="presParOf" srcId="{327148AD-5003-42C7-84B1-25D6A2B23033}" destId="{03923929-37BC-44E1-8349-40D0F452578B}" srcOrd="0" destOrd="0" presId="urn:microsoft.com/office/officeart/2005/8/layout/venn3"/>
    <dgm:cxn modelId="{D950E7EA-2568-4C32-B81D-F4D4F25828CF}" type="presParOf" srcId="{327148AD-5003-42C7-84B1-25D6A2B23033}" destId="{E63FA54D-C5C2-4CBB-882E-F31CEE97DCD6}" srcOrd="1" destOrd="0" presId="urn:microsoft.com/office/officeart/2005/8/layout/venn3"/>
    <dgm:cxn modelId="{E504D748-7386-4315-B504-FA6DB2EFDDFC}" type="presParOf" srcId="{327148AD-5003-42C7-84B1-25D6A2B23033}" destId="{A1A70D4F-F729-4578-BDFD-F95A9C6EF03E}" srcOrd="2" destOrd="0" presId="urn:microsoft.com/office/officeart/2005/8/layout/venn3"/>
    <dgm:cxn modelId="{576B3801-5AEF-4968-BAEE-C08C71EB1C13}" type="presParOf" srcId="{327148AD-5003-42C7-84B1-25D6A2B23033}" destId="{572AD5CB-65DA-4CBF-93B9-44ED0990AB08}" srcOrd="3" destOrd="0" presId="urn:microsoft.com/office/officeart/2005/8/layout/venn3"/>
    <dgm:cxn modelId="{F0D37FC7-BCA6-40AF-8CDE-79F66CD3A930}" type="presParOf" srcId="{327148AD-5003-42C7-84B1-25D6A2B23033}" destId="{0833CD0C-8A0A-4C3F-8583-665958EC0BED}" srcOrd="4" destOrd="0" presId="urn:microsoft.com/office/officeart/2005/8/layout/venn3"/>
    <dgm:cxn modelId="{C6AA48D4-CEB1-40B5-A292-CA22C06B8EA1}" type="presParOf" srcId="{327148AD-5003-42C7-84B1-25D6A2B23033}" destId="{D1A9F4C7-DE07-4408-9C98-D61672FD5A90}" srcOrd="5" destOrd="0" presId="urn:microsoft.com/office/officeart/2005/8/layout/venn3"/>
    <dgm:cxn modelId="{BD13DBD3-D30E-40F4-98AE-4B7DC8EC2799}" type="presParOf" srcId="{327148AD-5003-42C7-84B1-25D6A2B23033}" destId="{77B98472-E92F-4D6B-8549-85BE000B6E3A}" srcOrd="6" destOrd="0" presId="urn:microsoft.com/office/officeart/2005/8/layout/ven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06F2988-35DA-4069-A401-AAA7D1094A5E}"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US"/>
        </a:p>
      </dgm:t>
    </dgm:pt>
    <dgm:pt modelId="{55EB7E73-905E-447C-9C19-9E17BD4F47BA}">
      <dgm:prSet phldrT="[Text]"/>
      <dgm:spPr/>
      <dgm:t>
        <a:bodyPr/>
        <a:lstStyle/>
        <a:p>
          <a:r>
            <a:rPr lang="en-US" dirty="0" smtClean="0"/>
            <a:t>Advising</a:t>
          </a:r>
          <a:endParaRPr lang="en-US" dirty="0"/>
        </a:p>
      </dgm:t>
    </dgm:pt>
    <dgm:pt modelId="{AD1808B4-9F4F-4ECA-AFB1-BA8926D8DEBF}" type="parTrans" cxnId="{3171C9AB-37FE-4DF3-99C1-83DC82013CF8}">
      <dgm:prSet/>
      <dgm:spPr/>
      <dgm:t>
        <a:bodyPr/>
        <a:lstStyle/>
        <a:p>
          <a:endParaRPr lang="en-US"/>
        </a:p>
      </dgm:t>
    </dgm:pt>
    <dgm:pt modelId="{32EE209E-6D7B-4656-8795-B774628923C9}" type="sibTrans" cxnId="{3171C9AB-37FE-4DF3-99C1-83DC82013CF8}">
      <dgm:prSet/>
      <dgm:spPr/>
      <dgm:t>
        <a:bodyPr/>
        <a:lstStyle/>
        <a:p>
          <a:endParaRPr lang="en-US"/>
        </a:p>
      </dgm:t>
    </dgm:pt>
    <dgm:pt modelId="{B9BCCA49-E964-43F7-83FB-B9419333CA60}">
      <dgm:prSet phldrT="[Text]"/>
      <dgm:spPr/>
      <dgm:t>
        <a:bodyPr/>
        <a:lstStyle/>
        <a:p>
          <a:r>
            <a:rPr lang="en-US" dirty="0" smtClean="0"/>
            <a:t>Methodology</a:t>
          </a:r>
          <a:endParaRPr lang="en-US" dirty="0"/>
        </a:p>
      </dgm:t>
    </dgm:pt>
    <dgm:pt modelId="{0516995F-7A95-4D51-BBC0-6D67CC097686}" type="parTrans" cxnId="{CD837F55-0390-4106-BB7A-20E07091B3E4}">
      <dgm:prSet/>
      <dgm:spPr/>
      <dgm:t>
        <a:bodyPr/>
        <a:lstStyle/>
        <a:p>
          <a:endParaRPr lang="en-US"/>
        </a:p>
      </dgm:t>
    </dgm:pt>
    <dgm:pt modelId="{DE59F59D-4E76-4AD9-8571-5F2C13F2F002}" type="sibTrans" cxnId="{CD837F55-0390-4106-BB7A-20E07091B3E4}">
      <dgm:prSet/>
      <dgm:spPr/>
      <dgm:t>
        <a:bodyPr/>
        <a:lstStyle/>
        <a:p>
          <a:endParaRPr lang="en-US"/>
        </a:p>
      </dgm:t>
    </dgm:pt>
    <dgm:pt modelId="{787AB8FB-D8D6-4CDD-83F1-1188E83BF04E}">
      <dgm:prSet phldrT="[Text]"/>
      <dgm:spPr/>
      <dgm:t>
        <a:bodyPr/>
        <a:lstStyle/>
        <a:p>
          <a:r>
            <a:rPr lang="en-US" dirty="0" smtClean="0"/>
            <a:t>Implementation</a:t>
          </a:r>
          <a:endParaRPr lang="en-US" dirty="0"/>
        </a:p>
      </dgm:t>
    </dgm:pt>
    <dgm:pt modelId="{628338A5-BAC4-45E4-9151-AFCD0418169D}" type="parTrans" cxnId="{1415036F-62CA-4685-9314-49BAEE016DFD}">
      <dgm:prSet/>
      <dgm:spPr/>
      <dgm:t>
        <a:bodyPr/>
        <a:lstStyle/>
        <a:p>
          <a:endParaRPr lang="en-US"/>
        </a:p>
      </dgm:t>
    </dgm:pt>
    <dgm:pt modelId="{403730A9-C5F9-443B-A235-746A1E78E11E}" type="sibTrans" cxnId="{1415036F-62CA-4685-9314-49BAEE016DFD}">
      <dgm:prSet/>
      <dgm:spPr/>
      <dgm:t>
        <a:bodyPr/>
        <a:lstStyle/>
        <a:p>
          <a:endParaRPr lang="en-US"/>
        </a:p>
      </dgm:t>
    </dgm:pt>
    <dgm:pt modelId="{89D82BEB-F9BE-42D8-9DC2-4D32168C36DB}" type="pres">
      <dgm:prSet presAssocID="{E06F2988-35DA-4069-A401-AAA7D1094A5E}" presName="rootnode" presStyleCnt="0">
        <dgm:presLayoutVars>
          <dgm:chMax/>
          <dgm:chPref/>
          <dgm:dir/>
          <dgm:animLvl val="lvl"/>
        </dgm:presLayoutVars>
      </dgm:prSet>
      <dgm:spPr/>
      <dgm:t>
        <a:bodyPr/>
        <a:lstStyle/>
        <a:p>
          <a:endParaRPr lang="en-US"/>
        </a:p>
      </dgm:t>
    </dgm:pt>
    <dgm:pt modelId="{14127A3D-EEAE-401E-B244-BE674A840010}" type="pres">
      <dgm:prSet presAssocID="{55EB7E73-905E-447C-9C19-9E17BD4F47BA}" presName="composite" presStyleCnt="0"/>
      <dgm:spPr/>
    </dgm:pt>
    <dgm:pt modelId="{F0EA7D86-DEDB-4F75-8342-D74B4271A1DF}" type="pres">
      <dgm:prSet presAssocID="{55EB7E73-905E-447C-9C19-9E17BD4F47BA}" presName="bentUpArrow1" presStyleLbl="alignImgPlace1" presStyleIdx="0" presStyleCnt="2" custLinFactNeighborX="-24901" custLinFactNeighborY="-42523"/>
      <dgm:spPr/>
      <dgm:t>
        <a:bodyPr/>
        <a:lstStyle/>
        <a:p>
          <a:endParaRPr lang="en-US"/>
        </a:p>
      </dgm:t>
    </dgm:pt>
    <dgm:pt modelId="{863BC082-ACA7-4922-AEA5-6F1057CD0AE1}" type="pres">
      <dgm:prSet presAssocID="{55EB7E73-905E-447C-9C19-9E17BD4F47BA}" presName="ParentText" presStyleLbl="node1" presStyleIdx="0" presStyleCnt="3" custLinFactX="-5305" custLinFactNeighborX="-100000" custLinFactNeighborY="-4069">
        <dgm:presLayoutVars>
          <dgm:chMax val="1"/>
          <dgm:chPref val="1"/>
          <dgm:bulletEnabled val="1"/>
        </dgm:presLayoutVars>
      </dgm:prSet>
      <dgm:spPr/>
      <dgm:t>
        <a:bodyPr/>
        <a:lstStyle/>
        <a:p>
          <a:endParaRPr lang="en-US"/>
        </a:p>
      </dgm:t>
    </dgm:pt>
    <dgm:pt modelId="{3AC7D5E1-8FCC-4C66-B190-EB196A19009E}" type="pres">
      <dgm:prSet presAssocID="{55EB7E73-905E-447C-9C19-9E17BD4F47BA}" presName="ChildText" presStyleLbl="revTx" presStyleIdx="0" presStyleCnt="2">
        <dgm:presLayoutVars>
          <dgm:chMax val="0"/>
          <dgm:chPref val="0"/>
          <dgm:bulletEnabled val="1"/>
        </dgm:presLayoutVars>
      </dgm:prSet>
      <dgm:spPr/>
      <dgm:t>
        <a:bodyPr/>
        <a:lstStyle/>
        <a:p>
          <a:endParaRPr lang="en-US"/>
        </a:p>
      </dgm:t>
    </dgm:pt>
    <dgm:pt modelId="{FC227E48-99F8-4A7C-A33A-941195F3CF7E}" type="pres">
      <dgm:prSet presAssocID="{32EE209E-6D7B-4656-8795-B774628923C9}" presName="sibTrans" presStyleCnt="0"/>
      <dgm:spPr/>
    </dgm:pt>
    <dgm:pt modelId="{FC26ED0D-9659-4F6D-8D57-653A70AAE007}" type="pres">
      <dgm:prSet presAssocID="{B9BCCA49-E964-43F7-83FB-B9419333CA60}" presName="composite" presStyleCnt="0"/>
      <dgm:spPr/>
    </dgm:pt>
    <dgm:pt modelId="{77081BD7-F057-4C5C-A0A6-ABA0391E1C95}" type="pres">
      <dgm:prSet presAssocID="{B9BCCA49-E964-43F7-83FB-B9419333CA60}" presName="bentUpArrow1" presStyleLbl="alignImgPlace1" presStyleIdx="1" presStyleCnt="2" custLinFactNeighborX="96209" custLinFactNeighborY="-79893"/>
      <dgm:spPr/>
    </dgm:pt>
    <dgm:pt modelId="{BFD71AE5-AFF1-47CC-B82B-09805EEFD454}" type="pres">
      <dgm:prSet presAssocID="{B9BCCA49-E964-43F7-83FB-B9419333CA60}" presName="ParentText" presStyleLbl="node1" presStyleIdx="1" presStyleCnt="3" custLinFactNeighborX="-24495" custLinFactNeighborY="-22965">
        <dgm:presLayoutVars>
          <dgm:chMax val="1"/>
          <dgm:chPref val="1"/>
          <dgm:bulletEnabled val="1"/>
        </dgm:presLayoutVars>
      </dgm:prSet>
      <dgm:spPr/>
      <dgm:t>
        <a:bodyPr/>
        <a:lstStyle/>
        <a:p>
          <a:endParaRPr lang="en-US"/>
        </a:p>
      </dgm:t>
    </dgm:pt>
    <dgm:pt modelId="{92E9A0F6-00DA-470A-816D-3A89B31F533D}" type="pres">
      <dgm:prSet presAssocID="{B9BCCA49-E964-43F7-83FB-B9419333CA60}" presName="ChildText" presStyleLbl="revTx" presStyleIdx="1" presStyleCnt="2">
        <dgm:presLayoutVars>
          <dgm:chMax val="0"/>
          <dgm:chPref val="0"/>
          <dgm:bulletEnabled val="1"/>
        </dgm:presLayoutVars>
      </dgm:prSet>
      <dgm:spPr/>
      <dgm:t>
        <a:bodyPr/>
        <a:lstStyle/>
        <a:p>
          <a:endParaRPr lang="en-US"/>
        </a:p>
      </dgm:t>
    </dgm:pt>
    <dgm:pt modelId="{9755893C-C4B8-41C0-9A0F-CEAA155CBFE1}" type="pres">
      <dgm:prSet presAssocID="{DE59F59D-4E76-4AD9-8571-5F2C13F2F002}" presName="sibTrans" presStyleCnt="0"/>
      <dgm:spPr/>
    </dgm:pt>
    <dgm:pt modelId="{0B16250E-CCDA-46D3-ABFD-D131C4EAAB8A}" type="pres">
      <dgm:prSet presAssocID="{787AB8FB-D8D6-4CDD-83F1-1188E83BF04E}" presName="composite" presStyleCnt="0"/>
      <dgm:spPr/>
    </dgm:pt>
    <dgm:pt modelId="{E1AE46DB-AEC4-483F-8B00-B1BB8EE67D8C}" type="pres">
      <dgm:prSet presAssocID="{787AB8FB-D8D6-4CDD-83F1-1188E83BF04E}" presName="ParentText" presStyleLbl="node1" presStyleIdx="2" presStyleCnt="3" custLinFactNeighborX="61238" custLinFactNeighborY="-68895">
        <dgm:presLayoutVars>
          <dgm:chMax val="1"/>
          <dgm:chPref val="1"/>
          <dgm:bulletEnabled val="1"/>
        </dgm:presLayoutVars>
      </dgm:prSet>
      <dgm:spPr/>
      <dgm:t>
        <a:bodyPr/>
        <a:lstStyle/>
        <a:p>
          <a:endParaRPr lang="en-US"/>
        </a:p>
      </dgm:t>
    </dgm:pt>
  </dgm:ptLst>
  <dgm:cxnLst>
    <dgm:cxn modelId="{3171C9AB-37FE-4DF3-99C1-83DC82013CF8}" srcId="{E06F2988-35DA-4069-A401-AAA7D1094A5E}" destId="{55EB7E73-905E-447C-9C19-9E17BD4F47BA}" srcOrd="0" destOrd="0" parTransId="{AD1808B4-9F4F-4ECA-AFB1-BA8926D8DEBF}" sibTransId="{32EE209E-6D7B-4656-8795-B774628923C9}"/>
    <dgm:cxn modelId="{8EA64B16-AFA1-4D95-BA65-736C1C9ECBEA}" type="presOf" srcId="{B9BCCA49-E964-43F7-83FB-B9419333CA60}" destId="{BFD71AE5-AFF1-47CC-B82B-09805EEFD454}" srcOrd="0" destOrd="0" presId="urn:microsoft.com/office/officeart/2005/8/layout/StepDownProcess"/>
    <dgm:cxn modelId="{CD837F55-0390-4106-BB7A-20E07091B3E4}" srcId="{E06F2988-35DA-4069-A401-AAA7D1094A5E}" destId="{B9BCCA49-E964-43F7-83FB-B9419333CA60}" srcOrd="1" destOrd="0" parTransId="{0516995F-7A95-4D51-BBC0-6D67CC097686}" sibTransId="{DE59F59D-4E76-4AD9-8571-5F2C13F2F002}"/>
    <dgm:cxn modelId="{1889FECB-BEC8-4A76-A7C3-A274C96678AD}" type="presOf" srcId="{55EB7E73-905E-447C-9C19-9E17BD4F47BA}" destId="{863BC082-ACA7-4922-AEA5-6F1057CD0AE1}" srcOrd="0" destOrd="0" presId="urn:microsoft.com/office/officeart/2005/8/layout/StepDownProcess"/>
    <dgm:cxn modelId="{1AD5DE50-2658-45D9-BC22-18A8F2D5C061}" type="presOf" srcId="{E06F2988-35DA-4069-A401-AAA7D1094A5E}" destId="{89D82BEB-F9BE-42D8-9DC2-4D32168C36DB}" srcOrd="0" destOrd="0" presId="urn:microsoft.com/office/officeart/2005/8/layout/StepDownProcess"/>
    <dgm:cxn modelId="{1415036F-62CA-4685-9314-49BAEE016DFD}" srcId="{E06F2988-35DA-4069-A401-AAA7D1094A5E}" destId="{787AB8FB-D8D6-4CDD-83F1-1188E83BF04E}" srcOrd="2" destOrd="0" parTransId="{628338A5-BAC4-45E4-9151-AFCD0418169D}" sibTransId="{403730A9-C5F9-443B-A235-746A1E78E11E}"/>
    <dgm:cxn modelId="{1FE1C8D1-1774-41D4-B9D9-72961910E9A0}" type="presOf" srcId="{787AB8FB-D8D6-4CDD-83F1-1188E83BF04E}" destId="{E1AE46DB-AEC4-483F-8B00-B1BB8EE67D8C}" srcOrd="0" destOrd="0" presId="urn:microsoft.com/office/officeart/2005/8/layout/StepDownProcess"/>
    <dgm:cxn modelId="{686A69AD-34FE-41FC-BEB7-49B8FBCB6D85}" type="presParOf" srcId="{89D82BEB-F9BE-42D8-9DC2-4D32168C36DB}" destId="{14127A3D-EEAE-401E-B244-BE674A840010}" srcOrd="0" destOrd="0" presId="urn:microsoft.com/office/officeart/2005/8/layout/StepDownProcess"/>
    <dgm:cxn modelId="{F251469B-3D0E-4359-B1DD-FCCA0F833C2E}" type="presParOf" srcId="{14127A3D-EEAE-401E-B244-BE674A840010}" destId="{F0EA7D86-DEDB-4F75-8342-D74B4271A1DF}" srcOrd="0" destOrd="0" presId="urn:microsoft.com/office/officeart/2005/8/layout/StepDownProcess"/>
    <dgm:cxn modelId="{7003C42A-6D41-439B-9CF9-6CD04CD0DD5E}" type="presParOf" srcId="{14127A3D-EEAE-401E-B244-BE674A840010}" destId="{863BC082-ACA7-4922-AEA5-6F1057CD0AE1}" srcOrd="1" destOrd="0" presId="urn:microsoft.com/office/officeart/2005/8/layout/StepDownProcess"/>
    <dgm:cxn modelId="{35680E23-224E-4CF0-B16E-479A531CB6B0}" type="presParOf" srcId="{14127A3D-EEAE-401E-B244-BE674A840010}" destId="{3AC7D5E1-8FCC-4C66-B190-EB196A19009E}" srcOrd="2" destOrd="0" presId="urn:microsoft.com/office/officeart/2005/8/layout/StepDownProcess"/>
    <dgm:cxn modelId="{3D0FAC53-A182-4031-B660-7123B98F6BB4}" type="presParOf" srcId="{89D82BEB-F9BE-42D8-9DC2-4D32168C36DB}" destId="{FC227E48-99F8-4A7C-A33A-941195F3CF7E}" srcOrd="1" destOrd="0" presId="urn:microsoft.com/office/officeart/2005/8/layout/StepDownProcess"/>
    <dgm:cxn modelId="{FA8FB063-E233-48B2-AA2A-4C8AA9F36BAA}" type="presParOf" srcId="{89D82BEB-F9BE-42D8-9DC2-4D32168C36DB}" destId="{FC26ED0D-9659-4F6D-8D57-653A70AAE007}" srcOrd="2" destOrd="0" presId="urn:microsoft.com/office/officeart/2005/8/layout/StepDownProcess"/>
    <dgm:cxn modelId="{2772A23B-444A-4A99-9FE0-55FFFDA10C7F}" type="presParOf" srcId="{FC26ED0D-9659-4F6D-8D57-653A70AAE007}" destId="{77081BD7-F057-4C5C-A0A6-ABA0391E1C95}" srcOrd="0" destOrd="0" presId="urn:microsoft.com/office/officeart/2005/8/layout/StepDownProcess"/>
    <dgm:cxn modelId="{0991CE34-2313-4C9A-808B-2BB11AA0BF03}" type="presParOf" srcId="{FC26ED0D-9659-4F6D-8D57-653A70AAE007}" destId="{BFD71AE5-AFF1-47CC-B82B-09805EEFD454}" srcOrd="1" destOrd="0" presId="urn:microsoft.com/office/officeart/2005/8/layout/StepDownProcess"/>
    <dgm:cxn modelId="{258915EE-12AB-41EA-A109-75E2206C9350}" type="presParOf" srcId="{FC26ED0D-9659-4F6D-8D57-653A70AAE007}" destId="{92E9A0F6-00DA-470A-816D-3A89B31F533D}" srcOrd="2" destOrd="0" presId="urn:microsoft.com/office/officeart/2005/8/layout/StepDownProcess"/>
    <dgm:cxn modelId="{E72C2C42-FBA6-48A8-B7FA-6E117611075F}" type="presParOf" srcId="{89D82BEB-F9BE-42D8-9DC2-4D32168C36DB}" destId="{9755893C-C4B8-41C0-9A0F-CEAA155CBFE1}" srcOrd="3" destOrd="0" presId="urn:microsoft.com/office/officeart/2005/8/layout/StepDownProcess"/>
    <dgm:cxn modelId="{835AA0AC-CEBC-461F-840B-B668DA515A38}" type="presParOf" srcId="{89D82BEB-F9BE-42D8-9DC2-4D32168C36DB}" destId="{0B16250E-CCDA-46D3-ABFD-D131C4EAAB8A}" srcOrd="4" destOrd="0" presId="urn:microsoft.com/office/officeart/2005/8/layout/StepDownProcess"/>
    <dgm:cxn modelId="{DF35F3D3-3825-42E0-94F4-1B8FBBF70AD8}" type="presParOf" srcId="{0B16250E-CCDA-46D3-ABFD-D131C4EAAB8A}" destId="{E1AE46DB-AEC4-483F-8B00-B1BB8EE67D8C}" srcOrd="0" destOrd="0" presId="urn:microsoft.com/office/officeart/2005/8/layout/StepDown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FC699B1-D02E-49A8-B6DB-CBC7002C0E1E}"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n-US"/>
        </a:p>
      </dgm:t>
    </dgm:pt>
    <dgm:pt modelId="{FD71564F-D734-4066-8A02-3FE75FB9E498}">
      <dgm:prSet phldrT="[Text]"/>
      <dgm:spPr/>
      <dgm:t>
        <a:bodyPr/>
        <a:lstStyle/>
        <a:p>
          <a:r>
            <a:rPr lang="en-US" dirty="0" smtClean="0"/>
            <a:t>Spring 2018</a:t>
          </a:r>
          <a:endParaRPr lang="en-US" dirty="0"/>
        </a:p>
      </dgm:t>
    </dgm:pt>
    <dgm:pt modelId="{7C004D4F-31A8-402D-A692-38D56B5310B4}" type="parTrans" cxnId="{56EC967A-59C3-4BFE-81A6-139054DDC039}">
      <dgm:prSet/>
      <dgm:spPr/>
      <dgm:t>
        <a:bodyPr/>
        <a:lstStyle/>
        <a:p>
          <a:endParaRPr lang="en-US"/>
        </a:p>
      </dgm:t>
    </dgm:pt>
    <dgm:pt modelId="{5D8A6239-B340-471C-AEAA-96D50D9007F4}" type="sibTrans" cxnId="{56EC967A-59C3-4BFE-81A6-139054DDC039}">
      <dgm:prSet/>
      <dgm:spPr/>
      <dgm:t>
        <a:bodyPr/>
        <a:lstStyle/>
        <a:p>
          <a:endParaRPr lang="en-US"/>
        </a:p>
      </dgm:t>
    </dgm:pt>
    <dgm:pt modelId="{C7808707-FAB7-4A3A-B866-7716F9FC35B5}">
      <dgm:prSet phldrT="[Text]"/>
      <dgm:spPr/>
      <dgm:t>
        <a:bodyPr/>
        <a:lstStyle/>
        <a:p>
          <a:r>
            <a:rPr lang="en-US" dirty="0" smtClean="0"/>
            <a:t>Teams </a:t>
          </a:r>
          <a:r>
            <a:rPr lang="en-US" smtClean="0"/>
            <a:t>field interviews</a:t>
          </a:r>
          <a:endParaRPr lang="en-US" dirty="0"/>
        </a:p>
      </dgm:t>
    </dgm:pt>
    <dgm:pt modelId="{1F0E256E-9851-46B5-BD20-9A76538DF3B5}" type="parTrans" cxnId="{7832B7A5-B485-486D-B031-E8309CDF6AD1}">
      <dgm:prSet/>
      <dgm:spPr/>
      <dgm:t>
        <a:bodyPr/>
        <a:lstStyle/>
        <a:p>
          <a:endParaRPr lang="en-US"/>
        </a:p>
      </dgm:t>
    </dgm:pt>
    <dgm:pt modelId="{826A2EBB-DE45-4DDE-8341-85DA71D76529}" type="sibTrans" cxnId="{7832B7A5-B485-486D-B031-E8309CDF6AD1}">
      <dgm:prSet/>
      <dgm:spPr/>
      <dgm:t>
        <a:bodyPr/>
        <a:lstStyle/>
        <a:p>
          <a:endParaRPr lang="en-US"/>
        </a:p>
      </dgm:t>
    </dgm:pt>
    <dgm:pt modelId="{527484AB-0840-460B-91BD-098A24A2CC0E}">
      <dgm:prSet phldrT="[Text]"/>
      <dgm:spPr/>
      <dgm:t>
        <a:bodyPr/>
        <a:lstStyle/>
        <a:p>
          <a:r>
            <a:rPr lang="en-US" dirty="0" smtClean="0"/>
            <a:t>Fall 2018</a:t>
          </a:r>
          <a:endParaRPr lang="en-US" dirty="0"/>
        </a:p>
      </dgm:t>
    </dgm:pt>
    <dgm:pt modelId="{929E316F-D9BC-41B7-9DD7-6DE7BAEDA4DE}" type="parTrans" cxnId="{A118FBCA-4966-439F-BBD1-2A563A056830}">
      <dgm:prSet/>
      <dgm:spPr/>
      <dgm:t>
        <a:bodyPr/>
        <a:lstStyle/>
        <a:p>
          <a:endParaRPr lang="en-US"/>
        </a:p>
      </dgm:t>
    </dgm:pt>
    <dgm:pt modelId="{BE718DBA-E04B-42E8-81B6-E91418AC1B74}" type="sibTrans" cxnId="{A118FBCA-4966-439F-BBD1-2A563A056830}">
      <dgm:prSet/>
      <dgm:spPr/>
      <dgm:t>
        <a:bodyPr/>
        <a:lstStyle/>
        <a:p>
          <a:endParaRPr lang="en-US"/>
        </a:p>
      </dgm:t>
    </dgm:pt>
    <dgm:pt modelId="{5021B7EA-BCD2-42DF-B6ED-F2FB5CDE9AFF}">
      <dgm:prSet phldrT="[Text]"/>
      <dgm:spPr/>
      <dgm:t>
        <a:bodyPr/>
        <a:lstStyle/>
        <a:p>
          <a:r>
            <a:rPr lang="en-US" dirty="0" smtClean="0"/>
            <a:t>Teams finalize local reports</a:t>
          </a:r>
          <a:endParaRPr lang="en-US" dirty="0"/>
        </a:p>
      </dgm:t>
    </dgm:pt>
    <dgm:pt modelId="{E480E3E2-1A65-4EFD-98F2-32CEC6CA359B}" type="parTrans" cxnId="{DC90612F-90A0-4BE3-97FA-690B74CBB47D}">
      <dgm:prSet/>
      <dgm:spPr/>
      <dgm:t>
        <a:bodyPr/>
        <a:lstStyle/>
        <a:p>
          <a:endParaRPr lang="en-US"/>
        </a:p>
      </dgm:t>
    </dgm:pt>
    <dgm:pt modelId="{4E41617E-6C61-422F-B675-BCAFB2E495A4}" type="sibTrans" cxnId="{DC90612F-90A0-4BE3-97FA-690B74CBB47D}">
      <dgm:prSet/>
      <dgm:spPr/>
      <dgm:t>
        <a:bodyPr/>
        <a:lstStyle/>
        <a:p>
          <a:endParaRPr lang="en-US"/>
        </a:p>
      </dgm:t>
    </dgm:pt>
    <dgm:pt modelId="{BC487C65-8131-4B8A-B298-1E9887D4C1CA}">
      <dgm:prSet phldrT="[Text]"/>
      <dgm:spPr/>
      <dgm:t>
        <a:bodyPr/>
        <a:lstStyle/>
        <a:p>
          <a:r>
            <a:rPr lang="en-US" dirty="0" err="1" smtClean="0"/>
            <a:t>Ithaka</a:t>
          </a:r>
          <a:r>
            <a:rPr lang="en-US" dirty="0" smtClean="0"/>
            <a:t> S+R reviews reports</a:t>
          </a:r>
          <a:endParaRPr lang="en-US" dirty="0"/>
        </a:p>
      </dgm:t>
    </dgm:pt>
    <dgm:pt modelId="{BDB1CDE0-22DB-4BB2-B099-658CBDB03B5D}" type="parTrans" cxnId="{84D38AF7-B9A0-44F6-B508-2C2D84FE396E}">
      <dgm:prSet/>
      <dgm:spPr/>
      <dgm:t>
        <a:bodyPr/>
        <a:lstStyle/>
        <a:p>
          <a:endParaRPr lang="en-US"/>
        </a:p>
      </dgm:t>
    </dgm:pt>
    <dgm:pt modelId="{B34C011E-97CE-4A5F-AFD0-819B15FAABC7}" type="sibTrans" cxnId="{84D38AF7-B9A0-44F6-B508-2C2D84FE396E}">
      <dgm:prSet/>
      <dgm:spPr/>
      <dgm:t>
        <a:bodyPr/>
        <a:lstStyle/>
        <a:p>
          <a:endParaRPr lang="en-US"/>
        </a:p>
      </dgm:t>
    </dgm:pt>
    <dgm:pt modelId="{C7918772-9791-47E0-A036-E73A61B220CD}">
      <dgm:prSet phldrT="[Text]"/>
      <dgm:spPr/>
      <dgm:t>
        <a:bodyPr/>
        <a:lstStyle/>
        <a:p>
          <a:r>
            <a:rPr lang="en-US" dirty="0" smtClean="0"/>
            <a:t>Spring 2019</a:t>
          </a:r>
          <a:endParaRPr lang="en-US" dirty="0"/>
        </a:p>
      </dgm:t>
    </dgm:pt>
    <dgm:pt modelId="{5DD857F5-A70F-43A6-810B-56F5BC82CD76}" type="parTrans" cxnId="{4F8E9C6E-CB79-43EC-9B5C-C0E2DA1E62C9}">
      <dgm:prSet/>
      <dgm:spPr/>
      <dgm:t>
        <a:bodyPr/>
        <a:lstStyle/>
        <a:p>
          <a:endParaRPr lang="en-US"/>
        </a:p>
      </dgm:t>
    </dgm:pt>
    <dgm:pt modelId="{B84A5D43-5A9E-4051-86D7-922AD544F62F}" type="sibTrans" cxnId="{4F8E9C6E-CB79-43EC-9B5C-C0E2DA1E62C9}">
      <dgm:prSet/>
      <dgm:spPr/>
      <dgm:t>
        <a:bodyPr/>
        <a:lstStyle/>
        <a:p>
          <a:endParaRPr lang="en-US"/>
        </a:p>
      </dgm:t>
    </dgm:pt>
    <dgm:pt modelId="{5BE0BB78-ABFA-40C6-8E57-BFE9BD35CEA8}">
      <dgm:prSet phldrT="[Text]"/>
      <dgm:spPr/>
      <dgm:t>
        <a:bodyPr/>
        <a:lstStyle/>
        <a:p>
          <a:r>
            <a:rPr lang="en-US" dirty="0" err="1" smtClean="0"/>
            <a:t>Ithaka</a:t>
          </a:r>
          <a:r>
            <a:rPr lang="en-US" dirty="0" smtClean="0"/>
            <a:t> S+R publishes  capstone project review</a:t>
          </a:r>
          <a:endParaRPr lang="en-US" dirty="0"/>
        </a:p>
      </dgm:t>
    </dgm:pt>
    <dgm:pt modelId="{A530CE0F-9858-44AC-8080-35608C2CE5E6}" type="parTrans" cxnId="{59902FF1-7BFD-4960-A967-12992CDD0BD8}">
      <dgm:prSet/>
      <dgm:spPr/>
      <dgm:t>
        <a:bodyPr/>
        <a:lstStyle/>
        <a:p>
          <a:endParaRPr lang="en-US"/>
        </a:p>
      </dgm:t>
    </dgm:pt>
    <dgm:pt modelId="{D5EDEB63-1FA3-4D53-AB69-AD471B2D7BBE}" type="sibTrans" cxnId="{59902FF1-7BFD-4960-A967-12992CDD0BD8}">
      <dgm:prSet/>
      <dgm:spPr/>
      <dgm:t>
        <a:bodyPr/>
        <a:lstStyle/>
        <a:p>
          <a:endParaRPr lang="en-US"/>
        </a:p>
      </dgm:t>
    </dgm:pt>
    <dgm:pt modelId="{21B22016-E95A-4E06-AD89-23B0FF69F6C2}">
      <dgm:prSet phldrT="[Text]"/>
      <dgm:spPr/>
      <dgm:t>
        <a:bodyPr/>
        <a:lstStyle/>
        <a:p>
          <a:r>
            <a:rPr lang="en-US" dirty="0" smtClean="0"/>
            <a:t>Local reports published</a:t>
          </a:r>
          <a:endParaRPr lang="en-US" dirty="0"/>
        </a:p>
      </dgm:t>
    </dgm:pt>
    <dgm:pt modelId="{958F59DF-D503-43AF-BD96-CF21BA5D0ED9}" type="parTrans" cxnId="{F470BE8B-0D00-4917-B841-8E9E1B3BB498}">
      <dgm:prSet/>
      <dgm:spPr/>
      <dgm:t>
        <a:bodyPr/>
        <a:lstStyle/>
        <a:p>
          <a:endParaRPr lang="en-US"/>
        </a:p>
      </dgm:t>
    </dgm:pt>
    <dgm:pt modelId="{0059E9B0-4DCA-4563-A52D-40663C141FBD}" type="sibTrans" cxnId="{F470BE8B-0D00-4917-B841-8E9E1B3BB498}">
      <dgm:prSet/>
      <dgm:spPr/>
      <dgm:t>
        <a:bodyPr/>
        <a:lstStyle/>
        <a:p>
          <a:endParaRPr lang="en-US"/>
        </a:p>
      </dgm:t>
    </dgm:pt>
    <dgm:pt modelId="{64FB17C1-8773-493A-B194-25B99BC87B58}">
      <dgm:prSet phldrT="[Text]"/>
      <dgm:spPr/>
      <dgm:t>
        <a:bodyPr/>
        <a:lstStyle/>
        <a:p>
          <a:r>
            <a:rPr lang="en-US" dirty="0" smtClean="0"/>
            <a:t>Teams conduct local analyses</a:t>
          </a:r>
          <a:endParaRPr lang="en-US" dirty="0"/>
        </a:p>
      </dgm:t>
    </dgm:pt>
    <dgm:pt modelId="{CDA48E8A-4C04-48A8-A6F9-2E4FA97B6866}" type="sibTrans" cxnId="{5A81F38C-9E0E-43ED-8A7F-E553D09B7E60}">
      <dgm:prSet/>
      <dgm:spPr/>
      <dgm:t>
        <a:bodyPr/>
        <a:lstStyle/>
        <a:p>
          <a:endParaRPr lang="en-US"/>
        </a:p>
      </dgm:t>
    </dgm:pt>
    <dgm:pt modelId="{0A664531-1951-4D97-B4BA-2D02CB5258FB}" type="parTrans" cxnId="{5A81F38C-9E0E-43ED-8A7F-E553D09B7E60}">
      <dgm:prSet/>
      <dgm:spPr/>
      <dgm:t>
        <a:bodyPr/>
        <a:lstStyle/>
        <a:p>
          <a:endParaRPr lang="en-US"/>
        </a:p>
      </dgm:t>
    </dgm:pt>
    <dgm:pt modelId="{DA3BF0B1-5B6F-42A5-8500-C8C87BDEF2DE}">
      <dgm:prSet phldrT="[Text]"/>
      <dgm:spPr/>
      <dgm:t>
        <a:bodyPr/>
        <a:lstStyle/>
        <a:p>
          <a:r>
            <a:rPr lang="en-US" dirty="0" smtClean="0"/>
            <a:t>Participants review interviews</a:t>
          </a:r>
          <a:endParaRPr lang="en-US" dirty="0"/>
        </a:p>
      </dgm:t>
    </dgm:pt>
    <dgm:pt modelId="{6B004D10-45C1-4644-A844-6E0BCA2E6355}" type="parTrans" cxnId="{24F4E251-853A-4588-B47F-12A314BADAC4}">
      <dgm:prSet/>
      <dgm:spPr/>
      <dgm:t>
        <a:bodyPr/>
        <a:lstStyle/>
        <a:p>
          <a:endParaRPr lang="en-US"/>
        </a:p>
      </dgm:t>
    </dgm:pt>
    <dgm:pt modelId="{F52FE70F-3679-4A7B-80EE-10DE57079F86}" type="sibTrans" cxnId="{24F4E251-853A-4588-B47F-12A314BADAC4}">
      <dgm:prSet/>
      <dgm:spPr/>
      <dgm:t>
        <a:bodyPr/>
        <a:lstStyle/>
        <a:p>
          <a:endParaRPr lang="en-US"/>
        </a:p>
      </dgm:t>
    </dgm:pt>
    <dgm:pt modelId="{0BB8CE18-9877-4A61-A83B-127B10CD216C}">
      <dgm:prSet phldrT="[Text]"/>
      <dgm:spPr/>
      <dgm:t>
        <a:bodyPr/>
        <a:lstStyle/>
        <a:p>
          <a:r>
            <a:rPr lang="en-US" dirty="0" smtClean="0"/>
            <a:t>Participants review reports</a:t>
          </a:r>
          <a:endParaRPr lang="en-US" dirty="0"/>
        </a:p>
      </dgm:t>
    </dgm:pt>
    <dgm:pt modelId="{571E1569-B958-42F6-A7CA-89A54BE7E579}" type="parTrans" cxnId="{62670137-6486-4EC2-BF80-3FCF8A14BEED}">
      <dgm:prSet/>
      <dgm:spPr/>
      <dgm:t>
        <a:bodyPr/>
        <a:lstStyle/>
        <a:p>
          <a:endParaRPr lang="en-US"/>
        </a:p>
      </dgm:t>
    </dgm:pt>
    <dgm:pt modelId="{2553E3F4-A00B-4833-A654-267A2FA8BBB2}" type="sibTrans" cxnId="{62670137-6486-4EC2-BF80-3FCF8A14BEED}">
      <dgm:prSet/>
      <dgm:spPr/>
      <dgm:t>
        <a:bodyPr/>
        <a:lstStyle/>
        <a:p>
          <a:endParaRPr lang="en-US"/>
        </a:p>
      </dgm:t>
    </dgm:pt>
    <dgm:pt modelId="{A963284C-B894-4748-93FD-F4F7D0A8E7CD}" type="pres">
      <dgm:prSet presAssocID="{3FC699B1-D02E-49A8-B6DB-CBC7002C0E1E}" presName="theList" presStyleCnt="0">
        <dgm:presLayoutVars>
          <dgm:dir/>
          <dgm:animLvl val="lvl"/>
          <dgm:resizeHandles val="exact"/>
        </dgm:presLayoutVars>
      </dgm:prSet>
      <dgm:spPr/>
      <dgm:t>
        <a:bodyPr/>
        <a:lstStyle/>
        <a:p>
          <a:endParaRPr lang="en-US"/>
        </a:p>
      </dgm:t>
    </dgm:pt>
    <dgm:pt modelId="{FAEB5978-5E2B-4E0D-8AED-588196DF82E9}" type="pres">
      <dgm:prSet presAssocID="{FD71564F-D734-4066-8A02-3FE75FB9E498}" presName="compNode" presStyleCnt="0"/>
      <dgm:spPr/>
    </dgm:pt>
    <dgm:pt modelId="{0585F2DD-F7A0-4B22-9E9F-E070B6ECF13E}" type="pres">
      <dgm:prSet presAssocID="{FD71564F-D734-4066-8A02-3FE75FB9E498}" presName="noGeometry" presStyleCnt="0"/>
      <dgm:spPr/>
    </dgm:pt>
    <dgm:pt modelId="{A59BC1F8-0083-495A-9904-D6B841B72C30}" type="pres">
      <dgm:prSet presAssocID="{FD71564F-D734-4066-8A02-3FE75FB9E498}" presName="childTextVisible" presStyleLbl="bgAccFollowNode1" presStyleIdx="0" presStyleCnt="3">
        <dgm:presLayoutVars>
          <dgm:bulletEnabled val="1"/>
        </dgm:presLayoutVars>
      </dgm:prSet>
      <dgm:spPr/>
      <dgm:t>
        <a:bodyPr/>
        <a:lstStyle/>
        <a:p>
          <a:endParaRPr lang="en-US"/>
        </a:p>
      </dgm:t>
    </dgm:pt>
    <dgm:pt modelId="{2341C103-44C3-43C6-A878-015645B9224B}" type="pres">
      <dgm:prSet presAssocID="{FD71564F-D734-4066-8A02-3FE75FB9E498}" presName="childTextHidden" presStyleLbl="bgAccFollowNode1" presStyleIdx="0" presStyleCnt="3"/>
      <dgm:spPr/>
      <dgm:t>
        <a:bodyPr/>
        <a:lstStyle/>
        <a:p>
          <a:endParaRPr lang="en-US"/>
        </a:p>
      </dgm:t>
    </dgm:pt>
    <dgm:pt modelId="{810FD154-E47F-49F8-A7D3-3729CE6E793C}" type="pres">
      <dgm:prSet presAssocID="{FD71564F-D734-4066-8A02-3FE75FB9E498}" presName="parentText" presStyleLbl="node1" presStyleIdx="0" presStyleCnt="3">
        <dgm:presLayoutVars>
          <dgm:chMax val="1"/>
          <dgm:bulletEnabled val="1"/>
        </dgm:presLayoutVars>
      </dgm:prSet>
      <dgm:spPr/>
      <dgm:t>
        <a:bodyPr/>
        <a:lstStyle/>
        <a:p>
          <a:endParaRPr lang="en-US"/>
        </a:p>
      </dgm:t>
    </dgm:pt>
    <dgm:pt modelId="{934621C5-94CE-47E0-B08E-063FB0CA1D35}" type="pres">
      <dgm:prSet presAssocID="{FD71564F-D734-4066-8A02-3FE75FB9E498}" presName="aSpace" presStyleCnt="0"/>
      <dgm:spPr/>
    </dgm:pt>
    <dgm:pt modelId="{4D56A0CC-C357-4024-B2D5-6D07CA7FA9E5}" type="pres">
      <dgm:prSet presAssocID="{527484AB-0840-460B-91BD-098A24A2CC0E}" presName="compNode" presStyleCnt="0"/>
      <dgm:spPr/>
    </dgm:pt>
    <dgm:pt modelId="{FB6BFC4E-6E9A-4B52-9937-21678D3D7600}" type="pres">
      <dgm:prSet presAssocID="{527484AB-0840-460B-91BD-098A24A2CC0E}" presName="noGeometry" presStyleCnt="0"/>
      <dgm:spPr/>
    </dgm:pt>
    <dgm:pt modelId="{53BAC693-49B4-49A2-9CE1-E8BA2D907527}" type="pres">
      <dgm:prSet presAssocID="{527484AB-0840-460B-91BD-098A24A2CC0E}" presName="childTextVisible" presStyleLbl="bgAccFollowNode1" presStyleIdx="1" presStyleCnt="3">
        <dgm:presLayoutVars>
          <dgm:bulletEnabled val="1"/>
        </dgm:presLayoutVars>
      </dgm:prSet>
      <dgm:spPr/>
      <dgm:t>
        <a:bodyPr/>
        <a:lstStyle/>
        <a:p>
          <a:endParaRPr lang="en-US"/>
        </a:p>
      </dgm:t>
    </dgm:pt>
    <dgm:pt modelId="{19DCF46A-059F-41E0-AF45-89620992A33D}" type="pres">
      <dgm:prSet presAssocID="{527484AB-0840-460B-91BD-098A24A2CC0E}" presName="childTextHidden" presStyleLbl="bgAccFollowNode1" presStyleIdx="1" presStyleCnt="3"/>
      <dgm:spPr/>
      <dgm:t>
        <a:bodyPr/>
        <a:lstStyle/>
        <a:p>
          <a:endParaRPr lang="en-US"/>
        </a:p>
      </dgm:t>
    </dgm:pt>
    <dgm:pt modelId="{5A486A02-9B38-459E-A2FE-22D516338251}" type="pres">
      <dgm:prSet presAssocID="{527484AB-0840-460B-91BD-098A24A2CC0E}" presName="parentText" presStyleLbl="node1" presStyleIdx="1" presStyleCnt="3">
        <dgm:presLayoutVars>
          <dgm:chMax val="1"/>
          <dgm:bulletEnabled val="1"/>
        </dgm:presLayoutVars>
      </dgm:prSet>
      <dgm:spPr/>
      <dgm:t>
        <a:bodyPr/>
        <a:lstStyle/>
        <a:p>
          <a:endParaRPr lang="en-US"/>
        </a:p>
      </dgm:t>
    </dgm:pt>
    <dgm:pt modelId="{CC1F47C8-F71F-4AD0-AFD6-CC351659C5A0}" type="pres">
      <dgm:prSet presAssocID="{527484AB-0840-460B-91BD-098A24A2CC0E}" presName="aSpace" presStyleCnt="0"/>
      <dgm:spPr/>
    </dgm:pt>
    <dgm:pt modelId="{926187F0-CBC8-4D9A-AA1A-521679EC294E}" type="pres">
      <dgm:prSet presAssocID="{C7918772-9791-47E0-A036-E73A61B220CD}" presName="compNode" presStyleCnt="0"/>
      <dgm:spPr/>
    </dgm:pt>
    <dgm:pt modelId="{DD3D7FA2-0900-425F-99D7-8AA370FA8020}" type="pres">
      <dgm:prSet presAssocID="{C7918772-9791-47E0-A036-E73A61B220CD}" presName="noGeometry" presStyleCnt="0"/>
      <dgm:spPr/>
    </dgm:pt>
    <dgm:pt modelId="{3C23DDCE-2C7C-44B0-A8D6-6EEC017647F9}" type="pres">
      <dgm:prSet presAssocID="{C7918772-9791-47E0-A036-E73A61B220CD}" presName="childTextVisible" presStyleLbl="bgAccFollowNode1" presStyleIdx="2" presStyleCnt="3">
        <dgm:presLayoutVars>
          <dgm:bulletEnabled val="1"/>
        </dgm:presLayoutVars>
      </dgm:prSet>
      <dgm:spPr/>
      <dgm:t>
        <a:bodyPr/>
        <a:lstStyle/>
        <a:p>
          <a:endParaRPr lang="en-US"/>
        </a:p>
      </dgm:t>
    </dgm:pt>
    <dgm:pt modelId="{3FD97414-24ED-49E9-B253-190A7AE19E8D}" type="pres">
      <dgm:prSet presAssocID="{C7918772-9791-47E0-A036-E73A61B220CD}" presName="childTextHidden" presStyleLbl="bgAccFollowNode1" presStyleIdx="2" presStyleCnt="3"/>
      <dgm:spPr/>
      <dgm:t>
        <a:bodyPr/>
        <a:lstStyle/>
        <a:p>
          <a:endParaRPr lang="en-US"/>
        </a:p>
      </dgm:t>
    </dgm:pt>
    <dgm:pt modelId="{CCB768BC-4DB0-4F95-A767-E80B8459F122}" type="pres">
      <dgm:prSet presAssocID="{C7918772-9791-47E0-A036-E73A61B220CD}" presName="parentText" presStyleLbl="node1" presStyleIdx="2" presStyleCnt="3">
        <dgm:presLayoutVars>
          <dgm:chMax val="1"/>
          <dgm:bulletEnabled val="1"/>
        </dgm:presLayoutVars>
      </dgm:prSet>
      <dgm:spPr/>
      <dgm:t>
        <a:bodyPr/>
        <a:lstStyle/>
        <a:p>
          <a:endParaRPr lang="en-US"/>
        </a:p>
      </dgm:t>
    </dgm:pt>
  </dgm:ptLst>
  <dgm:cxnLst>
    <dgm:cxn modelId="{CDC8E680-79B8-418D-9CC1-E993E3218525}" type="presOf" srcId="{64FB17C1-8773-493A-B194-25B99BC87B58}" destId="{2341C103-44C3-43C6-A878-015645B9224B}" srcOrd="1" destOrd="1" presId="urn:microsoft.com/office/officeart/2005/8/layout/hProcess6"/>
    <dgm:cxn modelId="{563583E4-F1B7-40F2-915C-C64D2B0ED3FC}" type="presOf" srcId="{5021B7EA-BCD2-42DF-B6ED-F2FB5CDE9AFF}" destId="{53BAC693-49B4-49A2-9CE1-E8BA2D907527}" srcOrd="0" destOrd="0" presId="urn:microsoft.com/office/officeart/2005/8/layout/hProcess6"/>
    <dgm:cxn modelId="{F470BE8B-0D00-4917-B841-8E9E1B3BB498}" srcId="{C7918772-9791-47E0-A036-E73A61B220CD}" destId="{21B22016-E95A-4E06-AD89-23B0FF69F6C2}" srcOrd="1" destOrd="0" parTransId="{958F59DF-D503-43AF-BD96-CF21BA5D0ED9}" sibTransId="{0059E9B0-4DCA-4563-A52D-40663C141FBD}"/>
    <dgm:cxn modelId="{5A81F38C-9E0E-43ED-8A7F-E553D09B7E60}" srcId="{FD71564F-D734-4066-8A02-3FE75FB9E498}" destId="{64FB17C1-8773-493A-B194-25B99BC87B58}" srcOrd="1" destOrd="0" parTransId="{0A664531-1951-4D97-B4BA-2D02CB5258FB}" sibTransId="{CDA48E8A-4C04-48A8-A6F9-2E4FA97B6866}"/>
    <dgm:cxn modelId="{D0F05E0A-A7FB-4616-B964-59C48CCE1F63}" type="presOf" srcId="{527484AB-0840-460B-91BD-098A24A2CC0E}" destId="{5A486A02-9B38-459E-A2FE-22D516338251}" srcOrd="0" destOrd="0" presId="urn:microsoft.com/office/officeart/2005/8/layout/hProcess6"/>
    <dgm:cxn modelId="{DC90612F-90A0-4BE3-97FA-690B74CBB47D}" srcId="{527484AB-0840-460B-91BD-098A24A2CC0E}" destId="{5021B7EA-BCD2-42DF-B6ED-F2FB5CDE9AFF}" srcOrd="0" destOrd="0" parTransId="{E480E3E2-1A65-4EFD-98F2-32CEC6CA359B}" sibTransId="{4E41617E-6C61-422F-B675-BCAFB2E495A4}"/>
    <dgm:cxn modelId="{7832B7A5-B485-486D-B031-E8309CDF6AD1}" srcId="{FD71564F-D734-4066-8A02-3FE75FB9E498}" destId="{C7808707-FAB7-4A3A-B866-7716F9FC35B5}" srcOrd="0" destOrd="0" parTransId="{1F0E256E-9851-46B5-BD20-9A76538DF3B5}" sibTransId="{826A2EBB-DE45-4DDE-8341-85DA71D76529}"/>
    <dgm:cxn modelId="{AE503E11-057E-490A-A4C3-29F33A69B409}" type="presOf" srcId="{5BE0BB78-ABFA-40C6-8E57-BFE9BD35CEA8}" destId="{3FD97414-24ED-49E9-B253-190A7AE19E8D}" srcOrd="1" destOrd="0" presId="urn:microsoft.com/office/officeart/2005/8/layout/hProcess6"/>
    <dgm:cxn modelId="{28DA7647-EF8B-4B4E-BB0E-1DB50D625493}" type="presOf" srcId="{0BB8CE18-9877-4A61-A83B-127B10CD216C}" destId="{53BAC693-49B4-49A2-9CE1-E8BA2D907527}" srcOrd="0" destOrd="1" presId="urn:microsoft.com/office/officeart/2005/8/layout/hProcess6"/>
    <dgm:cxn modelId="{C6BDF05A-D945-48D7-BCFD-FB67186DEF2C}" type="presOf" srcId="{21B22016-E95A-4E06-AD89-23B0FF69F6C2}" destId="{3FD97414-24ED-49E9-B253-190A7AE19E8D}" srcOrd="1" destOrd="1" presId="urn:microsoft.com/office/officeart/2005/8/layout/hProcess6"/>
    <dgm:cxn modelId="{A118FBCA-4966-439F-BBD1-2A563A056830}" srcId="{3FC699B1-D02E-49A8-B6DB-CBC7002C0E1E}" destId="{527484AB-0840-460B-91BD-098A24A2CC0E}" srcOrd="1" destOrd="0" parTransId="{929E316F-D9BC-41B7-9DD7-6DE7BAEDA4DE}" sibTransId="{BE718DBA-E04B-42E8-81B6-E91418AC1B74}"/>
    <dgm:cxn modelId="{73D58BA3-3C85-45AA-A5EE-CA9A8F0E3CF8}" type="presOf" srcId="{BC487C65-8131-4B8A-B298-1E9887D4C1CA}" destId="{53BAC693-49B4-49A2-9CE1-E8BA2D907527}" srcOrd="0" destOrd="2" presId="urn:microsoft.com/office/officeart/2005/8/layout/hProcess6"/>
    <dgm:cxn modelId="{F28CC218-1525-40ED-BC59-5DC7FECA06A1}" type="presOf" srcId="{DA3BF0B1-5B6F-42A5-8500-C8C87BDEF2DE}" destId="{2341C103-44C3-43C6-A878-015645B9224B}" srcOrd="1" destOrd="2" presId="urn:microsoft.com/office/officeart/2005/8/layout/hProcess6"/>
    <dgm:cxn modelId="{01C35A86-2AB1-4654-97E5-8C4C6CF7237B}" type="presOf" srcId="{3FC699B1-D02E-49A8-B6DB-CBC7002C0E1E}" destId="{A963284C-B894-4748-93FD-F4F7D0A8E7CD}" srcOrd="0" destOrd="0" presId="urn:microsoft.com/office/officeart/2005/8/layout/hProcess6"/>
    <dgm:cxn modelId="{C5FAC3D1-E9CA-4F93-A5CA-BA91955CC014}" type="presOf" srcId="{21B22016-E95A-4E06-AD89-23B0FF69F6C2}" destId="{3C23DDCE-2C7C-44B0-A8D6-6EEC017647F9}" srcOrd="0" destOrd="1" presId="urn:microsoft.com/office/officeart/2005/8/layout/hProcess6"/>
    <dgm:cxn modelId="{4F8E9C6E-CB79-43EC-9B5C-C0E2DA1E62C9}" srcId="{3FC699B1-D02E-49A8-B6DB-CBC7002C0E1E}" destId="{C7918772-9791-47E0-A036-E73A61B220CD}" srcOrd="2" destOrd="0" parTransId="{5DD857F5-A70F-43A6-810B-56F5BC82CD76}" sibTransId="{B84A5D43-5A9E-4051-86D7-922AD544F62F}"/>
    <dgm:cxn modelId="{0108624D-D4CB-4AE2-B1DB-9603656BEDF1}" type="presOf" srcId="{0BB8CE18-9877-4A61-A83B-127B10CD216C}" destId="{19DCF46A-059F-41E0-AF45-89620992A33D}" srcOrd="1" destOrd="1" presId="urn:microsoft.com/office/officeart/2005/8/layout/hProcess6"/>
    <dgm:cxn modelId="{F908820A-0867-4FF9-9428-E74F7B7CC718}" type="presOf" srcId="{64FB17C1-8773-493A-B194-25B99BC87B58}" destId="{A59BC1F8-0083-495A-9904-D6B841B72C30}" srcOrd="0" destOrd="1" presId="urn:microsoft.com/office/officeart/2005/8/layout/hProcess6"/>
    <dgm:cxn modelId="{59902FF1-7BFD-4960-A967-12992CDD0BD8}" srcId="{C7918772-9791-47E0-A036-E73A61B220CD}" destId="{5BE0BB78-ABFA-40C6-8E57-BFE9BD35CEA8}" srcOrd="0" destOrd="0" parTransId="{A530CE0F-9858-44AC-8080-35608C2CE5E6}" sibTransId="{D5EDEB63-1FA3-4D53-AB69-AD471B2D7BBE}"/>
    <dgm:cxn modelId="{7B3A2CDA-01D6-4153-A4EE-330E4CA4289D}" type="presOf" srcId="{C7808707-FAB7-4A3A-B866-7716F9FC35B5}" destId="{A59BC1F8-0083-495A-9904-D6B841B72C30}" srcOrd="0" destOrd="0" presId="urn:microsoft.com/office/officeart/2005/8/layout/hProcess6"/>
    <dgm:cxn modelId="{0E79D35E-AAEE-4DB3-A311-F7993C2F9BA2}" type="presOf" srcId="{DA3BF0B1-5B6F-42A5-8500-C8C87BDEF2DE}" destId="{A59BC1F8-0083-495A-9904-D6B841B72C30}" srcOrd="0" destOrd="2" presId="urn:microsoft.com/office/officeart/2005/8/layout/hProcess6"/>
    <dgm:cxn modelId="{C178F8C3-E032-4F5E-A9A9-6EFFA1018293}" type="presOf" srcId="{FD71564F-D734-4066-8A02-3FE75FB9E498}" destId="{810FD154-E47F-49F8-A7D3-3729CE6E793C}" srcOrd="0" destOrd="0" presId="urn:microsoft.com/office/officeart/2005/8/layout/hProcess6"/>
    <dgm:cxn modelId="{92115EC4-5036-4ADA-BDB8-30231E4840F4}" type="presOf" srcId="{BC487C65-8131-4B8A-B298-1E9887D4C1CA}" destId="{19DCF46A-059F-41E0-AF45-89620992A33D}" srcOrd="1" destOrd="2" presId="urn:microsoft.com/office/officeart/2005/8/layout/hProcess6"/>
    <dgm:cxn modelId="{24F4E251-853A-4588-B47F-12A314BADAC4}" srcId="{FD71564F-D734-4066-8A02-3FE75FB9E498}" destId="{DA3BF0B1-5B6F-42A5-8500-C8C87BDEF2DE}" srcOrd="2" destOrd="0" parTransId="{6B004D10-45C1-4644-A844-6E0BCA2E6355}" sibTransId="{F52FE70F-3679-4A7B-80EE-10DE57079F86}"/>
    <dgm:cxn modelId="{6BDA3A02-254F-4BB0-8687-83B895F3C057}" type="presOf" srcId="{5BE0BB78-ABFA-40C6-8E57-BFE9BD35CEA8}" destId="{3C23DDCE-2C7C-44B0-A8D6-6EEC017647F9}" srcOrd="0" destOrd="0" presId="urn:microsoft.com/office/officeart/2005/8/layout/hProcess6"/>
    <dgm:cxn modelId="{56EC967A-59C3-4BFE-81A6-139054DDC039}" srcId="{3FC699B1-D02E-49A8-B6DB-CBC7002C0E1E}" destId="{FD71564F-D734-4066-8A02-3FE75FB9E498}" srcOrd="0" destOrd="0" parTransId="{7C004D4F-31A8-402D-A692-38D56B5310B4}" sibTransId="{5D8A6239-B340-471C-AEAA-96D50D9007F4}"/>
    <dgm:cxn modelId="{62670137-6486-4EC2-BF80-3FCF8A14BEED}" srcId="{527484AB-0840-460B-91BD-098A24A2CC0E}" destId="{0BB8CE18-9877-4A61-A83B-127B10CD216C}" srcOrd="1" destOrd="0" parTransId="{571E1569-B958-42F6-A7CA-89A54BE7E579}" sibTransId="{2553E3F4-A00B-4833-A654-267A2FA8BBB2}"/>
    <dgm:cxn modelId="{84D38AF7-B9A0-44F6-B508-2C2D84FE396E}" srcId="{527484AB-0840-460B-91BD-098A24A2CC0E}" destId="{BC487C65-8131-4B8A-B298-1E9887D4C1CA}" srcOrd="2" destOrd="0" parTransId="{BDB1CDE0-22DB-4BB2-B099-658CBDB03B5D}" sibTransId="{B34C011E-97CE-4A5F-AFD0-819B15FAABC7}"/>
    <dgm:cxn modelId="{4D9C6BFA-A13B-44D4-A3D1-E3C5096DE570}" type="presOf" srcId="{C7808707-FAB7-4A3A-B866-7716F9FC35B5}" destId="{2341C103-44C3-43C6-A878-015645B9224B}" srcOrd="1" destOrd="0" presId="urn:microsoft.com/office/officeart/2005/8/layout/hProcess6"/>
    <dgm:cxn modelId="{C906565F-6981-4626-AAF5-255770ECCF55}" type="presOf" srcId="{C7918772-9791-47E0-A036-E73A61B220CD}" destId="{CCB768BC-4DB0-4F95-A767-E80B8459F122}" srcOrd="0" destOrd="0" presId="urn:microsoft.com/office/officeart/2005/8/layout/hProcess6"/>
    <dgm:cxn modelId="{E430C1C1-1343-487A-B9E4-BBC02FCE90CA}" type="presOf" srcId="{5021B7EA-BCD2-42DF-B6ED-F2FB5CDE9AFF}" destId="{19DCF46A-059F-41E0-AF45-89620992A33D}" srcOrd="1" destOrd="0" presId="urn:microsoft.com/office/officeart/2005/8/layout/hProcess6"/>
    <dgm:cxn modelId="{6E00BAA4-29F4-4855-8724-62C1063C85C0}" type="presParOf" srcId="{A963284C-B894-4748-93FD-F4F7D0A8E7CD}" destId="{FAEB5978-5E2B-4E0D-8AED-588196DF82E9}" srcOrd="0" destOrd="0" presId="urn:microsoft.com/office/officeart/2005/8/layout/hProcess6"/>
    <dgm:cxn modelId="{57514D0F-8C19-4E87-9DFA-598188C87C93}" type="presParOf" srcId="{FAEB5978-5E2B-4E0D-8AED-588196DF82E9}" destId="{0585F2DD-F7A0-4B22-9E9F-E070B6ECF13E}" srcOrd="0" destOrd="0" presId="urn:microsoft.com/office/officeart/2005/8/layout/hProcess6"/>
    <dgm:cxn modelId="{D4CB8921-21B8-4FAA-8BFE-2E5998F9DB9F}" type="presParOf" srcId="{FAEB5978-5E2B-4E0D-8AED-588196DF82E9}" destId="{A59BC1F8-0083-495A-9904-D6B841B72C30}" srcOrd="1" destOrd="0" presId="urn:microsoft.com/office/officeart/2005/8/layout/hProcess6"/>
    <dgm:cxn modelId="{0B9C4432-4030-4B1E-AFBF-7A36CC02C4CD}" type="presParOf" srcId="{FAEB5978-5E2B-4E0D-8AED-588196DF82E9}" destId="{2341C103-44C3-43C6-A878-015645B9224B}" srcOrd="2" destOrd="0" presId="urn:microsoft.com/office/officeart/2005/8/layout/hProcess6"/>
    <dgm:cxn modelId="{FB5A527F-D63B-4E39-9BF3-8D91EEC30DB5}" type="presParOf" srcId="{FAEB5978-5E2B-4E0D-8AED-588196DF82E9}" destId="{810FD154-E47F-49F8-A7D3-3729CE6E793C}" srcOrd="3" destOrd="0" presId="urn:microsoft.com/office/officeart/2005/8/layout/hProcess6"/>
    <dgm:cxn modelId="{3EBE0C2A-BD8C-42FF-AA2E-0808AF420BBA}" type="presParOf" srcId="{A963284C-B894-4748-93FD-F4F7D0A8E7CD}" destId="{934621C5-94CE-47E0-B08E-063FB0CA1D35}" srcOrd="1" destOrd="0" presId="urn:microsoft.com/office/officeart/2005/8/layout/hProcess6"/>
    <dgm:cxn modelId="{4400EA46-653D-4164-889C-DEE28A3AEF76}" type="presParOf" srcId="{A963284C-B894-4748-93FD-F4F7D0A8E7CD}" destId="{4D56A0CC-C357-4024-B2D5-6D07CA7FA9E5}" srcOrd="2" destOrd="0" presId="urn:microsoft.com/office/officeart/2005/8/layout/hProcess6"/>
    <dgm:cxn modelId="{6D517AE2-2114-4E3F-B992-B83FCEE4E953}" type="presParOf" srcId="{4D56A0CC-C357-4024-B2D5-6D07CA7FA9E5}" destId="{FB6BFC4E-6E9A-4B52-9937-21678D3D7600}" srcOrd="0" destOrd="0" presId="urn:microsoft.com/office/officeart/2005/8/layout/hProcess6"/>
    <dgm:cxn modelId="{01E577FD-47E0-4282-A8DC-1C73D0CECD0C}" type="presParOf" srcId="{4D56A0CC-C357-4024-B2D5-6D07CA7FA9E5}" destId="{53BAC693-49B4-49A2-9CE1-E8BA2D907527}" srcOrd="1" destOrd="0" presId="urn:microsoft.com/office/officeart/2005/8/layout/hProcess6"/>
    <dgm:cxn modelId="{28C31A50-1F14-439E-8973-F074300D0AC2}" type="presParOf" srcId="{4D56A0CC-C357-4024-B2D5-6D07CA7FA9E5}" destId="{19DCF46A-059F-41E0-AF45-89620992A33D}" srcOrd="2" destOrd="0" presId="urn:microsoft.com/office/officeart/2005/8/layout/hProcess6"/>
    <dgm:cxn modelId="{3CB70FAD-80C7-4F5B-A8F4-C1F806D55566}" type="presParOf" srcId="{4D56A0CC-C357-4024-B2D5-6D07CA7FA9E5}" destId="{5A486A02-9B38-459E-A2FE-22D516338251}" srcOrd="3" destOrd="0" presId="urn:microsoft.com/office/officeart/2005/8/layout/hProcess6"/>
    <dgm:cxn modelId="{3666917F-B548-474C-B5C4-F004F03E70AE}" type="presParOf" srcId="{A963284C-B894-4748-93FD-F4F7D0A8E7CD}" destId="{CC1F47C8-F71F-4AD0-AFD6-CC351659C5A0}" srcOrd="3" destOrd="0" presId="urn:microsoft.com/office/officeart/2005/8/layout/hProcess6"/>
    <dgm:cxn modelId="{DD5C2165-CF8B-4F9C-BF48-2778BC3E5398}" type="presParOf" srcId="{A963284C-B894-4748-93FD-F4F7D0A8E7CD}" destId="{926187F0-CBC8-4D9A-AA1A-521679EC294E}" srcOrd="4" destOrd="0" presId="urn:microsoft.com/office/officeart/2005/8/layout/hProcess6"/>
    <dgm:cxn modelId="{30B02A69-154C-4909-85C3-446B52EF5FCE}" type="presParOf" srcId="{926187F0-CBC8-4D9A-AA1A-521679EC294E}" destId="{DD3D7FA2-0900-425F-99D7-8AA370FA8020}" srcOrd="0" destOrd="0" presId="urn:microsoft.com/office/officeart/2005/8/layout/hProcess6"/>
    <dgm:cxn modelId="{42086DDD-4DEF-4802-B11E-F393F4810940}" type="presParOf" srcId="{926187F0-CBC8-4D9A-AA1A-521679EC294E}" destId="{3C23DDCE-2C7C-44B0-A8D6-6EEC017647F9}" srcOrd="1" destOrd="0" presId="urn:microsoft.com/office/officeart/2005/8/layout/hProcess6"/>
    <dgm:cxn modelId="{0A421625-EB97-4708-B9EB-AFD0284A1A8F}" type="presParOf" srcId="{926187F0-CBC8-4D9A-AA1A-521679EC294E}" destId="{3FD97414-24ED-49E9-B253-190A7AE19E8D}" srcOrd="2" destOrd="0" presId="urn:microsoft.com/office/officeart/2005/8/layout/hProcess6"/>
    <dgm:cxn modelId="{05491AB7-C089-4EF8-A157-7BC1185A4703}" type="presParOf" srcId="{926187F0-CBC8-4D9A-AA1A-521679EC294E}" destId="{CCB768BC-4DB0-4F95-A767-E80B8459F122}" srcOrd="3" destOrd="0" presId="urn:microsoft.com/office/officeart/2005/8/layout/hProcess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9D48F49-0EFB-4F74-ABE7-C360E1B9AC78}" type="doc">
      <dgm:prSet loTypeId="urn:microsoft.com/office/officeart/2005/8/layout/hProcess4" loCatId="process" qsTypeId="urn:microsoft.com/office/officeart/2005/8/quickstyle/simple1" qsCatId="simple" csTypeId="urn:microsoft.com/office/officeart/2005/8/colors/accent1_2" csCatId="accent1" phldr="1"/>
      <dgm:spPr/>
      <dgm:t>
        <a:bodyPr/>
        <a:lstStyle/>
        <a:p>
          <a:endParaRPr lang="en-US"/>
        </a:p>
      </dgm:t>
    </dgm:pt>
    <dgm:pt modelId="{21F271D4-7DB5-449F-BAF4-104CD732DDD4}">
      <dgm:prSet phldrT="[Text]"/>
      <dgm:spPr/>
      <dgm:t>
        <a:bodyPr/>
        <a:lstStyle/>
        <a:p>
          <a:r>
            <a:rPr lang="en-US" dirty="0" smtClean="0"/>
            <a:t>Ethics</a:t>
          </a:r>
          <a:endParaRPr lang="en-US" dirty="0"/>
        </a:p>
      </dgm:t>
    </dgm:pt>
    <dgm:pt modelId="{448D62A9-E116-417B-A904-667341945907}" type="parTrans" cxnId="{F0677B5D-C9C9-4DAF-ADD6-D8AE66D7C3C5}">
      <dgm:prSet/>
      <dgm:spPr/>
      <dgm:t>
        <a:bodyPr/>
        <a:lstStyle/>
        <a:p>
          <a:endParaRPr lang="en-US"/>
        </a:p>
      </dgm:t>
    </dgm:pt>
    <dgm:pt modelId="{6626D19A-200B-4B40-AE49-42A7D52C2FCA}" type="sibTrans" cxnId="{F0677B5D-C9C9-4DAF-ADD6-D8AE66D7C3C5}">
      <dgm:prSet/>
      <dgm:spPr/>
      <dgm:t>
        <a:bodyPr/>
        <a:lstStyle/>
        <a:p>
          <a:endParaRPr lang="en-US"/>
        </a:p>
      </dgm:t>
    </dgm:pt>
    <dgm:pt modelId="{FA4F9C19-2063-451A-AB35-FC9AAAC61A5A}">
      <dgm:prSet phldrT="[Text]"/>
      <dgm:spPr/>
      <dgm:t>
        <a:bodyPr/>
        <a:lstStyle/>
        <a:p>
          <a:r>
            <a:rPr lang="en-US" dirty="0" smtClean="0"/>
            <a:t>Privileging of Western ethics paradigms</a:t>
          </a:r>
          <a:endParaRPr lang="en-US" dirty="0"/>
        </a:p>
      </dgm:t>
    </dgm:pt>
    <dgm:pt modelId="{583516B9-110B-49A5-8D4D-06D1A1BE0053}" type="parTrans" cxnId="{7716993D-848A-4466-A1AB-1114921B354E}">
      <dgm:prSet/>
      <dgm:spPr/>
      <dgm:t>
        <a:bodyPr/>
        <a:lstStyle/>
        <a:p>
          <a:endParaRPr lang="en-US"/>
        </a:p>
      </dgm:t>
    </dgm:pt>
    <dgm:pt modelId="{7CE2DC7A-8388-40F9-A82E-F39A967ACD75}" type="sibTrans" cxnId="{7716993D-848A-4466-A1AB-1114921B354E}">
      <dgm:prSet/>
      <dgm:spPr/>
      <dgm:t>
        <a:bodyPr/>
        <a:lstStyle/>
        <a:p>
          <a:endParaRPr lang="en-US"/>
        </a:p>
      </dgm:t>
    </dgm:pt>
    <dgm:pt modelId="{688474B2-D8B4-4C4F-922E-9BADAFD13082}">
      <dgm:prSet phldrT="[Text]"/>
      <dgm:spPr/>
      <dgm:t>
        <a:bodyPr/>
        <a:lstStyle/>
        <a:p>
          <a:endParaRPr lang="en-US" dirty="0"/>
        </a:p>
      </dgm:t>
    </dgm:pt>
    <dgm:pt modelId="{B22AC2F0-B1EE-4894-BB17-B3C1354ABD04}" type="parTrans" cxnId="{1EEE7E78-96E8-4284-AED3-0419CFE2C45E}">
      <dgm:prSet/>
      <dgm:spPr/>
      <dgm:t>
        <a:bodyPr/>
        <a:lstStyle/>
        <a:p>
          <a:endParaRPr lang="en-US"/>
        </a:p>
      </dgm:t>
    </dgm:pt>
    <dgm:pt modelId="{8849190D-869D-42BD-9BAC-466869385726}" type="sibTrans" cxnId="{1EEE7E78-96E8-4284-AED3-0419CFE2C45E}">
      <dgm:prSet/>
      <dgm:spPr/>
      <dgm:t>
        <a:bodyPr/>
        <a:lstStyle/>
        <a:p>
          <a:endParaRPr lang="en-US"/>
        </a:p>
      </dgm:t>
    </dgm:pt>
    <dgm:pt modelId="{F24C3EBA-02B6-4409-818D-65B6BE8BD37C}">
      <dgm:prSet phldrT="[Text]"/>
      <dgm:spPr/>
      <dgm:t>
        <a:bodyPr/>
        <a:lstStyle/>
        <a:p>
          <a:r>
            <a:rPr lang="en-US" dirty="0" smtClean="0"/>
            <a:t>Design</a:t>
          </a:r>
          <a:endParaRPr lang="en-US" dirty="0"/>
        </a:p>
      </dgm:t>
    </dgm:pt>
    <dgm:pt modelId="{26C46C37-AB9D-4570-81F1-03B275F7FCCC}" type="parTrans" cxnId="{A9D0C378-BD2D-48B8-80AE-3CF7DB3D0630}">
      <dgm:prSet/>
      <dgm:spPr/>
      <dgm:t>
        <a:bodyPr/>
        <a:lstStyle/>
        <a:p>
          <a:endParaRPr lang="en-US"/>
        </a:p>
      </dgm:t>
    </dgm:pt>
    <dgm:pt modelId="{3F21EF0A-801F-4401-B9EE-146393F0795C}" type="sibTrans" cxnId="{A9D0C378-BD2D-48B8-80AE-3CF7DB3D0630}">
      <dgm:prSet/>
      <dgm:spPr/>
      <dgm:t>
        <a:bodyPr/>
        <a:lstStyle/>
        <a:p>
          <a:endParaRPr lang="en-US"/>
        </a:p>
      </dgm:t>
    </dgm:pt>
    <dgm:pt modelId="{525CD5B0-A0F1-4FFE-9CFC-C91491AAB976}">
      <dgm:prSet phldrT="[Text]"/>
      <dgm:spPr/>
      <dgm:t>
        <a:bodyPr/>
        <a:lstStyle/>
        <a:p>
          <a:endParaRPr lang="en-US" dirty="0"/>
        </a:p>
      </dgm:t>
    </dgm:pt>
    <dgm:pt modelId="{6F840D29-C909-4A28-9823-7A6B3AB0F747}" type="parTrans" cxnId="{1C2FF04D-6331-40AC-AB3A-B8A2018E9FAF}">
      <dgm:prSet/>
      <dgm:spPr/>
      <dgm:t>
        <a:bodyPr/>
        <a:lstStyle/>
        <a:p>
          <a:endParaRPr lang="en-US"/>
        </a:p>
      </dgm:t>
    </dgm:pt>
    <dgm:pt modelId="{0458D8A2-1167-4714-90B7-4B835B5BD48E}" type="sibTrans" cxnId="{1C2FF04D-6331-40AC-AB3A-B8A2018E9FAF}">
      <dgm:prSet/>
      <dgm:spPr/>
      <dgm:t>
        <a:bodyPr/>
        <a:lstStyle/>
        <a:p>
          <a:endParaRPr lang="en-US"/>
        </a:p>
      </dgm:t>
    </dgm:pt>
    <dgm:pt modelId="{4CE40258-68FF-439A-ABFB-6FD2AA210520}">
      <dgm:prSet phldrT="[Text]"/>
      <dgm:spPr/>
      <dgm:t>
        <a:bodyPr/>
        <a:lstStyle/>
        <a:p>
          <a:r>
            <a:rPr lang="en-US" dirty="0" smtClean="0"/>
            <a:t>Valorizing the researcher as distant and objective</a:t>
          </a:r>
          <a:endParaRPr lang="en-US" dirty="0"/>
        </a:p>
      </dgm:t>
    </dgm:pt>
    <dgm:pt modelId="{C6964C80-AB54-43A1-BB54-940765B7ADD1}" type="parTrans" cxnId="{09E0CF67-52DE-42A4-9D68-224E74509535}">
      <dgm:prSet/>
      <dgm:spPr/>
      <dgm:t>
        <a:bodyPr/>
        <a:lstStyle/>
        <a:p>
          <a:endParaRPr lang="en-US"/>
        </a:p>
      </dgm:t>
    </dgm:pt>
    <dgm:pt modelId="{3D99C8EC-BB9B-456C-8742-EFDE4A613302}" type="sibTrans" cxnId="{09E0CF67-52DE-42A4-9D68-224E74509535}">
      <dgm:prSet/>
      <dgm:spPr/>
      <dgm:t>
        <a:bodyPr/>
        <a:lstStyle/>
        <a:p>
          <a:endParaRPr lang="en-US"/>
        </a:p>
      </dgm:t>
    </dgm:pt>
    <dgm:pt modelId="{550272C9-82B4-4600-A9DA-2430C9D010B1}">
      <dgm:prSet phldrT="[Text]"/>
      <dgm:spPr/>
      <dgm:t>
        <a:bodyPr/>
        <a:lstStyle/>
        <a:p>
          <a:r>
            <a:rPr lang="en-US" dirty="0" smtClean="0"/>
            <a:t>Purpose</a:t>
          </a:r>
          <a:endParaRPr lang="en-US" dirty="0"/>
        </a:p>
      </dgm:t>
    </dgm:pt>
    <dgm:pt modelId="{49460942-2C05-450B-B969-3734CA3607D0}" type="parTrans" cxnId="{D56C5F45-2893-4E6D-A807-3352A2DB4945}">
      <dgm:prSet/>
      <dgm:spPr/>
      <dgm:t>
        <a:bodyPr/>
        <a:lstStyle/>
        <a:p>
          <a:endParaRPr lang="en-US"/>
        </a:p>
      </dgm:t>
    </dgm:pt>
    <dgm:pt modelId="{5DC7F0E4-20E4-4625-BB51-85C7A854A93A}" type="sibTrans" cxnId="{D56C5F45-2893-4E6D-A807-3352A2DB4945}">
      <dgm:prSet/>
      <dgm:spPr/>
      <dgm:t>
        <a:bodyPr/>
        <a:lstStyle/>
        <a:p>
          <a:endParaRPr lang="en-US"/>
        </a:p>
      </dgm:t>
    </dgm:pt>
    <dgm:pt modelId="{793C9DE6-04FF-426B-9B5B-20209E20A6B9}">
      <dgm:prSet phldrT="[Text]"/>
      <dgm:spPr/>
      <dgm:t>
        <a:bodyPr/>
        <a:lstStyle/>
        <a:p>
          <a:r>
            <a:rPr lang="en-US" dirty="0" smtClean="0"/>
            <a:t>Who gets credit</a:t>
          </a:r>
          <a:endParaRPr lang="en-US" dirty="0"/>
        </a:p>
      </dgm:t>
    </dgm:pt>
    <dgm:pt modelId="{8489C006-C8C1-4260-92F2-18F1CDEBBD2F}" type="parTrans" cxnId="{A5882FB5-C5E5-440B-B1D3-0758A5B700A9}">
      <dgm:prSet/>
      <dgm:spPr/>
      <dgm:t>
        <a:bodyPr/>
        <a:lstStyle/>
        <a:p>
          <a:endParaRPr lang="en-US"/>
        </a:p>
      </dgm:t>
    </dgm:pt>
    <dgm:pt modelId="{B7455C54-9003-4739-B90C-5C2F7F68951A}" type="sibTrans" cxnId="{A5882FB5-C5E5-440B-B1D3-0758A5B700A9}">
      <dgm:prSet/>
      <dgm:spPr/>
      <dgm:t>
        <a:bodyPr/>
        <a:lstStyle/>
        <a:p>
          <a:endParaRPr lang="en-US"/>
        </a:p>
      </dgm:t>
    </dgm:pt>
    <dgm:pt modelId="{3B5B05F4-722F-4981-A0C6-0C7AAA1B830C}">
      <dgm:prSet phldrT="[Text]"/>
      <dgm:spPr/>
      <dgm:t>
        <a:bodyPr/>
        <a:lstStyle/>
        <a:p>
          <a:r>
            <a:rPr lang="en-US" dirty="0" smtClean="0"/>
            <a:t>That passing an IRB is synonymous with being ethical</a:t>
          </a:r>
          <a:endParaRPr lang="en-US" dirty="0"/>
        </a:p>
      </dgm:t>
    </dgm:pt>
    <dgm:pt modelId="{D32F9376-BA22-49E0-AC3D-A6DBC408DED9}" type="parTrans" cxnId="{EBBBAAE9-0845-4701-A7C2-5B8741C0491E}">
      <dgm:prSet/>
      <dgm:spPr/>
      <dgm:t>
        <a:bodyPr/>
        <a:lstStyle/>
        <a:p>
          <a:endParaRPr lang="en-US"/>
        </a:p>
      </dgm:t>
    </dgm:pt>
    <dgm:pt modelId="{365B1F5C-1DD7-4A64-9950-05CF6E0A4239}" type="sibTrans" cxnId="{EBBBAAE9-0845-4701-A7C2-5B8741C0491E}">
      <dgm:prSet/>
      <dgm:spPr/>
      <dgm:t>
        <a:bodyPr/>
        <a:lstStyle/>
        <a:p>
          <a:endParaRPr lang="en-US"/>
        </a:p>
      </dgm:t>
    </dgm:pt>
    <dgm:pt modelId="{A12CCA2D-CF51-4CAD-AF5A-D8118D7DDEE9}">
      <dgm:prSet phldrT="[Text]"/>
      <dgm:spPr/>
      <dgm:t>
        <a:bodyPr/>
        <a:lstStyle/>
        <a:p>
          <a:endParaRPr lang="en-US" dirty="0"/>
        </a:p>
      </dgm:t>
    </dgm:pt>
    <dgm:pt modelId="{095E891A-5245-41CD-9E4D-016F40453B16}" type="parTrans" cxnId="{987CCC1D-96FB-40E8-A963-F8791079A03F}">
      <dgm:prSet/>
      <dgm:spPr/>
      <dgm:t>
        <a:bodyPr/>
        <a:lstStyle/>
        <a:p>
          <a:endParaRPr lang="en-US"/>
        </a:p>
      </dgm:t>
    </dgm:pt>
    <dgm:pt modelId="{116B2B5F-1A96-4D9C-AEAE-3D2918F22F14}" type="sibTrans" cxnId="{987CCC1D-96FB-40E8-A963-F8791079A03F}">
      <dgm:prSet/>
      <dgm:spPr/>
      <dgm:t>
        <a:bodyPr/>
        <a:lstStyle/>
        <a:p>
          <a:endParaRPr lang="en-US"/>
        </a:p>
      </dgm:t>
    </dgm:pt>
    <dgm:pt modelId="{DBA05091-370E-4DA7-9922-E24108F2A5C3}">
      <dgm:prSet phldrT="[Text]"/>
      <dgm:spPr/>
      <dgm:t>
        <a:bodyPr/>
        <a:lstStyle/>
        <a:p>
          <a:r>
            <a:rPr lang="en-US" dirty="0" smtClean="0"/>
            <a:t>Length and structure of research engagements</a:t>
          </a:r>
          <a:endParaRPr lang="en-US" dirty="0"/>
        </a:p>
      </dgm:t>
    </dgm:pt>
    <dgm:pt modelId="{187672CA-2D50-46F1-8110-BCBCA4C031E9}" type="parTrans" cxnId="{96CFA9B7-9BC8-48C3-8A07-C4F20E4C520D}">
      <dgm:prSet/>
      <dgm:spPr/>
      <dgm:t>
        <a:bodyPr/>
        <a:lstStyle/>
        <a:p>
          <a:endParaRPr lang="en-US"/>
        </a:p>
      </dgm:t>
    </dgm:pt>
    <dgm:pt modelId="{B5F0E730-7A35-4CC6-81B5-D13641D93AF8}" type="sibTrans" cxnId="{96CFA9B7-9BC8-48C3-8A07-C4F20E4C520D}">
      <dgm:prSet/>
      <dgm:spPr/>
      <dgm:t>
        <a:bodyPr/>
        <a:lstStyle/>
        <a:p>
          <a:endParaRPr lang="en-US"/>
        </a:p>
      </dgm:t>
    </dgm:pt>
    <dgm:pt modelId="{4F4A84AD-52C9-432B-9250-944B8631B744}">
      <dgm:prSet phldrT="[Text]"/>
      <dgm:spPr/>
      <dgm:t>
        <a:bodyPr/>
        <a:lstStyle/>
        <a:p>
          <a:r>
            <a:rPr lang="en-US" dirty="0" smtClean="0"/>
            <a:t>Who benefits</a:t>
          </a:r>
          <a:endParaRPr lang="en-US" dirty="0"/>
        </a:p>
      </dgm:t>
    </dgm:pt>
    <dgm:pt modelId="{75188FC5-AC3B-4C3C-A256-1DE6594CBCE9}" type="parTrans" cxnId="{C8D27AF9-8709-4783-B890-C88639F207E9}">
      <dgm:prSet/>
      <dgm:spPr/>
      <dgm:t>
        <a:bodyPr/>
        <a:lstStyle/>
        <a:p>
          <a:endParaRPr lang="en-US"/>
        </a:p>
      </dgm:t>
    </dgm:pt>
    <dgm:pt modelId="{E3FA62CE-4462-406A-B9B8-749C0D9DDE6D}" type="sibTrans" cxnId="{C8D27AF9-8709-4783-B890-C88639F207E9}">
      <dgm:prSet/>
      <dgm:spPr/>
      <dgm:t>
        <a:bodyPr/>
        <a:lstStyle/>
        <a:p>
          <a:endParaRPr lang="en-US"/>
        </a:p>
      </dgm:t>
    </dgm:pt>
    <dgm:pt modelId="{56D868AE-F1E9-4BA7-9315-DABD14947AFD}">
      <dgm:prSet phldrT="[Text]"/>
      <dgm:spPr/>
      <dgm:t>
        <a:bodyPr/>
        <a:lstStyle/>
        <a:p>
          <a:endParaRPr lang="en-US" dirty="0"/>
        </a:p>
      </dgm:t>
    </dgm:pt>
    <dgm:pt modelId="{D7E4A076-8EDB-409D-BD80-CF4DD5434F4D}" type="parTrans" cxnId="{E40DB9A2-0C66-4956-AA4C-B3873875296D}">
      <dgm:prSet/>
      <dgm:spPr/>
      <dgm:t>
        <a:bodyPr/>
        <a:lstStyle/>
        <a:p>
          <a:endParaRPr lang="en-US"/>
        </a:p>
      </dgm:t>
    </dgm:pt>
    <dgm:pt modelId="{E173F219-52EA-4B2D-A9E8-3989932C5128}" type="sibTrans" cxnId="{E40DB9A2-0C66-4956-AA4C-B3873875296D}">
      <dgm:prSet/>
      <dgm:spPr/>
      <dgm:t>
        <a:bodyPr/>
        <a:lstStyle/>
        <a:p>
          <a:endParaRPr lang="en-US"/>
        </a:p>
      </dgm:t>
    </dgm:pt>
    <dgm:pt modelId="{34E6AFCF-12CC-4E2D-8981-A93B18A1CF6E}">
      <dgm:prSet phldrT="[Text]"/>
      <dgm:spPr/>
      <dgm:t>
        <a:bodyPr/>
        <a:lstStyle/>
        <a:p>
          <a:r>
            <a:rPr lang="en-US" dirty="0" smtClean="0"/>
            <a:t>Relationship between </a:t>
          </a:r>
          <a:r>
            <a:rPr lang="en-US" dirty="0" smtClean="0"/>
            <a:t>library </a:t>
          </a:r>
          <a:r>
            <a:rPr lang="en-US" dirty="0" smtClean="0"/>
            <a:t>and colonization in the academy</a:t>
          </a:r>
          <a:endParaRPr lang="en-US" dirty="0"/>
        </a:p>
      </dgm:t>
    </dgm:pt>
    <dgm:pt modelId="{64959FC2-3451-4B33-ACCE-DFFFDA9C6BD0}" type="sibTrans" cxnId="{BEFC661A-AC94-4433-9BFF-E8B29087725F}">
      <dgm:prSet/>
      <dgm:spPr/>
      <dgm:t>
        <a:bodyPr/>
        <a:lstStyle/>
        <a:p>
          <a:endParaRPr lang="en-US"/>
        </a:p>
      </dgm:t>
    </dgm:pt>
    <dgm:pt modelId="{447C4955-5C18-4AB6-912E-0C472EB55BB9}" type="parTrans" cxnId="{BEFC661A-AC94-4433-9BFF-E8B29087725F}">
      <dgm:prSet/>
      <dgm:spPr/>
      <dgm:t>
        <a:bodyPr/>
        <a:lstStyle/>
        <a:p>
          <a:endParaRPr lang="en-US"/>
        </a:p>
      </dgm:t>
    </dgm:pt>
    <dgm:pt modelId="{9C609351-1824-4A08-AA9B-89777F2546EE}" type="pres">
      <dgm:prSet presAssocID="{29D48F49-0EFB-4F74-ABE7-C360E1B9AC78}" presName="Name0" presStyleCnt="0">
        <dgm:presLayoutVars>
          <dgm:dir/>
          <dgm:animLvl val="lvl"/>
          <dgm:resizeHandles val="exact"/>
        </dgm:presLayoutVars>
      </dgm:prSet>
      <dgm:spPr/>
      <dgm:t>
        <a:bodyPr/>
        <a:lstStyle/>
        <a:p>
          <a:endParaRPr lang="en-US"/>
        </a:p>
      </dgm:t>
    </dgm:pt>
    <dgm:pt modelId="{BDD17ADB-7946-4348-A28F-670233E74465}" type="pres">
      <dgm:prSet presAssocID="{29D48F49-0EFB-4F74-ABE7-C360E1B9AC78}" presName="tSp" presStyleCnt="0"/>
      <dgm:spPr/>
    </dgm:pt>
    <dgm:pt modelId="{2DEE2589-6A9A-43EC-9D42-615D90E22D36}" type="pres">
      <dgm:prSet presAssocID="{29D48F49-0EFB-4F74-ABE7-C360E1B9AC78}" presName="bSp" presStyleCnt="0"/>
      <dgm:spPr/>
    </dgm:pt>
    <dgm:pt modelId="{60D3964B-F812-44DC-AA0E-A56D0911B70D}" type="pres">
      <dgm:prSet presAssocID="{29D48F49-0EFB-4F74-ABE7-C360E1B9AC78}" presName="process" presStyleCnt="0"/>
      <dgm:spPr/>
    </dgm:pt>
    <dgm:pt modelId="{44FE92EA-8E45-4F9B-BD74-D51BCE74E899}" type="pres">
      <dgm:prSet presAssocID="{21F271D4-7DB5-449F-BAF4-104CD732DDD4}" presName="composite1" presStyleCnt="0"/>
      <dgm:spPr/>
    </dgm:pt>
    <dgm:pt modelId="{B347A2E1-6695-4C59-8113-0AD781A83340}" type="pres">
      <dgm:prSet presAssocID="{21F271D4-7DB5-449F-BAF4-104CD732DDD4}" presName="dummyNode1" presStyleLbl="node1" presStyleIdx="0" presStyleCnt="3"/>
      <dgm:spPr/>
    </dgm:pt>
    <dgm:pt modelId="{2C5521F0-1550-429E-B12C-CFA8AE4E1368}" type="pres">
      <dgm:prSet presAssocID="{21F271D4-7DB5-449F-BAF4-104CD732DDD4}" presName="childNode1" presStyleLbl="bgAcc1" presStyleIdx="0" presStyleCnt="3">
        <dgm:presLayoutVars>
          <dgm:bulletEnabled val="1"/>
        </dgm:presLayoutVars>
      </dgm:prSet>
      <dgm:spPr/>
      <dgm:t>
        <a:bodyPr/>
        <a:lstStyle/>
        <a:p>
          <a:endParaRPr lang="en-US"/>
        </a:p>
      </dgm:t>
    </dgm:pt>
    <dgm:pt modelId="{4ED93322-1DD7-4B80-9734-100A9FE8F4A3}" type="pres">
      <dgm:prSet presAssocID="{21F271D4-7DB5-449F-BAF4-104CD732DDD4}" presName="childNode1tx" presStyleLbl="bgAcc1" presStyleIdx="0" presStyleCnt="3">
        <dgm:presLayoutVars>
          <dgm:bulletEnabled val="1"/>
        </dgm:presLayoutVars>
      </dgm:prSet>
      <dgm:spPr/>
      <dgm:t>
        <a:bodyPr/>
        <a:lstStyle/>
        <a:p>
          <a:endParaRPr lang="en-US"/>
        </a:p>
      </dgm:t>
    </dgm:pt>
    <dgm:pt modelId="{32609632-A485-4A9D-8A21-8A8C5D55993C}" type="pres">
      <dgm:prSet presAssocID="{21F271D4-7DB5-449F-BAF4-104CD732DDD4}" presName="parentNode1" presStyleLbl="node1" presStyleIdx="0" presStyleCnt="3">
        <dgm:presLayoutVars>
          <dgm:chMax val="1"/>
          <dgm:bulletEnabled val="1"/>
        </dgm:presLayoutVars>
      </dgm:prSet>
      <dgm:spPr/>
      <dgm:t>
        <a:bodyPr/>
        <a:lstStyle/>
        <a:p>
          <a:endParaRPr lang="en-US"/>
        </a:p>
      </dgm:t>
    </dgm:pt>
    <dgm:pt modelId="{3EC263CA-D3C2-4C20-BEBD-C275B17448C0}" type="pres">
      <dgm:prSet presAssocID="{21F271D4-7DB5-449F-BAF4-104CD732DDD4}" presName="connSite1" presStyleCnt="0"/>
      <dgm:spPr/>
    </dgm:pt>
    <dgm:pt modelId="{5C4097D4-8C44-4C79-9A36-2F8E943D6158}" type="pres">
      <dgm:prSet presAssocID="{6626D19A-200B-4B40-AE49-42A7D52C2FCA}" presName="Name9" presStyleLbl="sibTrans2D1" presStyleIdx="0" presStyleCnt="2"/>
      <dgm:spPr/>
      <dgm:t>
        <a:bodyPr/>
        <a:lstStyle/>
        <a:p>
          <a:endParaRPr lang="en-US"/>
        </a:p>
      </dgm:t>
    </dgm:pt>
    <dgm:pt modelId="{5516A8D9-6F61-4C80-A557-AD17AC37EBBA}" type="pres">
      <dgm:prSet presAssocID="{F24C3EBA-02B6-4409-818D-65B6BE8BD37C}" presName="composite2" presStyleCnt="0"/>
      <dgm:spPr/>
    </dgm:pt>
    <dgm:pt modelId="{55CE6A10-0C54-46DC-A5C1-38CE2B7A7278}" type="pres">
      <dgm:prSet presAssocID="{F24C3EBA-02B6-4409-818D-65B6BE8BD37C}" presName="dummyNode2" presStyleLbl="node1" presStyleIdx="0" presStyleCnt="3"/>
      <dgm:spPr/>
    </dgm:pt>
    <dgm:pt modelId="{7197B852-7FBF-4BC1-9E00-A7265F0316EA}" type="pres">
      <dgm:prSet presAssocID="{F24C3EBA-02B6-4409-818D-65B6BE8BD37C}" presName="childNode2" presStyleLbl="bgAcc1" presStyleIdx="1" presStyleCnt="3">
        <dgm:presLayoutVars>
          <dgm:bulletEnabled val="1"/>
        </dgm:presLayoutVars>
      </dgm:prSet>
      <dgm:spPr/>
      <dgm:t>
        <a:bodyPr/>
        <a:lstStyle/>
        <a:p>
          <a:endParaRPr lang="en-US"/>
        </a:p>
      </dgm:t>
    </dgm:pt>
    <dgm:pt modelId="{D5F661D8-A7A2-4886-BFBB-8D0215937686}" type="pres">
      <dgm:prSet presAssocID="{F24C3EBA-02B6-4409-818D-65B6BE8BD37C}" presName="childNode2tx" presStyleLbl="bgAcc1" presStyleIdx="1" presStyleCnt="3">
        <dgm:presLayoutVars>
          <dgm:bulletEnabled val="1"/>
        </dgm:presLayoutVars>
      </dgm:prSet>
      <dgm:spPr/>
      <dgm:t>
        <a:bodyPr/>
        <a:lstStyle/>
        <a:p>
          <a:endParaRPr lang="en-US"/>
        </a:p>
      </dgm:t>
    </dgm:pt>
    <dgm:pt modelId="{DDF1429E-5688-453B-A903-380105AD6DB8}" type="pres">
      <dgm:prSet presAssocID="{F24C3EBA-02B6-4409-818D-65B6BE8BD37C}" presName="parentNode2" presStyleLbl="node1" presStyleIdx="1" presStyleCnt="3">
        <dgm:presLayoutVars>
          <dgm:chMax val="0"/>
          <dgm:bulletEnabled val="1"/>
        </dgm:presLayoutVars>
      </dgm:prSet>
      <dgm:spPr/>
      <dgm:t>
        <a:bodyPr/>
        <a:lstStyle/>
        <a:p>
          <a:endParaRPr lang="en-US"/>
        </a:p>
      </dgm:t>
    </dgm:pt>
    <dgm:pt modelId="{B8EF85D1-172F-4435-9814-7281ADB5E202}" type="pres">
      <dgm:prSet presAssocID="{F24C3EBA-02B6-4409-818D-65B6BE8BD37C}" presName="connSite2" presStyleCnt="0"/>
      <dgm:spPr/>
    </dgm:pt>
    <dgm:pt modelId="{C678168E-AA91-448D-8FE5-BBF16C807EAF}" type="pres">
      <dgm:prSet presAssocID="{3F21EF0A-801F-4401-B9EE-146393F0795C}" presName="Name18" presStyleLbl="sibTrans2D1" presStyleIdx="1" presStyleCnt="2"/>
      <dgm:spPr/>
      <dgm:t>
        <a:bodyPr/>
        <a:lstStyle/>
        <a:p>
          <a:endParaRPr lang="en-US"/>
        </a:p>
      </dgm:t>
    </dgm:pt>
    <dgm:pt modelId="{6DF96D91-F99D-4841-B990-3A68A2D3AF89}" type="pres">
      <dgm:prSet presAssocID="{550272C9-82B4-4600-A9DA-2430C9D010B1}" presName="composite1" presStyleCnt="0"/>
      <dgm:spPr/>
    </dgm:pt>
    <dgm:pt modelId="{AF50E0B0-DFA3-4039-AE35-6BCFC8DD9739}" type="pres">
      <dgm:prSet presAssocID="{550272C9-82B4-4600-A9DA-2430C9D010B1}" presName="dummyNode1" presStyleLbl="node1" presStyleIdx="1" presStyleCnt="3"/>
      <dgm:spPr/>
    </dgm:pt>
    <dgm:pt modelId="{4F641067-BC23-4FA2-9051-012C324C3592}" type="pres">
      <dgm:prSet presAssocID="{550272C9-82B4-4600-A9DA-2430C9D010B1}" presName="childNode1" presStyleLbl="bgAcc1" presStyleIdx="2" presStyleCnt="3">
        <dgm:presLayoutVars>
          <dgm:bulletEnabled val="1"/>
        </dgm:presLayoutVars>
      </dgm:prSet>
      <dgm:spPr/>
      <dgm:t>
        <a:bodyPr/>
        <a:lstStyle/>
        <a:p>
          <a:endParaRPr lang="en-US"/>
        </a:p>
      </dgm:t>
    </dgm:pt>
    <dgm:pt modelId="{E345507F-3DB4-46C4-9C65-00B1A68A9EAA}" type="pres">
      <dgm:prSet presAssocID="{550272C9-82B4-4600-A9DA-2430C9D010B1}" presName="childNode1tx" presStyleLbl="bgAcc1" presStyleIdx="2" presStyleCnt="3">
        <dgm:presLayoutVars>
          <dgm:bulletEnabled val="1"/>
        </dgm:presLayoutVars>
      </dgm:prSet>
      <dgm:spPr/>
      <dgm:t>
        <a:bodyPr/>
        <a:lstStyle/>
        <a:p>
          <a:endParaRPr lang="en-US"/>
        </a:p>
      </dgm:t>
    </dgm:pt>
    <dgm:pt modelId="{600864E6-44B0-4894-ABB0-1EB5ACFE8F2A}" type="pres">
      <dgm:prSet presAssocID="{550272C9-82B4-4600-A9DA-2430C9D010B1}" presName="parentNode1" presStyleLbl="node1" presStyleIdx="2" presStyleCnt="3">
        <dgm:presLayoutVars>
          <dgm:chMax val="1"/>
          <dgm:bulletEnabled val="1"/>
        </dgm:presLayoutVars>
      </dgm:prSet>
      <dgm:spPr/>
      <dgm:t>
        <a:bodyPr/>
        <a:lstStyle/>
        <a:p>
          <a:endParaRPr lang="en-US"/>
        </a:p>
      </dgm:t>
    </dgm:pt>
    <dgm:pt modelId="{E8F94EF3-9219-4C48-9409-3885369F3077}" type="pres">
      <dgm:prSet presAssocID="{550272C9-82B4-4600-A9DA-2430C9D010B1}" presName="connSite1" presStyleCnt="0"/>
      <dgm:spPr/>
    </dgm:pt>
  </dgm:ptLst>
  <dgm:cxnLst>
    <dgm:cxn modelId="{D56C5F45-2893-4E6D-A807-3352A2DB4945}" srcId="{29D48F49-0EFB-4F74-ABE7-C360E1B9AC78}" destId="{550272C9-82B4-4600-A9DA-2430C9D010B1}" srcOrd="2" destOrd="0" parTransId="{49460942-2C05-450B-B969-3734CA3607D0}" sibTransId="{5DC7F0E4-20E4-4625-BB51-85C7A854A93A}"/>
    <dgm:cxn modelId="{4316B912-E795-4BC5-ADD0-DF97F77EBA5D}" type="presOf" srcId="{3F21EF0A-801F-4401-B9EE-146393F0795C}" destId="{C678168E-AA91-448D-8FE5-BBF16C807EAF}" srcOrd="0" destOrd="0" presId="urn:microsoft.com/office/officeart/2005/8/layout/hProcess4"/>
    <dgm:cxn modelId="{A5882FB5-C5E5-440B-B1D3-0758A5B700A9}" srcId="{550272C9-82B4-4600-A9DA-2430C9D010B1}" destId="{793C9DE6-04FF-426B-9B5B-20209E20A6B9}" srcOrd="0" destOrd="0" parTransId="{8489C006-C8C1-4260-92F2-18F1CDEBBD2F}" sibTransId="{B7455C54-9003-4739-B90C-5C2F7F68951A}"/>
    <dgm:cxn modelId="{DD928C20-FF7F-465A-8A8D-49384BBB3764}" type="presOf" srcId="{F24C3EBA-02B6-4409-818D-65B6BE8BD37C}" destId="{DDF1429E-5688-453B-A903-380105AD6DB8}" srcOrd="0" destOrd="0" presId="urn:microsoft.com/office/officeart/2005/8/layout/hProcess4"/>
    <dgm:cxn modelId="{987CCC1D-96FB-40E8-A963-F8791079A03F}" srcId="{F24C3EBA-02B6-4409-818D-65B6BE8BD37C}" destId="{A12CCA2D-CF51-4CAD-AF5A-D8118D7DDEE9}" srcOrd="3" destOrd="0" parTransId="{095E891A-5245-41CD-9E4D-016F40453B16}" sibTransId="{116B2B5F-1A96-4D9C-AEAE-3D2918F22F14}"/>
    <dgm:cxn modelId="{2E4E3CBA-BF39-49F8-A111-59354211AF51}" type="presOf" srcId="{4F4A84AD-52C9-432B-9250-944B8631B744}" destId="{4F641067-BC23-4FA2-9051-012C324C3592}" srcOrd="0" destOrd="1" presId="urn:microsoft.com/office/officeart/2005/8/layout/hProcess4"/>
    <dgm:cxn modelId="{C9193036-5451-4A21-AE20-6405588B7504}" type="presOf" srcId="{DBA05091-370E-4DA7-9922-E24108F2A5C3}" destId="{D5F661D8-A7A2-4886-BFBB-8D0215937686}" srcOrd="1" destOrd="2" presId="urn:microsoft.com/office/officeart/2005/8/layout/hProcess4"/>
    <dgm:cxn modelId="{955664C4-9DEC-4DD8-A3E6-1D2696CD862D}" type="presOf" srcId="{34E6AFCF-12CC-4E2D-8981-A93B18A1CF6E}" destId="{E345507F-3DB4-46C4-9C65-00B1A68A9EAA}" srcOrd="1" destOrd="2" presId="urn:microsoft.com/office/officeart/2005/8/layout/hProcess4"/>
    <dgm:cxn modelId="{16C293E3-6DBB-4467-8175-BE4C5ADEBD14}" type="presOf" srcId="{A12CCA2D-CF51-4CAD-AF5A-D8118D7DDEE9}" destId="{7197B852-7FBF-4BC1-9E00-A7265F0316EA}" srcOrd="0" destOrd="3" presId="urn:microsoft.com/office/officeart/2005/8/layout/hProcess4"/>
    <dgm:cxn modelId="{0AB90800-A8E5-4652-A97F-A7B7491F7591}" type="presOf" srcId="{525CD5B0-A0F1-4FFE-9CFC-C91491AAB976}" destId="{7197B852-7FBF-4BC1-9E00-A7265F0316EA}" srcOrd="0" destOrd="0" presId="urn:microsoft.com/office/officeart/2005/8/layout/hProcess4"/>
    <dgm:cxn modelId="{E40DB9A2-0C66-4956-AA4C-B3873875296D}" srcId="{21F271D4-7DB5-449F-BAF4-104CD732DDD4}" destId="{56D868AE-F1E9-4BA7-9315-DABD14947AFD}" srcOrd="2" destOrd="0" parTransId="{D7E4A076-8EDB-409D-BD80-CF4DD5434F4D}" sibTransId="{E173F219-52EA-4B2D-A9E8-3989932C5128}"/>
    <dgm:cxn modelId="{A9D0C378-BD2D-48B8-80AE-3CF7DB3D0630}" srcId="{29D48F49-0EFB-4F74-ABE7-C360E1B9AC78}" destId="{F24C3EBA-02B6-4409-818D-65B6BE8BD37C}" srcOrd="1" destOrd="0" parTransId="{26C46C37-AB9D-4570-81F1-03B275F7FCCC}" sibTransId="{3F21EF0A-801F-4401-B9EE-146393F0795C}"/>
    <dgm:cxn modelId="{7716993D-848A-4466-A1AB-1114921B354E}" srcId="{21F271D4-7DB5-449F-BAF4-104CD732DDD4}" destId="{FA4F9C19-2063-451A-AB35-FC9AAAC61A5A}" srcOrd="0" destOrd="0" parTransId="{583516B9-110B-49A5-8D4D-06D1A1BE0053}" sibTransId="{7CE2DC7A-8388-40F9-A82E-F39A967ACD75}"/>
    <dgm:cxn modelId="{8C9D5CF6-A3BA-4D96-8BCC-B3AD125BD2D3}" type="presOf" srcId="{525CD5B0-A0F1-4FFE-9CFC-C91491AAB976}" destId="{D5F661D8-A7A2-4886-BFBB-8D0215937686}" srcOrd="1" destOrd="0" presId="urn:microsoft.com/office/officeart/2005/8/layout/hProcess4"/>
    <dgm:cxn modelId="{E5B1C0B9-F81E-4F95-B9E4-C401C5CDE3EA}" type="presOf" srcId="{56D868AE-F1E9-4BA7-9315-DABD14947AFD}" destId="{4ED93322-1DD7-4B80-9734-100A9FE8F4A3}" srcOrd="1" destOrd="2" presId="urn:microsoft.com/office/officeart/2005/8/layout/hProcess4"/>
    <dgm:cxn modelId="{1C2FF04D-6331-40AC-AB3A-B8A2018E9FAF}" srcId="{F24C3EBA-02B6-4409-818D-65B6BE8BD37C}" destId="{525CD5B0-A0F1-4FFE-9CFC-C91491AAB976}" srcOrd="0" destOrd="0" parTransId="{6F840D29-C909-4A28-9823-7A6B3AB0F747}" sibTransId="{0458D8A2-1167-4714-90B7-4B835B5BD48E}"/>
    <dgm:cxn modelId="{24080EE4-C1F7-48D0-83D6-98D9D118C1DF}" type="presOf" srcId="{688474B2-D8B4-4C4F-922E-9BADAFD13082}" destId="{4ED93322-1DD7-4B80-9734-100A9FE8F4A3}" srcOrd="1" destOrd="3" presId="urn:microsoft.com/office/officeart/2005/8/layout/hProcess4"/>
    <dgm:cxn modelId="{96CFA9B7-9BC8-48C3-8A07-C4F20E4C520D}" srcId="{F24C3EBA-02B6-4409-818D-65B6BE8BD37C}" destId="{DBA05091-370E-4DA7-9922-E24108F2A5C3}" srcOrd="2" destOrd="0" parTransId="{187672CA-2D50-46F1-8110-BCBCA4C031E9}" sibTransId="{B5F0E730-7A35-4CC6-81B5-D13641D93AF8}"/>
    <dgm:cxn modelId="{2EAF3328-1364-4872-8DC5-F2B6C63502E2}" type="presOf" srcId="{4CE40258-68FF-439A-ABFB-6FD2AA210520}" destId="{D5F661D8-A7A2-4886-BFBB-8D0215937686}" srcOrd="1" destOrd="1" presId="urn:microsoft.com/office/officeart/2005/8/layout/hProcess4"/>
    <dgm:cxn modelId="{BBEF3D29-17D2-4679-A6A5-F8133E92E872}" type="presOf" srcId="{21F271D4-7DB5-449F-BAF4-104CD732DDD4}" destId="{32609632-A485-4A9D-8A21-8A8C5D55993C}" srcOrd="0" destOrd="0" presId="urn:microsoft.com/office/officeart/2005/8/layout/hProcess4"/>
    <dgm:cxn modelId="{7B37DDF8-8FC1-45B1-9BB8-7DBBA344E9F8}" type="presOf" srcId="{34E6AFCF-12CC-4E2D-8981-A93B18A1CF6E}" destId="{4F641067-BC23-4FA2-9051-012C324C3592}" srcOrd="0" destOrd="2" presId="urn:microsoft.com/office/officeart/2005/8/layout/hProcess4"/>
    <dgm:cxn modelId="{EBBBAAE9-0845-4701-A7C2-5B8741C0491E}" srcId="{21F271D4-7DB5-449F-BAF4-104CD732DDD4}" destId="{3B5B05F4-722F-4981-A0C6-0C7AAA1B830C}" srcOrd="1" destOrd="0" parTransId="{D32F9376-BA22-49E0-AC3D-A6DBC408DED9}" sibTransId="{365B1F5C-1DD7-4A64-9950-05CF6E0A4239}"/>
    <dgm:cxn modelId="{C574C260-9D0C-4C95-A839-D3409EF22296}" type="presOf" srcId="{6626D19A-200B-4B40-AE49-42A7D52C2FCA}" destId="{5C4097D4-8C44-4C79-9A36-2F8E943D6158}" srcOrd="0" destOrd="0" presId="urn:microsoft.com/office/officeart/2005/8/layout/hProcess4"/>
    <dgm:cxn modelId="{C8D27AF9-8709-4783-B890-C88639F207E9}" srcId="{550272C9-82B4-4600-A9DA-2430C9D010B1}" destId="{4F4A84AD-52C9-432B-9250-944B8631B744}" srcOrd="1" destOrd="0" parTransId="{75188FC5-AC3B-4C3C-A256-1DE6594CBCE9}" sibTransId="{E3FA62CE-4462-406A-B9B8-749C0D9DDE6D}"/>
    <dgm:cxn modelId="{FAA78E5B-E307-4BD0-A017-073BB5CC7B94}" type="presOf" srcId="{DBA05091-370E-4DA7-9922-E24108F2A5C3}" destId="{7197B852-7FBF-4BC1-9E00-A7265F0316EA}" srcOrd="0" destOrd="2" presId="urn:microsoft.com/office/officeart/2005/8/layout/hProcess4"/>
    <dgm:cxn modelId="{1EEE7E78-96E8-4284-AED3-0419CFE2C45E}" srcId="{21F271D4-7DB5-449F-BAF4-104CD732DDD4}" destId="{688474B2-D8B4-4C4F-922E-9BADAFD13082}" srcOrd="3" destOrd="0" parTransId="{B22AC2F0-B1EE-4894-BB17-B3C1354ABD04}" sibTransId="{8849190D-869D-42BD-9BAC-466869385726}"/>
    <dgm:cxn modelId="{E8055816-47B0-4A10-BC2C-D0FAFD9CFD54}" type="presOf" srcId="{3B5B05F4-722F-4981-A0C6-0C7AAA1B830C}" destId="{4ED93322-1DD7-4B80-9734-100A9FE8F4A3}" srcOrd="1" destOrd="1" presId="urn:microsoft.com/office/officeart/2005/8/layout/hProcess4"/>
    <dgm:cxn modelId="{317EF9A1-6710-49C8-B7F3-930A37C79EC8}" type="presOf" srcId="{688474B2-D8B4-4C4F-922E-9BADAFD13082}" destId="{2C5521F0-1550-429E-B12C-CFA8AE4E1368}" srcOrd="0" destOrd="3" presId="urn:microsoft.com/office/officeart/2005/8/layout/hProcess4"/>
    <dgm:cxn modelId="{16A42DF3-109D-4606-931B-9A0243BF8050}" type="presOf" srcId="{550272C9-82B4-4600-A9DA-2430C9D010B1}" destId="{600864E6-44B0-4894-ABB0-1EB5ACFE8F2A}" srcOrd="0" destOrd="0" presId="urn:microsoft.com/office/officeart/2005/8/layout/hProcess4"/>
    <dgm:cxn modelId="{0E865384-4B58-4637-8D69-12A293B35399}" type="presOf" srcId="{FA4F9C19-2063-451A-AB35-FC9AAAC61A5A}" destId="{2C5521F0-1550-429E-B12C-CFA8AE4E1368}" srcOrd="0" destOrd="0" presId="urn:microsoft.com/office/officeart/2005/8/layout/hProcess4"/>
    <dgm:cxn modelId="{DA81066F-217D-439B-BCF4-F510694C819E}" type="presOf" srcId="{29D48F49-0EFB-4F74-ABE7-C360E1B9AC78}" destId="{9C609351-1824-4A08-AA9B-89777F2546EE}" srcOrd="0" destOrd="0" presId="urn:microsoft.com/office/officeart/2005/8/layout/hProcess4"/>
    <dgm:cxn modelId="{6ACAFAC8-B5FF-49F5-9079-22CAFC01C7E2}" type="presOf" srcId="{3B5B05F4-722F-4981-A0C6-0C7AAA1B830C}" destId="{2C5521F0-1550-429E-B12C-CFA8AE4E1368}" srcOrd="0" destOrd="1" presId="urn:microsoft.com/office/officeart/2005/8/layout/hProcess4"/>
    <dgm:cxn modelId="{064B05C9-4EB1-41A2-8A87-89347FB33661}" type="presOf" srcId="{FA4F9C19-2063-451A-AB35-FC9AAAC61A5A}" destId="{4ED93322-1DD7-4B80-9734-100A9FE8F4A3}" srcOrd="1" destOrd="0" presId="urn:microsoft.com/office/officeart/2005/8/layout/hProcess4"/>
    <dgm:cxn modelId="{2EE6A44C-C661-4F9F-B533-FDD0BA32B5C0}" type="presOf" srcId="{56D868AE-F1E9-4BA7-9315-DABD14947AFD}" destId="{2C5521F0-1550-429E-B12C-CFA8AE4E1368}" srcOrd="0" destOrd="2" presId="urn:microsoft.com/office/officeart/2005/8/layout/hProcess4"/>
    <dgm:cxn modelId="{09E0CF67-52DE-42A4-9D68-224E74509535}" srcId="{F24C3EBA-02B6-4409-818D-65B6BE8BD37C}" destId="{4CE40258-68FF-439A-ABFB-6FD2AA210520}" srcOrd="1" destOrd="0" parTransId="{C6964C80-AB54-43A1-BB54-940765B7ADD1}" sibTransId="{3D99C8EC-BB9B-456C-8742-EFDE4A613302}"/>
    <dgm:cxn modelId="{F698C81E-C4F9-49D7-A605-BEFA2F25741F}" type="presOf" srcId="{793C9DE6-04FF-426B-9B5B-20209E20A6B9}" destId="{4F641067-BC23-4FA2-9051-012C324C3592}" srcOrd="0" destOrd="0" presId="urn:microsoft.com/office/officeart/2005/8/layout/hProcess4"/>
    <dgm:cxn modelId="{1DB60BE5-2BB8-436E-B45A-2A7B1E80B940}" type="presOf" srcId="{4F4A84AD-52C9-432B-9250-944B8631B744}" destId="{E345507F-3DB4-46C4-9C65-00B1A68A9EAA}" srcOrd="1" destOrd="1" presId="urn:microsoft.com/office/officeart/2005/8/layout/hProcess4"/>
    <dgm:cxn modelId="{BEFC661A-AC94-4433-9BFF-E8B29087725F}" srcId="{550272C9-82B4-4600-A9DA-2430C9D010B1}" destId="{34E6AFCF-12CC-4E2D-8981-A93B18A1CF6E}" srcOrd="2" destOrd="0" parTransId="{447C4955-5C18-4AB6-912E-0C472EB55BB9}" sibTransId="{64959FC2-3451-4B33-ACCE-DFFFDA9C6BD0}"/>
    <dgm:cxn modelId="{E3E52BFE-814B-45B4-993C-A243ACB383E5}" type="presOf" srcId="{793C9DE6-04FF-426B-9B5B-20209E20A6B9}" destId="{E345507F-3DB4-46C4-9C65-00B1A68A9EAA}" srcOrd="1" destOrd="0" presId="urn:microsoft.com/office/officeart/2005/8/layout/hProcess4"/>
    <dgm:cxn modelId="{F0677B5D-C9C9-4DAF-ADD6-D8AE66D7C3C5}" srcId="{29D48F49-0EFB-4F74-ABE7-C360E1B9AC78}" destId="{21F271D4-7DB5-449F-BAF4-104CD732DDD4}" srcOrd="0" destOrd="0" parTransId="{448D62A9-E116-417B-A904-667341945907}" sibTransId="{6626D19A-200B-4B40-AE49-42A7D52C2FCA}"/>
    <dgm:cxn modelId="{DF9BB344-8D5E-4907-BF35-0A3221922077}" type="presOf" srcId="{4CE40258-68FF-439A-ABFB-6FD2AA210520}" destId="{7197B852-7FBF-4BC1-9E00-A7265F0316EA}" srcOrd="0" destOrd="1" presId="urn:microsoft.com/office/officeart/2005/8/layout/hProcess4"/>
    <dgm:cxn modelId="{52600832-6D30-4398-A332-B5282A9AD093}" type="presOf" srcId="{A12CCA2D-CF51-4CAD-AF5A-D8118D7DDEE9}" destId="{D5F661D8-A7A2-4886-BFBB-8D0215937686}" srcOrd="1" destOrd="3" presId="urn:microsoft.com/office/officeart/2005/8/layout/hProcess4"/>
    <dgm:cxn modelId="{CAFD7175-A561-494C-90FB-A3FA21A55806}" type="presParOf" srcId="{9C609351-1824-4A08-AA9B-89777F2546EE}" destId="{BDD17ADB-7946-4348-A28F-670233E74465}" srcOrd="0" destOrd="0" presId="urn:microsoft.com/office/officeart/2005/8/layout/hProcess4"/>
    <dgm:cxn modelId="{BC90F0B1-E61C-45E0-97E3-3750DE44E0F4}" type="presParOf" srcId="{9C609351-1824-4A08-AA9B-89777F2546EE}" destId="{2DEE2589-6A9A-43EC-9D42-615D90E22D36}" srcOrd="1" destOrd="0" presId="urn:microsoft.com/office/officeart/2005/8/layout/hProcess4"/>
    <dgm:cxn modelId="{C8A63C6C-6E93-44E9-ADEB-4D61D2CDD5E1}" type="presParOf" srcId="{9C609351-1824-4A08-AA9B-89777F2546EE}" destId="{60D3964B-F812-44DC-AA0E-A56D0911B70D}" srcOrd="2" destOrd="0" presId="urn:microsoft.com/office/officeart/2005/8/layout/hProcess4"/>
    <dgm:cxn modelId="{F77CAAFA-C246-46ED-B324-9786C411D089}" type="presParOf" srcId="{60D3964B-F812-44DC-AA0E-A56D0911B70D}" destId="{44FE92EA-8E45-4F9B-BD74-D51BCE74E899}" srcOrd="0" destOrd="0" presId="urn:microsoft.com/office/officeart/2005/8/layout/hProcess4"/>
    <dgm:cxn modelId="{2D32FBB7-1D1D-438D-89F0-833946568A3F}" type="presParOf" srcId="{44FE92EA-8E45-4F9B-BD74-D51BCE74E899}" destId="{B347A2E1-6695-4C59-8113-0AD781A83340}" srcOrd="0" destOrd="0" presId="urn:microsoft.com/office/officeart/2005/8/layout/hProcess4"/>
    <dgm:cxn modelId="{B475BE94-A50D-4987-9F44-AABB929FAF45}" type="presParOf" srcId="{44FE92EA-8E45-4F9B-BD74-D51BCE74E899}" destId="{2C5521F0-1550-429E-B12C-CFA8AE4E1368}" srcOrd="1" destOrd="0" presId="urn:microsoft.com/office/officeart/2005/8/layout/hProcess4"/>
    <dgm:cxn modelId="{F3C405A1-B676-4F5D-B24E-9ED94A882DD6}" type="presParOf" srcId="{44FE92EA-8E45-4F9B-BD74-D51BCE74E899}" destId="{4ED93322-1DD7-4B80-9734-100A9FE8F4A3}" srcOrd="2" destOrd="0" presId="urn:microsoft.com/office/officeart/2005/8/layout/hProcess4"/>
    <dgm:cxn modelId="{8BB993C2-8FEA-4915-8DD6-6048F27E0975}" type="presParOf" srcId="{44FE92EA-8E45-4F9B-BD74-D51BCE74E899}" destId="{32609632-A485-4A9D-8A21-8A8C5D55993C}" srcOrd="3" destOrd="0" presId="urn:microsoft.com/office/officeart/2005/8/layout/hProcess4"/>
    <dgm:cxn modelId="{4F442D9A-BA75-4498-9F30-F1E460262017}" type="presParOf" srcId="{44FE92EA-8E45-4F9B-BD74-D51BCE74E899}" destId="{3EC263CA-D3C2-4C20-BEBD-C275B17448C0}" srcOrd="4" destOrd="0" presId="urn:microsoft.com/office/officeart/2005/8/layout/hProcess4"/>
    <dgm:cxn modelId="{FA56BC23-1801-40BE-B022-C532DFBB9030}" type="presParOf" srcId="{60D3964B-F812-44DC-AA0E-A56D0911B70D}" destId="{5C4097D4-8C44-4C79-9A36-2F8E943D6158}" srcOrd="1" destOrd="0" presId="urn:microsoft.com/office/officeart/2005/8/layout/hProcess4"/>
    <dgm:cxn modelId="{CE7C63BE-B1AF-47FB-A14E-2C381AEDF043}" type="presParOf" srcId="{60D3964B-F812-44DC-AA0E-A56D0911B70D}" destId="{5516A8D9-6F61-4C80-A557-AD17AC37EBBA}" srcOrd="2" destOrd="0" presId="urn:microsoft.com/office/officeart/2005/8/layout/hProcess4"/>
    <dgm:cxn modelId="{A2CEC58F-91C7-4801-BB2C-4086BC4D9F4B}" type="presParOf" srcId="{5516A8D9-6F61-4C80-A557-AD17AC37EBBA}" destId="{55CE6A10-0C54-46DC-A5C1-38CE2B7A7278}" srcOrd="0" destOrd="0" presId="urn:microsoft.com/office/officeart/2005/8/layout/hProcess4"/>
    <dgm:cxn modelId="{1243093C-5F63-47BB-945E-2005B8BBDF0D}" type="presParOf" srcId="{5516A8D9-6F61-4C80-A557-AD17AC37EBBA}" destId="{7197B852-7FBF-4BC1-9E00-A7265F0316EA}" srcOrd="1" destOrd="0" presId="urn:microsoft.com/office/officeart/2005/8/layout/hProcess4"/>
    <dgm:cxn modelId="{20C027DB-E77B-4524-A564-FD5E059C4F7F}" type="presParOf" srcId="{5516A8D9-6F61-4C80-A557-AD17AC37EBBA}" destId="{D5F661D8-A7A2-4886-BFBB-8D0215937686}" srcOrd="2" destOrd="0" presId="urn:microsoft.com/office/officeart/2005/8/layout/hProcess4"/>
    <dgm:cxn modelId="{CD550839-296D-4CE0-B22E-4928048A8860}" type="presParOf" srcId="{5516A8D9-6F61-4C80-A557-AD17AC37EBBA}" destId="{DDF1429E-5688-453B-A903-380105AD6DB8}" srcOrd="3" destOrd="0" presId="urn:microsoft.com/office/officeart/2005/8/layout/hProcess4"/>
    <dgm:cxn modelId="{EBDA9DA8-BAAF-478E-801F-B2D7021675D3}" type="presParOf" srcId="{5516A8D9-6F61-4C80-A557-AD17AC37EBBA}" destId="{B8EF85D1-172F-4435-9814-7281ADB5E202}" srcOrd="4" destOrd="0" presId="urn:microsoft.com/office/officeart/2005/8/layout/hProcess4"/>
    <dgm:cxn modelId="{C535FF46-5B9E-4C51-A723-BAF5C015E66C}" type="presParOf" srcId="{60D3964B-F812-44DC-AA0E-A56D0911B70D}" destId="{C678168E-AA91-448D-8FE5-BBF16C807EAF}" srcOrd="3" destOrd="0" presId="urn:microsoft.com/office/officeart/2005/8/layout/hProcess4"/>
    <dgm:cxn modelId="{9D10347F-DD08-4C6C-9F77-9C68DBA57D7A}" type="presParOf" srcId="{60D3964B-F812-44DC-AA0E-A56D0911B70D}" destId="{6DF96D91-F99D-4841-B990-3A68A2D3AF89}" srcOrd="4" destOrd="0" presId="urn:microsoft.com/office/officeart/2005/8/layout/hProcess4"/>
    <dgm:cxn modelId="{BBA83BA0-55A4-4EC9-81BD-760FD3F1866A}" type="presParOf" srcId="{6DF96D91-F99D-4841-B990-3A68A2D3AF89}" destId="{AF50E0B0-DFA3-4039-AE35-6BCFC8DD9739}" srcOrd="0" destOrd="0" presId="urn:microsoft.com/office/officeart/2005/8/layout/hProcess4"/>
    <dgm:cxn modelId="{B95403D8-D54B-4C53-91E4-913E4A5C3401}" type="presParOf" srcId="{6DF96D91-F99D-4841-B990-3A68A2D3AF89}" destId="{4F641067-BC23-4FA2-9051-012C324C3592}" srcOrd="1" destOrd="0" presId="urn:microsoft.com/office/officeart/2005/8/layout/hProcess4"/>
    <dgm:cxn modelId="{1506117F-68E6-429A-A1A9-847676806C46}" type="presParOf" srcId="{6DF96D91-F99D-4841-B990-3A68A2D3AF89}" destId="{E345507F-3DB4-46C4-9C65-00B1A68A9EAA}" srcOrd="2" destOrd="0" presId="urn:microsoft.com/office/officeart/2005/8/layout/hProcess4"/>
    <dgm:cxn modelId="{6B9F964E-3652-4DAF-B791-B10DED2D742E}" type="presParOf" srcId="{6DF96D91-F99D-4841-B990-3A68A2D3AF89}" destId="{600864E6-44B0-4894-ABB0-1EB5ACFE8F2A}" srcOrd="3" destOrd="0" presId="urn:microsoft.com/office/officeart/2005/8/layout/hProcess4"/>
    <dgm:cxn modelId="{57E593C9-7CF1-48FB-BF7A-1AE595B78E7A}" type="presParOf" srcId="{6DF96D91-F99D-4841-B990-3A68A2D3AF89}" destId="{E8F94EF3-9219-4C48-9409-3885369F3077}" srcOrd="4" destOrd="0" presId="urn:microsoft.com/office/officeart/2005/8/layout/h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9BC1F8-0083-495A-9904-D6B841B72C30}">
      <dsp:nvSpPr>
        <dsp:cNvPr id="0" name=""/>
        <dsp:cNvSpPr/>
      </dsp:nvSpPr>
      <dsp:spPr>
        <a:xfrm>
          <a:off x="593824" y="925939"/>
          <a:ext cx="2357437" cy="2060697"/>
        </a:xfrm>
        <a:prstGeom prst="rightArrow">
          <a:avLst>
            <a:gd name="adj1" fmla="val 70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dirty="0" smtClean="0"/>
            <a:t>P</a:t>
          </a:r>
          <a:r>
            <a:rPr lang="en-US" sz="1000" kern="1200" dirty="0" smtClean="0">
              <a:solidFill>
                <a:srgbClr val="333333"/>
              </a:solidFill>
            </a:rPr>
            <a:t>roject </a:t>
          </a:r>
          <a:r>
            <a:rPr lang="en-US" sz="1000" b="1" kern="1200" dirty="0" smtClean="0">
              <a:solidFill>
                <a:srgbClr val="333333"/>
              </a:solidFill>
            </a:rPr>
            <a:t>advisors</a:t>
          </a:r>
          <a:r>
            <a:rPr lang="en-US" sz="1000" kern="1200" dirty="0" smtClean="0">
              <a:solidFill>
                <a:srgbClr val="333333"/>
              </a:solidFill>
            </a:rPr>
            <a:t> are identified and consulted </a:t>
          </a:r>
          <a:endParaRPr lang="en-US" sz="1000" kern="1200" dirty="0"/>
        </a:p>
        <a:p>
          <a:pPr marL="57150" lvl="1" indent="-57150" algn="l" defTabSz="444500">
            <a:lnSpc>
              <a:spcPct val="90000"/>
            </a:lnSpc>
            <a:spcBef>
              <a:spcPct val="0"/>
            </a:spcBef>
            <a:spcAft>
              <a:spcPct val="15000"/>
            </a:spcAft>
            <a:buChar char="••"/>
          </a:pPr>
          <a:r>
            <a:rPr lang="en-US" sz="1000" kern="1200" dirty="0" smtClean="0"/>
            <a:t>A </a:t>
          </a:r>
          <a:r>
            <a:rPr lang="en-US" sz="1000" b="1" kern="1200" dirty="0" smtClean="0"/>
            <a:t>c</a:t>
          </a:r>
          <a:r>
            <a:rPr lang="en-US" sz="1000" b="1" kern="1200" dirty="0" smtClean="0">
              <a:solidFill>
                <a:srgbClr val="333333"/>
              </a:solidFill>
            </a:rPr>
            <a:t>ohort </a:t>
          </a:r>
          <a:r>
            <a:rPr lang="en-US" sz="1000" kern="1200" dirty="0" smtClean="0">
              <a:solidFill>
                <a:srgbClr val="333333"/>
              </a:solidFill>
            </a:rPr>
            <a:t>of academic libraries creates </a:t>
          </a:r>
          <a:r>
            <a:rPr lang="en-US" sz="1000" b="1" kern="1200" dirty="0" smtClean="0">
              <a:solidFill>
                <a:srgbClr val="333333"/>
              </a:solidFill>
            </a:rPr>
            <a:t>research teams</a:t>
          </a:r>
          <a:endParaRPr lang="en-US" sz="1000" b="1" kern="1200" dirty="0"/>
        </a:p>
      </dsp:txBody>
      <dsp:txXfrm>
        <a:off x="1183183" y="1235044"/>
        <a:ext cx="1149251" cy="1442487"/>
      </dsp:txXfrm>
    </dsp:sp>
    <dsp:sp modelId="{810FD154-E47F-49F8-A7D3-3729CE6E793C}">
      <dsp:nvSpPr>
        <dsp:cNvPr id="0" name=""/>
        <dsp:cNvSpPr/>
      </dsp:nvSpPr>
      <dsp:spPr>
        <a:xfrm>
          <a:off x="4464" y="1366929"/>
          <a:ext cx="1178718" cy="117871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Project</a:t>
          </a:r>
        </a:p>
        <a:p>
          <a:pPr lvl="0" algn="ctr" defTabSz="622300">
            <a:lnSpc>
              <a:spcPct val="90000"/>
            </a:lnSpc>
            <a:spcBef>
              <a:spcPct val="0"/>
            </a:spcBef>
            <a:spcAft>
              <a:spcPct val="35000"/>
            </a:spcAft>
          </a:pPr>
          <a:r>
            <a:rPr lang="en-US" sz="1400" kern="1200" dirty="0" smtClean="0"/>
            <a:t>Design</a:t>
          </a:r>
          <a:endParaRPr lang="en-US" sz="1400" kern="1200" dirty="0"/>
        </a:p>
      </dsp:txBody>
      <dsp:txXfrm>
        <a:off x="177083" y="1539548"/>
        <a:ext cx="833480" cy="833480"/>
      </dsp:txXfrm>
    </dsp:sp>
    <dsp:sp modelId="{53BAC693-49B4-49A2-9CE1-E8BA2D907527}">
      <dsp:nvSpPr>
        <dsp:cNvPr id="0" name=""/>
        <dsp:cNvSpPr/>
      </dsp:nvSpPr>
      <dsp:spPr>
        <a:xfrm>
          <a:off x="3687960" y="925939"/>
          <a:ext cx="2357437" cy="2060697"/>
        </a:xfrm>
        <a:prstGeom prst="rightArrow">
          <a:avLst>
            <a:gd name="adj1" fmla="val 70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dirty="0" smtClean="0"/>
            <a:t>Cohort convenes at a </a:t>
          </a:r>
          <a:r>
            <a:rPr lang="en-US" sz="1000" b="1" kern="1200" dirty="0" smtClean="0"/>
            <a:t>training</a:t>
          </a:r>
          <a:r>
            <a:rPr lang="en-US" sz="1000" kern="1200" dirty="0" smtClean="0"/>
            <a:t> </a:t>
          </a:r>
          <a:r>
            <a:rPr lang="en-US" sz="1000" b="1" kern="1200" dirty="0" smtClean="0"/>
            <a:t>workshop</a:t>
          </a:r>
          <a:endParaRPr lang="en-US" sz="1000" kern="1200" dirty="0"/>
        </a:p>
        <a:p>
          <a:pPr marL="57150" lvl="1" indent="-57150" algn="l" defTabSz="444500">
            <a:lnSpc>
              <a:spcPct val="90000"/>
            </a:lnSpc>
            <a:spcBef>
              <a:spcPct val="0"/>
            </a:spcBef>
            <a:spcAft>
              <a:spcPct val="15000"/>
            </a:spcAft>
            <a:buChar char="••"/>
          </a:pPr>
          <a:r>
            <a:rPr lang="en-US" sz="1000" kern="1200" dirty="0" smtClean="0"/>
            <a:t>Each team </a:t>
          </a:r>
          <a:r>
            <a:rPr lang="en-US" sz="1000" b="1" kern="1200" dirty="0" smtClean="0"/>
            <a:t>interviews</a:t>
          </a:r>
          <a:r>
            <a:rPr lang="en-US" sz="1000" b="0" kern="1200" dirty="0" smtClean="0"/>
            <a:t> </a:t>
          </a:r>
          <a:r>
            <a:rPr lang="en-US" sz="1000" kern="1200" dirty="0" smtClean="0"/>
            <a:t>faculty at their own institution</a:t>
          </a:r>
          <a:endParaRPr lang="en-US" sz="1000" kern="1200" dirty="0"/>
        </a:p>
      </dsp:txBody>
      <dsp:txXfrm>
        <a:off x="4277320" y="1235044"/>
        <a:ext cx="1149251" cy="1442487"/>
      </dsp:txXfrm>
    </dsp:sp>
    <dsp:sp modelId="{5A486A02-9B38-459E-A2FE-22D516338251}">
      <dsp:nvSpPr>
        <dsp:cNvPr id="0" name=""/>
        <dsp:cNvSpPr/>
      </dsp:nvSpPr>
      <dsp:spPr>
        <a:xfrm>
          <a:off x="3098601" y="1366929"/>
          <a:ext cx="1178718" cy="117871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Data Collection</a:t>
          </a:r>
          <a:endParaRPr lang="en-US" sz="1400" kern="1200" dirty="0"/>
        </a:p>
      </dsp:txBody>
      <dsp:txXfrm>
        <a:off x="3271220" y="1539548"/>
        <a:ext cx="833480" cy="833480"/>
      </dsp:txXfrm>
    </dsp:sp>
    <dsp:sp modelId="{3C23DDCE-2C7C-44B0-A8D6-6EEC017647F9}">
      <dsp:nvSpPr>
        <dsp:cNvPr id="0" name=""/>
        <dsp:cNvSpPr/>
      </dsp:nvSpPr>
      <dsp:spPr>
        <a:xfrm>
          <a:off x="6782097" y="925939"/>
          <a:ext cx="2357437" cy="2060697"/>
        </a:xfrm>
        <a:prstGeom prst="rightArrow">
          <a:avLst>
            <a:gd name="adj1" fmla="val 70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400" tIns="6350" rIns="12700" bIns="6350" numCol="1" spcCol="1270" anchor="ctr" anchorCtr="0">
          <a:noAutofit/>
        </a:bodyPr>
        <a:lstStyle/>
        <a:p>
          <a:pPr marL="57150" lvl="1" indent="-57150" algn="l" defTabSz="444500">
            <a:lnSpc>
              <a:spcPct val="90000"/>
            </a:lnSpc>
            <a:spcBef>
              <a:spcPct val="0"/>
            </a:spcBef>
            <a:spcAft>
              <a:spcPct val="15000"/>
            </a:spcAft>
            <a:buChar char="••"/>
          </a:pPr>
          <a:r>
            <a:rPr lang="en-US" sz="1000" kern="1200" dirty="0" smtClean="0"/>
            <a:t>Each team analyzes their own data towards a </a:t>
          </a:r>
          <a:r>
            <a:rPr lang="en-US" sz="1000" b="1" kern="1200" dirty="0" smtClean="0"/>
            <a:t>local report</a:t>
          </a:r>
          <a:endParaRPr lang="en-US" sz="1000" kern="1200" dirty="0"/>
        </a:p>
        <a:p>
          <a:pPr marL="57150" lvl="1" indent="-57150" algn="l" defTabSz="444500">
            <a:lnSpc>
              <a:spcPct val="90000"/>
            </a:lnSpc>
            <a:spcBef>
              <a:spcPct val="0"/>
            </a:spcBef>
            <a:spcAft>
              <a:spcPct val="15000"/>
            </a:spcAft>
            <a:buChar char="••"/>
          </a:pPr>
          <a:r>
            <a:rPr lang="en-US" sz="1000" kern="1200" dirty="0" err="1" smtClean="0">
              <a:solidFill>
                <a:srgbClr val="333333"/>
              </a:solidFill>
            </a:rPr>
            <a:t>Ithaka</a:t>
          </a:r>
          <a:r>
            <a:rPr lang="en-US" sz="1000" kern="1200" dirty="0" smtClean="0">
              <a:solidFill>
                <a:srgbClr val="333333"/>
              </a:solidFill>
            </a:rPr>
            <a:t> S+R creates a </a:t>
          </a:r>
          <a:r>
            <a:rPr lang="en-US" sz="1000" b="1" kern="1200" dirty="0" smtClean="0">
              <a:solidFill>
                <a:srgbClr val="333333"/>
              </a:solidFill>
            </a:rPr>
            <a:t>public capstone report</a:t>
          </a:r>
          <a:r>
            <a:rPr lang="en-US" sz="1000" kern="1200" dirty="0" smtClean="0">
              <a:solidFill>
                <a:srgbClr val="333333"/>
              </a:solidFill>
            </a:rPr>
            <a:t> from the aggregate data </a:t>
          </a:r>
          <a:endParaRPr lang="en-US" sz="1000" kern="1200" dirty="0"/>
        </a:p>
      </dsp:txBody>
      <dsp:txXfrm>
        <a:off x="7371457" y="1235044"/>
        <a:ext cx="1149251" cy="1442487"/>
      </dsp:txXfrm>
    </dsp:sp>
    <dsp:sp modelId="{CCB768BC-4DB0-4F95-A767-E80B8459F122}">
      <dsp:nvSpPr>
        <dsp:cNvPr id="0" name=""/>
        <dsp:cNvSpPr/>
      </dsp:nvSpPr>
      <dsp:spPr>
        <a:xfrm>
          <a:off x="6192738" y="1366929"/>
          <a:ext cx="1178718" cy="117871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en-US" sz="1400" kern="1200" dirty="0" smtClean="0"/>
            <a:t>Outputs</a:t>
          </a:r>
          <a:endParaRPr lang="en-US" sz="1400" kern="1200" dirty="0"/>
        </a:p>
      </dsp:txBody>
      <dsp:txXfrm>
        <a:off x="6365357" y="1539548"/>
        <a:ext cx="833480" cy="83348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AD08AC-0A19-48B3-8BF1-47D5EA758466}">
      <dsp:nvSpPr>
        <dsp:cNvPr id="0" name=""/>
        <dsp:cNvSpPr/>
      </dsp:nvSpPr>
      <dsp:spPr>
        <a:xfrm>
          <a:off x="1315118" y="428819"/>
          <a:ext cx="2942598" cy="2942598"/>
        </a:xfrm>
        <a:prstGeom prst="blockArc">
          <a:avLst>
            <a:gd name="adj1" fmla="val 12600000"/>
            <a:gd name="adj2" fmla="val 16200000"/>
            <a:gd name="adj3" fmla="val 451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BC8AE67-E247-4408-9546-A00468D32816}">
      <dsp:nvSpPr>
        <dsp:cNvPr id="0" name=""/>
        <dsp:cNvSpPr/>
      </dsp:nvSpPr>
      <dsp:spPr>
        <a:xfrm>
          <a:off x="1315118" y="428819"/>
          <a:ext cx="2942598" cy="2942598"/>
        </a:xfrm>
        <a:prstGeom prst="blockArc">
          <a:avLst>
            <a:gd name="adj1" fmla="val 9000000"/>
            <a:gd name="adj2" fmla="val 12600000"/>
            <a:gd name="adj3" fmla="val 451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53F4D36-4622-4091-B861-E9023084E026}">
      <dsp:nvSpPr>
        <dsp:cNvPr id="0" name=""/>
        <dsp:cNvSpPr/>
      </dsp:nvSpPr>
      <dsp:spPr>
        <a:xfrm>
          <a:off x="1315118" y="428819"/>
          <a:ext cx="2942598" cy="2942598"/>
        </a:xfrm>
        <a:prstGeom prst="blockArc">
          <a:avLst>
            <a:gd name="adj1" fmla="val 5400000"/>
            <a:gd name="adj2" fmla="val 9000000"/>
            <a:gd name="adj3" fmla="val 451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DB6928E-A214-4FE4-A348-A940CF76C4C5}">
      <dsp:nvSpPr>
        <dsp:cNvPr id="0" name=""/>
        <dsp:cNvSpPr/>
      </dsp:nvSpPr>
      <dsp:spPr>
        <a:xfrm>
          <a:off x="1315118" y="428819"/>
          <a:ext cx="2942598" cy="2942598"/>
        </a:xfrm>
        <a:prstGeom prst="blockArc">
          <a:avLst>
            <a:gd name="adj1" fmla="val 1800000"/>
            <a:gd name="adj2" fmla="val 5400000"/>
            <a:gd name="adj3" fmla="val 451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6E8CF13-F8CF-4D06-ADE2-1A086556B1BF}">
      <dsp:nvSpPr>
        <dsp:cNvPr id="0" name=""/>
        <dsp:cNvSpPr/>
      </dsp:nvSpPr>
      <dsp:spPr>
        <a:xfrm>
          <a:off x="1315118" y="428819"/>
          <a:ext cx="2942598" cy="2942598"/>
        </a:xfrm>
        <a:prstGeom prst="blockArc">
          <a:avLst>
            <a:gd name="adj1" fmla="val 19800000"/>
            <a:gd name="adj2" fmla="val 1800000"/>
            <a:gd name="adj3" fmla="val 451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29BF68D-22DF-494F-A9EE-3EA328C0C206}">
      <dsp:nvSpPr>
        <dsp:cNvPr id="0" name=""/>
        <dsp:cNvSpPr/>
      </dsp:nvSpPr>
      <dsp:spPr>
        <a:xfrm>
          <a:off x="1315118" y="428819"/>
          <a:ext cx="2942598" cy="2942598"/>
        </a:xfrm>
        <a:prstGeom prst="blockArc">
          <a:avLst>
            <a:gd name="adj1" fmla="val 16200000"/>
            <a:gd name="adj2" fmla="val 19800000"/>
            <a:gd name="adj3" fmla="val 451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1990D65-D703-48EA-AB87-A3891DFFBF0C}">
      <dsp:nvSpPr>
        <dsp:cNvPr id="0" name=""/>
        <dsp:cNvSpPr/>
      </dsp:nvSpPr>
      <dsp:spPr>
        <a:xfrm>
          <a:off x="2127909" y="1241610"/>
          <a:ext cx="1317017" cy="131701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US" sz="1200" kern="1200" dirty="0" smtClean="0"/>
            <a:t>Indigenous Perspectives</a:t>
          </a:r>
          <a:endParaRPr lang="en-US" sz="1200" kern="1200" dirty="0"/>
        </a:p>
      </dsp:txBody>
      <dsp:txXfrm>
        <a:off x="2320782" y="1434483"/>
        <a:ext cx="931271" cy="931271"/>
      </dsp:txXfrm>
    </dsp:sp>
    <dsp:sp modelId="{F902AEC5-1D8B-45C8-8959-61A6704481B5}">
      <dsp:nvSpPr>
        <dsp:cNvPr id="0" name=""/>
        <dsp:cNvSpPr/>
      </dsp:nvSpPr>
      <dsp:spPr>
        <a:xfrm>
          <a:off x="2325461" y="1052"/>
          <a:ext cx="921912" cy="92191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n-US" sz="600" kern="1200" dirty="0" smtClean="0">
              <a:latin typeface="+mn-lt"/>
            </a:rPr>
            <a:t>Emphasis on place and holistic perspectives</a:t>
          </a:r>
          <a:endParaRPr lang="en-US" sz="600" kern="1200" dirty="0"/>
        </a:p>
      </dsp:txBody>
      <dsp:txXfrm>
        <a:off x="2460472" y="136063"/>
        <a:ext cx="651890" cy="651890"/>
      </dsp:txXfrm>
    </dsp:sp>
    <dsp:sp modelId="{2A499928-B0E9-4DA1-9A2E-EC9ABBC7C7C6}">
      <dsp:nvSpPr>
        <dsp:cNvPr id="0" name=""/>
        <dsp:cNvSpPr/>
      </dsp:nvSpPr>
      <dsp:spPr>
        <a:xfrm>
          <a:off x="3570902" y="720107"/>
          <a:ext cx="921912" cy="92191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n-US" sz="600" kern="1200" dirty="0" smtClean="0">
              <a:latin typeface="+mn-lt"/>
            </a:rPr>
            <a:t>Grounded in Indigenous languages and meaning making</a:t>
          </a:r>
          <a:endParaRPr lang="en-US" sz="600" kern="1200" dirty="0"/>
        </a:p>
      </dsp:txBody>
      <dsp:txXfrm>
        <a:off x="3705913" y="855118"/>
        <a:ext cx="651890" cy="651890"/>
      </dsp:txXfrm>
    </dsp:sp>
    <dsp:sp modelId="{B8A75F0F-D5FB-4674-B225-8699CEA61D14}">
      <dsp:nvSpPr>
        <dsp:cNvPr id="0" name=""/>
        <dsp:cNvSpPr/>
      </dsp:nvSpPr>
      <dsp:spPr>
        <a:xfrm>
          <a:off x="3570902" y="2158218"/>
          <a:ext cx="921912" cy="92191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n-US" sz="600" kern="1200" dirty="0" smtClean="0">
              <a:latin typeface="+mn-lt"/>
            </a:rPr>
            <a:t>Often has decolonizing aims</a:t>
          </a:r>
          <a:endParaRPr lang="en-US" sz="600" kern="1200" dirty="0">
            <a:latin typeface="+mn-lt"/>
          </a:endParaRPr>
        </a:p>
      </dsp:txBody>
      <dsp:txXfrm>
        <a:off x="3705913" y="2293229"/>
        <a:ext cx="651890" cy="651890"/>
      </dsp:txXfrm>
    </dsp:sp>
    <dsp:sp modelId="{32C6D9C6-2E3C-47AC-94DD-F94C82C24A86}">
      <dsp:nvSpPr>
        <dsp:cNvPr id="0" name=""/>
        <dsp:cNvSpPr/>
      </dsp:nvSpPr>
      <dsp:spPr>
        <a:xfrm>
          <a:off x="2325461" y="2877273"/>
          <a:ext cx="921912" cy="92191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n-US" sz="600" kern="1200" dirty="0" smtClean="0">
              <a:latin typeface="+mn-lt"/>
            </a:rPr>
            <a:t>Interdisciplinary </a:t>
          </a:r>
          <a:endParaRPr lang="en-US" sz="600" kern="1200" dirty="0">
            <a:latin typeface="+mn-lt"/>
          </a:endParaRPr>
        </a:p>
      </dsp:txBody>
      <dsp:txXfrm>
        <a:off x="2460472" y="3012284"/>
        <a:ext cx="651890" cy="651890"/>
      </dsp:txXfrm>
    </dsp:sp>
    <dsp:sp modelId="{71A4FC07-AE9C-452A-A248-F5D143AD110E}">
      <dsp:nvSpPr>
        <dsp:cNvPr id="0" name=""/>
        <dsp:cNvSpPr/>
      </dsp:nvSpPr>
      <dsp:spPr>
        <a:xfrm>
          <a:off x="1080021" y="2158218"/>
          <a:ext cx="921912" cy="92191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n-US" sz="600" kern="1200" dirty="0" smtClean="0">
              <a:latin typeface="+mn-lt"/>
            </a:rPr>
            <a:t>Meaning is created relationally</a:t>
          </a:r>
          <a:endParaRPr lang="en-US" sz="600" kern="1200" dirty="0">
            <a:latin typeface="+mn-lt"/>
          </a:endParaRPr>
        </a:p>
      </dsp:txBody>
      <dsp:txXfrm>
        <a:off x="1215032" y="2293229"/>
        <a:ext cx="651890" cy="651890"/>
      </dsp:txXfrm>
    </dsp:sp>
    <dsp:sp modelId="{3FB82A37-BBD8-4E75-951C-8CF18CCF001B}">
      <dsp:nvSpPr>
        <dsp:cNvPr id="0" name=""/>
        <dsp:cNvSpPr/>
      </dsp:nvSpPr>
      <dsp:spPr>
        <a:xfrm>
          <a:off x="1080021" y="720107"/>
          <a:ext cx="921912" cy="92191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266700">
            <a:lnSpc>
              <a:spcPct val="90000"/>
            </a:lnSpc>
            <a:spcBef>
              <a:spcPct val="0"/>
            </a:spcBef>
            <a:spcAft>
              <a:spcPct val="35000"/>
            </a:spcAft>
          </a:pPr>
          <a:r>
            <a:rPr lang="en-US" sz="600" kern="1200" dirty="0" smtClean="0">
              <a:latin typeface="+mn-lt"/>
            </a:rPr>
            <a:t>Must benefit Indigenous communities</a:t>
          </a:r>
          <a:endParaRPr lang="en-US" sz="600" kern="1200" dirty="0">
            <a:latin typeface="+mn-lt"/>
          </a:endParaRPr>
        </a:p>
      </dsp:txBody>
      <dsp:txXfrm>
        <a:off x="1215032" y="855118"/>
        <a:ext cx="651890" cy="65189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923929-37BC-44E1-8349-40D0F452578B}">
      <dsp:nvSpPr>
        <dsp:cNvPr id="0" name=""/>
        <dsp:cNvSpPr/>
      </dsp:nvSpPr>
      <dsp:spPr>
        <a:xfrm>
          <a:off x="1785" y="1136054"/>
          <a:ext cx="1791890" cy="179189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98614" tIns="17780" rIns="98614" bIns="17780" numCol="1" spcCol="1270" anchor="ctr" anchorCtr="0">
          <a:noAutofit/>
        </a:bodyPr>
        <a:lstStyle/>
        <a:p>
          <a:pPr lvl="0" algn="ctr" defTabSz="622300">
            <a:lnSpc>
              <a:spcPct val="90000"/>
            </a:lnSpc>
            <a:spcBef>
              <a:spcPct val="0"/>
            </a:spcBef>
            <a:spcAft>
              <a:spcPct val="35000"/>
            </a:spcAft>
          </a:pPr>
          <a:r>
            <a:rPr lang="en-US" sz="1400" i="0" kern="1200" dirty="0" smtClean="0">
              <a:solidFill>
                <a:srgbClr val="333333"/>
              </a:solidFill>
            </a:rPr>
            <a:t>Determined, by Indigenous communities</a:t>
          </a:r>
          <a:endParaRPr lang="en-US" sz="1400" kern="1200" dirty="0"/>
        </a:p>
      </dsp:txBody>
      <dsp:txXfrm>
        <a:off x="264201" y="1398470"/>
        <a:ext cx="1267058" cy="1267058"/>
      </dsp:txXfrm>
    </dsp:sp>
    <dsp:sp modelId="{A1A70D4F-F729-4578-BDFD-F95A9C6EF03E}">
      <dsp:nvSpPr>
        <dsp:cNvPr id="0" name=""/>
        <dsp:cNvSpPr/>
      </dsp:nvSpPr>
      <dsp:spPr>
        <a:xfrm>
          <a:off x="1435298" y="1136054"/>
          <a:ext cx="1791890" cy="179189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98614" tIns="17780" rIns="98614" bIns="17780" numCol="1" spcCol="1270" anchor="ctr" anchorCtr="0">
          <a:noAutofit/>
        </a:bodyPr>
        <a:lstStyle/>
        <a:p>
          <a:pPr lvl="0" algn="ctr" defTabSz="622300">
            <a:lnSpc>
              <a:spcPct val="90000"/>
            </a:lnSpc>
            <a:spcBef>
              <a:spcPct val="0"/>
            </a:spcBef>
            <a:spcAft>
              <a:spcPct val="35000"/>
            </a:spcAft>
          </a:pPr>
          <a:r>
            <a:rPr lang="en-US" sz="1400" i="0" kern="1200" dirty="0" smtClean="0">
              <a:solidFill>
                <a:srgbClr val="333333"/>
              </a:solidFill>
            </a:rPr>
            <a:t>May diverge mainstream Western models </a:t>
          </a:r>
          <a:endParaRPr lang="en-US" sz="1400" kern="1200" dirty="0"/>
        </a:p>
      </dsp:txBody>
      <dsp:txXfrm>
        <a:off x="1697714" y="1398470"/>
        <a:ext cx="1267058" cy="1267058"/>
      </dsp:txXfrm>
    </dsp:sp>
    <dsp:sp modelId="{0833CD0C-8A0A-4C3F-8583-665958EC0BED}">
      <dsp:nvSpPr>
        <dsp:cNvPr id="0" name=""/>
        <dsp:cNvSpPr/>
      </dsp:nvSpPr>
      <dsp:spPr>
        <a:xfrm>
          <a:off x="2868810" y="1136054"/>
          <a:ext cx="1791890" cy="179189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98614" tIns="17780" rIns="98614" bIns="17780" numCol="1" spcCol="1270" anchor="ctr" anchorCtr="0">
          <a:noAutofit/>
        </a:bodyPr>
        <a:lstStyle/>
        <a:p>
          <a:pPr lvl="0" algn="ctr" defTabSz="622300">
            <a:lnSpc>
              <a:spcPct val="90000"/>
            </a:lnSpc>
            <a:spcBef>
              <a:spcPct val="0"/>
            </a:spcBef>
            <a:spcAft>
              <a:spcPct val="35000"/>
            </a:spcAft>
          </a:pPr>
          <a:r>
            <a:rPr lang="en-US" sz="1400" i="0" kern="1200" dirty="0" smtClean="0">
              <a:solidFill>
                <a:srgbClr val="333333"/>
              </a:solidFill>
            </a:rPr>
            <a:t>No one universally accepted standard</a:t>
          </a:r>
          <a:endParaRPr lang="en-US" sz="1400" kern="1200" dirty="0"/>
        </a:p>
      </dsp:txBody>
      <dsp:txXfrm>
        <a:off x="3131226" y="1398470"/>
        <a:ext cx="1267058" cy="1267058"/>
      </dsp:txXfrm>
    </dsp:sp>
    <dsp:sp modelId="{77B98472-E92F-4D6B-8549-85BE000B6E3A}">
      <dsp:nvSpPr>
        <dsp:cNvPr id="0" name=""/>
        <dsp:cNvSpPr/>
      </dsp:nvSpPr>
      <dsp:spPr>
        <a:xfrm>
          <a:off x="4302323" y="1136054"/>
          <a:ext cx="1791890" cy="1791890"/>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98614" tIns="17780" rIns="98614" bIns="17780" numCol="1" spcCol="1270" anchor="ctr" anchorCtr="0">
          <a:noAutofit/>
        </a:bodyPr>
        <a:lstStyle/>
        <a:p>
          <a:pPr lvl="0" algn="ctr" defTabSz="622300">
            <a:lnSpc>
              <a:spcPct val="90000"/>
            </a:lnSpc>
            <a:spcBef>
              <a:spcPct val="0"/>
            </a:spcBef>
            <a:spcAft>
              <a:spcPct val="35000"/>
            </a:spcAft>
          </a:pPr>
          <a:r>
            <a:rPr lang="en-US" sz="1400" kern="1200" dirty="0" smtClean="0"/>
            <a:t>Relate to all aspects of the information lifecycle</a:t>
          </a:r>
          <a:endParaRPr lang="en-US" sz="1400" kern="1200" dirty="0"/>
        </a:p>
      </dsp:txBody>
      <dsp:txXfrm>
        <a:off x="4564739" y="1398470"/>
        <a:ext cx="1267058" cy="126705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0EA7D86-DEDB-4F75-8342-D74B4271A1DF}">
      <dsp:nvSpPr>
        <dsp:cNvPr id="0" name=""/>
        <dsp:cNvSpPr/>
      </dsp:nvSpPr>
      <dsp:spPr>
        <a:xfrm rot="5400000">
          <a:off x="1661079" y="625756"/>
          <a:ext cx="887016" cy="1009836"/>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63BC082-ACA7-4922-AEA5-6F1057CD0AE1}">
      <dsp:nvSpPr>
        <dsp:cNvPr id="0" name=""/>
        <dsp:cNvSpPr/>
      </dsp:nvSpPr>
      <dsp:spPr>
        <a:xfrm>
          <a:off x="105104" y="0"/>
          <a:ext cx="1493213" cy="104520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Advising</a:t>
          </a:r>
          <a:endParaRPr lang="en-US" sz="1400" kern="1200" dirty="0"/>
        </a:p>
      </dsp:txBody>
      <dsp:txXfrm>
        <a:off x="156136" y="51032"/>
        <a:ext cx="1391149" cy="943136"/>
      </dsp:txXfrm>
    </dsp:sp>
    <dsp:sp modelId="{3AC7D5E1-8FCC-4C66-B190-EB196A19009E}">
      <dsp:nvSpPr>
        <dsp:cNvPr id="0" name=""/>
        <dsp:cNvSpPr/>
      </dsp:nvSpPr>
      <dsp:spPr>
        <a:xfrm>
          <a:off x="3170746" y="119351"/>
          <a:ext cx="1086020" cy="844777"/>
        </a:xfrm>
        <a:prstGeom prst="rect">
          <a:avLst/>
        </a:prstGeom>
        <a:noFill/>
        <a:ln>
          <a:noFill/>
        </a:ln>
        <a:effectLst/>
      </dsp:spPr>
      <dsp:style>
        <a:lnRef idx="0">
          <a:scrgbClr r="0" g="0" b="0"/>
        </a:lnRef>
        <a:fillRef idx="0">
          <a:scrgbClr r="0" g="0" b="0"/>
        </a:fillRef>
        <a:effectRef idx="0">
          <a:scrgbClr r="0" g="0" b="0"/>
        </a:effectRef>
        <a:fontRef idx="minor"/>
      </dsp:style>
    </dsp:sp>
    <dsp:sp modelId="{77081BD7-F057-4C5C-A0A6-ABA0391E1C95}">
      <dsp:nvSpPr>
        <dsp:cNvPr id="0" name=""/>
        <dsp:cNvSpPr/>
      </dsp:nvSpPr>
      <dsp:spPr>
        <a:xfrm rot="5400000">
          <a:off x="4122124" y="1468384"/>
          <a:ext cx="887016" cy="1009836"/>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D71AE5-AFF1-47CC-B82B-09805EEFD454}">
      <dsp:nvSpPr>
        <dsp:cNvPr id="0" name=""/>
        <dsp:cNvSpPr/>
      </dsp:nvSpPr>
      <dsp:spPr>
        <a:xfrm>
          <a:off x="2549802" y="953742"/>
          <a:ext cx="1493213" cy="104520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Methodology</a:t>
          </a:r>
          <a:endParaRPr lang="en-US" sz="1400" kern="1200" dirty="0"/>
        </a:p>
      </dsp:txBody>
      <dsp:txXfrm>
        <a:off x="2600834" y="1004774"/>
        <a:ext cx="1391149" cy="943136"/>
      </dsp:txXfrm>
    </dsp:sp>
    <dsp:sp modelId="{92E9A0F6-00DA-470A-816D-3A89B31F533D}">
      <dsp:nvSpPr>
        <dsp:cNvPr id="0" name=""/>
        <dsp:cNvSpPr/>
      </dsp:nvSpPr>
      <dsp:spPr>
        <a:xfrm>
          <a:off x="4408778" y="1293456"/>
          <a:ext cx="1086020" cy="844777"/>
        </a:xfrm>
        <a:prstGeom prst="rect">
          <a:avLst/>
        </a:prstGeom>
        <a:noFill/>
        <a:ln>
          <a:noFill/>
        </a:ln>
        <a:effectLst/>
      </dsp:spPr>
      <dsp:style>
        <a:lnRef idx="0">
          <a:scrgbClr r="0" g="0" b="0"/>
        </a:lnRef>
        <a:fillRef idx="0">
          <a:scrgbClr r="0" g="0" b="0"/>
        </a:fillRef>
        <a:effectRef idx="0">
          <a:scrgbClr r="0" g="0" b="0"/>
        </a:effectRef>
        <a:fontRef idx="minor"/>
      </dsp:style>
    </dsp:sp>
    <dsp:sp modelId="{E1AE46DB-AEC4-483F-8B00-B1BB8EE67D8C}">
      <dsp:nvSpPr>
        <dsp:cNvPr id="0" name=""/>
        <dsp:cNvSpPr/>
      </dsp:nvSpPr>
      <dsp:spPr>
        <a:xfrm>
          <a:off x="5068011" y="1647786"/>
          <a:ext cx="1493213" cy="1045200"/>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kern="1200" dirty="0" smtClean="0"/>
            <a:t>Implementation</a:t>
          </a:r>
          <a:endParaRPr lang="en-US" sz="1400" kern="1200" dirty="0"/>
        </a:p>
      </dsp:txBody>
      <dsp:txXfrm>
        <a:off x="5119043" y="1698818"/>
        <a:ext cx="1391149" cy="94313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9BC1F8-0083-495A-9904-D6B841B72C30}">
      <dsp:nvSpPr>
        <dsp:cNvPr id="0" name=""/>
        <dsp:cNvSpPr/>
      </dsp:nvSpPr>
      <dsp:spPr>
        <a:xfrm>
          <a:off x="593824" y="925939"/>
          <a:ext cx="2357437" cy="2060697"/>
        </a:xfrm>
        <a:prstGeom prst="rightArrow">
          <a:avLst>
            <a:gd name="adj1" fmla="val 70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Teams </a:t>
          </a:r>
          <a:r>
            <a:rPr lang="en-US" sz="1200" kern="1200" smtClean="0"/>
            <a:t>field interviews</a:t>
          </a:r>
          <a:endParaRPr lang="en-US" sz="1200" kern="1200" dirty="0"/>
        </a:p>
        <a:p>
          <a:pPr marL="114300" lvl="1" indent="-114300" algn="l" defTabSz="533400">
            <a:lnSpc>
              <a:spcPct val="90000"/>
            </a:lnSpc>
            <a:spcBef>
              <a:spcPct val="0"/>
            </a:spcBef>
            <a:spcAft>
              <a:spcPct val="15000"/>
            </a:spcAft>
            <a:buChar char="••"/>
          </a:pPr>
          <a:r>
            <a:rPr lang="en-US" sz="1200" kern="1200" dirty="0" smtClean="0"/>
            <a:t>Teams conduct local analyses</a:t>
          </a:r>
          <a:endParaRPr lang="en-US" sz="1200" kern="1200" dirty="0"/>
        </a:p>
        <a:p>
          <a:pPr marL="114300" lvl="1" indent="-114300" algn="l" defTabSz="533400">
            <a:lnSpc>
              <a:spcPct val="90000"/>
            </a:lnSpc>
            <a:spcBef>
              <a:spcPct val="0"/>
            </a:spcBef>
            <a:spcAft>
              <a:spcPct val="15000"/>
            </a:spcAft>
            <a:buChar char="••"/>
          </a:pPr>
          <a:r>
            <a:rPr lang="en-US" sz="1200" kern="1200" dirty="0" smtClean="0"/>
            <a:t>Participants review interviews</a:t>
          </a:r>
          <a:endParaRPr lang="en-US" sz="1200" kern="1200" dirty="0"/>
        </a:p>
      </dsp:txBody>
      <dsp:txXfrm>
        <a:off x="1183183" y="1235044"/>
        <a:ext cx="1149251" cy="1442487"/>
      </dsp:txXfrm>
    </dsp:sp>
    <dsp:sp modelId="{810FD154-E47F-49F8-A7D3-3729CE6E793C}">
      <dsp:nvSpPr>
        <dsp:cNvPr id="0" name=""/>
        <dsp:cNvSpPr/>
      </dsp:nvSpPr>
      <dsp:spPr>
        <a:xfrm>
          <a:off x="4464" y="1366929"/>
          <a:ext cx="1178718" cy="117871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Spring 2018</a:t>
          </a:r>
          <a:endParaRPr lang="en-US" sz="2100" kern="1200" dirty="0"/>
        </a:p>
      </dsp:txBody>
      <dsp:txXfrm>
        <a:off x="177083" y="1539548"/>
        <a:ext cx="833480" cy="833480"/>
      </dsp:txXfrm>
    </dsp:sp>
    <dsp:sp modelId="{53BAC693-49B4-49A2-9CE1-E8BA2D907527}">
      <dsp:nvSpPr>
        <dsp:cNvPr id="0" name=""/>
        <dsp:cNvSpPr/>
      </dsp:nvSpPr>
      <dsp:spPr>
        <a:xfrm>
          <a:off x="3687960" y="925939"/>
          <a:ext cx="2357437" cy="2060697"/>
        </a:xfrm>
        <a:prstGeom prst="rightArrow">
          <a:avLst>
            <a:gd name="adj1" fmla="val 70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smtClean="0"/>
            <a:t>Teams finalize local reports</a:t>
          </a:r>
          <a:endParaRPr lang="en-US" sz="1200" kern="1200" dirty="0"/>
        </a:p>
        <a:p>
          <a:pPr marL="114300" lvl="1" indent="-114300" algn="l" defTabSz="533400">
            <a:lnSpc>
              <a:spcPct val="90000"/>
            </a:lnSpc>
            <a:spcBef>
              <a:spcPct val="0"/>
            </a:spcBef>
            <a:spcAft>
              <a:spcPct val="15000"/>
            </a:spcAft>
            <a:buChar char="••"/>
          </a:pPr>
          <a:r>
            <a:rPr lang="en-US" sz="1200" kern="1200" dirty="0" smtClean="0"/>
            <a:t>Participants review reports</a:t>
          </a:r>
          <a:endParaRPr lang="en-US" sz="1200" kern="1200" dirty="0"/>
        </a:p>
        <a:p>
          <a:pPr marL="114300" lvl="1" indent="-114300" algn="l" defTabSz="533400">
            <a:lnSpc>
              <a:spcPct val="90000"/>
            </a:lnSpc>
            <a:spcBef>
              <a:spcPct val="0"/>
            </a:spcBef>
            <a:spcAft>
              <a:spcPct val="15000"/>
            </a:spcAft>
            <a:buChar char="••"/>
          </a:pPr>
          <a:r>
            <a:rPr lang="en-US" sz="1200" kern="1200" dirty="0" err="1" smtClean="0"/>
            <a:t>Ithaka</a:t>
          </a:r>
          <a:r>
            <a:rPr lang="en-US" sz="1200" kern="1200" dirty="0" smtClean="0"/>
            <a:t> S+R reviews reports</a:t>
          </a:r>
          <a:endParaRPr lang="en-US" sz="1200" kern="1200" dirty="0"/>
        </a:p>
      </dsp:txBody>
      <dsp:txXfrm>
        <a:off x="4277320" y="1235044"/>
        <a:ext cx="1149251" cy="1442487"/>
      </dsp:txXfrm>
    </dsp:sp>
    <dsp:sp modelId="{5A486A02-9B38-459E-A2FE-22D516338251}">
      <dsp:nvSpPr>
        <dsp:cNvPr id="0" name=""/>
        <dsp:cNvSpPr/>
      </dsp:nvSpPr>
      <dsp:spPr>
        <a:xfrm>
          <a:off x="3098601" y="1366929"/>
          <a:ext cx="1178718" cy="117871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Fall 2018</a:t>
          </a:r>
          <a:endParaRPr lang="en-US" sz="2100" kern="1200" dirty="0"/>
        </a:p>
      </dsp:txBody>
      <dsp:txXfrm>
        <a:off x="3271220" y="1539548"/>
        <a:ext cx="833480" cy="833480"/>
      </dsp:txXfrm>
    </dsp:sp>
    <dsp:sp modelId="{3C23DDCE-2C7C-44B0-A8D6-6EEC017647F9}">
      <dsp:nvSpPr>
        <dsp:cNvPr id="0" name=""/>
        <dsp:cNvSpPr/>
      </dsp:nvSpPr>
      <dsp:spPr>
        <a:xfrm>
          <a:off x="6782097" y="925939"/>
          <a:ext cx="2357437" cy="2060697"/>
        </a:xfrm>
        <a:prstGeom prst="rightArrow">
          <a:avLst>
            <a:gd name="adj1" fmla="val 70000"/>
            <a:gd name="adj2" fmla="val 50000"/>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7620" rIns="15240" bIns="7620" numCol="1" spcCol="1270" anchor="ctr" anchorCtr="0">
          <a:noAutofit/>
        </a:bodyPr>
        <a:lstStyle/>
        <a:p>
          <a:pPr marL="114300" lvl="1" indent="-114300" algn="l" defTabSz="533400">
            <a:lnSpc>
              <a:spcPct val="90000"/>
            </a:lnSpc>
            <a:spcBef>
              <a:spcPct val="0"/>
            </a:spcBef>
            <a:spcAft>
              <a:spcPct val="15000"/>
            </a:spcAft>
            <a:buChar char="••"/>
          </a:pPr>
          <a:r>
            <a:rPr lang="en-US" sz="1200" kern="1200" dirty="0" err="1" smtClean="0"/>
            <a:t>Ithaka</a:t>
          </a:r>
          <a:r>
            <a:rPr lang="en-US" sz="1200" kern="1200" dirty="0" smtClean="0"/>
            <a:t> S+R publishes  capstone project review</a:t>
          </a:r>
          <a:endParaRPr lang="en-US" sz="1200" kern="1200" dirty="0"/>
        </a:p>
        <a:p>
          <a:pPr marL="114300" lvl="1" indent="-114300" algn="l" defTabSz="533400">
            <a:lnSpc>
              <a:spcPct val="90000"/>
            </a:lnSpc>
            <a:spcBef>
              <a:spcPct val="0"/>
            </a:spcBef>
            <a:spcAft>
              <a:spcPct val="15000"/>
            </a:spcAft>
            <a:buChar char="••"/>
          </a:pPr>
          <a:r>
            <a:rPr lang="en-US" sz="1200" kern="1200" dirty="0" smtClean="0"/>
            <a:t>Local reports published</a:t>
          </a:r>
          <a:endParaRPr lang="en-US" sz="1200" kern="1200" dirty="0"/>
        </a:p>
      </dsp:txBody>
      <dsp:txXfrm>
        <a:off x="7371457" y="1235044"/>
        <a:ext cx="1149251" cy="1442487"/>
      </dsp:txXfrm>
    </dsp:sp>
    <dsp:sp modelId="{CCB768BC-4DB0-4F95-A767-E80B8459F122}">
      <dsp:nvSpPr>
        <dsp:cNvPr id="0" name=""/>
        <dsp:cNvSpPr/>
      </dsp:nvSpPr>
      <dsp:spPr>
        <a:xfrm>
          <a:off x="6192738" y="1366929"/>
          <a:ext cx="1178718" cy="117871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 tIns="13335" rIns="13335" bIns="13335" numCol="1" spcCol="1270" anchor="ctr" anchorCtr="0">
          <a:noAutofit/>
        </a:bodyPr>
        <a:lstStyle/>
        <a:p>
          <a:pPr lvl="0" algn="ctr" defTabSz="933450">
            <a:lnSpc>
              <a:spcPct val="90000"/>
            </a:lnSpc>
            <a:spcBef>
              <a:spcPct val="0"/>
            </a:spcBef>
            <a:spcAft>
              <a:spcPct val="35000"/>
            </a:spcAft>
          </a:pPr>
          <a:r>
            <a:rPr lang="en-US" sz="2100" kern="1200" dirty="0" smtClean="0"/>
            <a:t>Spring 2019</a:t>
          </a:r>
          <a:endParaRPr lang="en-US" sz="2100" kern="1200" dirty="0"/>
        </a:p>
      </dsp:txBody>
      <dsp:txXfrm>
        <a:off x="6365357" y="1539548"/>
        <a:ext cx="833480" cy="83348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5521F0-1550-429E-B12C-CFA8AE4E1368}">
      <dsp:nvSpPr>
        <dsp:cNvPr id="0" name=""/>
        <dsp:cNvSpPr/>
      </dsp:nvSpPr>
      <dsp:spPr>
        <a:xfrm>
          <a:off x="106" y="1330940"/>
          <a:ext cx="1699969" cy="140211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Privileging of Western ethics paradigms</a:t>
          </a:r>
          <a:endParaRPr lang="en-US" sz="1000" kern="1200" dirty="0"/>
        </a:p>
        <a:p>
          <a:pPr marL="57150" lvl="1" indent="-57150" algn="l" defTabSz="444500">
            <a:lnSpc>
              <a:spcPct val="90000"/>
            </a:lnSpc>
            <a:spcBef>
              <a:spcPct val="0"/>
            </a:spcBef>
            <a:spcAft>
              <a:spcPct val="15000"/>
            </a:spcAft>
            <a:buChar char="••"/>
          </a:pPr>
          <a:r>
            <a:rPr lang="en-US" sz="1000" kern="1200" dirty="0" smtClean="0"/>
            <a:t>That passing an IRB is synonymous with being ethical</a:t>
          </a:r>
          <a:endParaRPr lang="en-US" sz="1000" kern="1200" dirty="0"/>
        </a:p>
        <a:p>
          <a:pPr marL="57150" lvl="1" indent="-57150" algn="l" defTabSz="444500">
            <a:lnSpc>
              <a:spcPct val="90000"/>
            </a:lnSpc>
            <a:spcBef>
              <a:spcPct val="0"/>
            </a:spcBef>
            <a:spcAft>
              <a:spcPct val="15000"/>
            </a:spcAft>
            <a:buChar char="••"/>
          </a:pPr>
          <a:endParaRPr lang="en-US" sz="1000" kern="1200" dirty="0"/>
        </a:p>
        <a:p>
          <a:pPr marL="57150" lvl="1" indent="-57150" algn="l" defTabSz="444500">
            <a:lnSpc>
              <a:spcPct val="90000"/>
            </a:lnSpc>
            <a:spcBef>
              <a:spcPct val="0"/>
            </a:spcBef>
            <a:spcAft>
              <a:spcPct val="15000"/>
            </a:spcAft>
            <a:buChar char="••"/>
          </a:pPr>
          <a:endParaRPr lang="en-US" sz="1000" kern="1200" dirty="0"/>
        </a:p>
      </dsp:txBody>
      <dsp:txXfrm>
        <a:off x="32373" y="1363207"/>
        <a:ext cx="1635435" cy="1037131"/>
      </dsp:txXfrm>
    </dsp:sp>
    <dsp:sp modelId="{5C4097D4-8C44-4C79-9A36-2F8E943D6158}">
      <dsp:nvSpPr>
        <dsp:cNvPr id="0" name=""/>
        <dsp:cNvSpPr/>
      </dsp:nvSpPr>
      <dsp:spPr>
        <a:xfrm>
          <a:off x="975710" y="1737664"/>
          <a:ext cx="1767229" cy="1767229"/>
        </a:xfrm>
        <a:prstGeom prst="leftCircularArrow">
          <a:avLst>
            <a:gd name="adj1" fmla="val 2550"/>
            <a:gd name="adj2" fmla="val 309429"/>
            <a:gd name="adj3" fmla="val 2084940"/>
            <a:gd name="adj4" fmla="val 9024489"/>
            <a:gd name="adj5" fmla="val 2975"/>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2609632-A485-4A9D-8A21-8A8C5D55993C}">
      <dsp:nvSpPr>
        <dsp:cNvPr id="0" name=""/>
        <dsp:cNvSpPr/>
      </dsp:nvSpPr>
      <dsp:spPr>
        <a:xfrm>
          <a:off x="377877" y="2432605"/>
          <a:ext cx="1511084" cy="60090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lvl="0" algn="ctr" defTabSz="1289050">
            <a:lnSpc>
              <a:spcPct val="90000"/>
            </a:lnSpc>
            <a:spcBef>
              <a:spcPct val="0"/>
            </a:spcBef>
            <a:spcAft>
              <a:spcPct val="35000"/>
            </a:spcAft>
          </a:pPr>
          <a:r>
            <a:rPr lang="en-US" sz="2900" kern="1200" dirty="0" smtClean="0"/>
            <a:t>Ethics</a:t>
          </a:r>
          <a:endParaRPr lang="en-US" sz="2900" kern="1200" dirty="0"/>
        </a:p>
      </dsp:txBody>
      <dsp:txXfrm>
        <a:off x="395477" y="2450205"/>
        <a:ext cx="1475884" cy="565708"/>
      </dsp:txXfrm>
    </dsp:sp>
    <dsp:sp modelId="{7197B852-7FBF-4BC1-9E00-A7265F0316EA}">
      <dsp:nvSpPr>
        <dsp:cNvPr id="0" name=""/>
        <dsp:cNvSpPr/>
      </dsp:nvSpPr>
      <dsp:spPr>
        <a:xfrm>
          <a:off x="2103572" y="1330940"/>
          <a:ext cx="1699969" cy="140211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t" anchorCtr="0">
          <a:noAutofit/>
        </a:bodyPr>
        <a:lstStyle/>
        <a:p>
          <a:pPr marL="57150" lvl="1" indent="-57150" algn="l" defTabSz="444500">
            <a:lnSpc>
              <a:spcPct val="90000"/>
            </a:lnSpc>
            <a:spcBef>
              <a:spcPct val="0"/>
            </a:spcBef>
            <a:spcAft>
              <a:spcPct val="15000"/>
            </a:spcAft>
            <a:buChar char="••"/>
          </a:pPr>
          <a:endParaRPr lang="en-US" sz="1000" kern="1200" dirty="0"/>
        </a:p>
        <a:p>
          <a:pPr marL="57150" lvl="1" indent="-57150" algn="l" defTabSz="444500">
            <a:lnSpc>
              <a:spcPct val="90000"/>
            </a:lnSpc>
            <a:spcBef>
              <a:spcPct val="0"/>
            </a:spcBef>
            <a:spcAft>
              <a:spcPct val="15000"/>
            </a:spcAft>
            <a:buChar char="••"/>
          </a:pPr>
          <a:r>
            <a:rPr lang="en-US" sz="1000" kern="1200" dirty="0" smtClean="0"/>
            <a:t>Valorizing the researcher as distant and objective</a:t>
          </a:r>
          <a:endParaRPr lang="en-US" sz="1000" kern="1200" dirty="0"/>
        </a:p>
        <a:p>
          <a:pPr marL="57150" lvl="1" indent="-57150" algn="l" defTabSz="444500">
            <a:lnSpc>
              <a:spcPct val="90000"/>
            </a:lnSpc>
            <a:spcBef>
              <a:spcPct val="0"/>
            </a:spcBef>
            <a:spcAft>
              <a:spcPct val="15000"/>
            </a:spcAft>
            <a:buChar char="••"/>
          </a:pPr>
          <a:r>
            <a:rPr lang="en-US" sz="1000" kern="1200" dirty="0" smtClean="0"/>
            <a:t>Length and structure of research engagements</a:t>
          </a:r>
          <a:endParaRPr lang="en-US" sz="1000" kern="1200" dirty="0"/>
        </a:p>
        <a:p>
          <a:pPr marL="57150" lvl="1" indent="-57150" algn="l" defTabSz="444500">
            <a:lnSpc>
              <a:spcPct val="90000"/>
            </a:lnSpc>
            <a:spcBef>
              <a:spcPct val="0"/>
            </a:spcBef>
            <a:spcAft>
              <a:spcPct val="15000"/>
            </a:spcAft>
            <a:buChar char="••"/>
          </a:pPr>
          <a:endParaRPr lang="en-US" sz="1000" kern="1200" dirty="0"/>
        </a:p>
      </dsp:txBody>
      <dsp:txXfrm>
        <a:off x="2135839" y="1663661"/>
        <a:ext cx="1635435" cy="1037131"/>
      </dsp:txXfrm>
    </dsp:sp>
    <dsp:sp modelId="{C678168E-AA91-448D-8FE5-BBF16C807EAF}">
      <dsp:nvSpPr>
        <dsp:cNvPr id="0" name=""/>
        <dsp:cNvSpPr/>
      </dsp:nvSpPr>
      <dsp:spPr>
        <a:xfrm>
          <a:off x="3065009" y="504130"/>
          <a:ext cx="1984448" cy="1984448"/>
        </a:xfrm>
        <a:prstGeom prst="circularArrow">
          <a:avLst>
            <a:gd name="adj1" fmla="val 2271"/>
            <a:gd name="adj2" fmla="val 273786"/>
            <a:gd name="adj3" fmla="val 19550703"/>
            <a:gd name="adj4" fmla="val 12575511"/>
            <a:gd name="adj5" fmla="val 265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DF1429E-5688-453B-A903-380105AD6DB8}">
      <dsp:nvSpPr>
        <dsp:cNvPr id="0" name=""/>
        <dsp:cNvSpPr/>
      </dsp:nvSpPr>
      <dsp:spPr>
        <a:xfrm>
          <a:off x="2481343" y="1030485"/>
          <a:ext cx="1511084" cy="60090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lvl="0" algn="ctr" defTabSz="1289050">
            <a:lnSpc>
              <a:spcPct val="90000"/>
            </a:lnSpc>
            <a:spcBef>
              <a:spcPct val="0"/>
            </a:spcBef>
            <a:spcAft>
              <a:spcPct val="35000"/>
            </a:spcAft>
          </a:pPr>
          <a:r>
            <a:rPr lang="en-US" sz="2900" kern="1200" dirty="0" smtClean="0"/>
            <a:t>Design</a:t>
          </a:r>
          <a:endParaRPr lang="en-US" sz="2900" kern="1200" dirty="0"/>
        </a:p>
      </dsp:txBody>
      <dsp:txXfrm>
        <a:off x="2498943" y="1048085"/>
        <a:ext cx="1475884" cy="565708"/>
      </dsp:txXfrm>
    </dsp:sp>
    <dsp:sp modelId="{4F641067-BC23-4FA2-9051-012C324C3592}">
      <dsp:nvSpPr>
        <dsp:cNvPr id="0" name=""/>
        <dsp:cNvSpPr/>
      </dsp:nvSpPr>
      <dsp:spPr>
        <a:xfrm>
          <a:off x="4207037" y="1330940"/>
          <a:ext cx="1699969" cy="140211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050" tIns="19050" rIns="19050" bIns="19050" numCol="1" spcCol="1270" anchor="t" anchorCtr="0">
          <a:noAutofit/>
        </a:bodyPr>
        <a:lstStyle/>
        <a:p>
          <a:pPr marL="57150" lvl="1" indent="-57150" algn="l" defTabSz="444500">
            <a:lnSpc>
              <a:spcPct val="90000"/>
            </a:lnSpc>
            <a:spcBef>
              <a:spcPct val="0"/>
            </a:spcBef>
            <a:spcAft>
              <a:spcPct val="15000"/>
            </a:spcAft>
            <a:buChar char="••"/>
          </a:pPr>
          <a:r>
            <a:rPr lang="en-US" sz="1000" kern="1200" dirty="0" smtClean="0"/>
            <a:t>Who gets credit</a:t>
          </a:r>
          <a:endParaRPr lang="en-US" sz="1000" kern="1200" dirty="0"/>
        </a:p>
        <a:p>
          <a:pPr marL="57150" lvl="1" indent="-57150" algn="l" defTabSz="444500">
            <a:lnSpc>
              <a:spcPct val="90000"/>
            </a:lnSpc>
            <a:spcBef>
              <a:spcPct val="0"/>
            </a:spcBef>
            <a:spcAft>
              <a:spcPct val="15000"/>
            </a:spcAft>
            <a:buChar char="••"/>
          </a:pPr>
          <a:r>
            <a:rPr lang="en-US" sz="1000" kern="1200" dirty="0" smtClean="0"/>
            <a:t>Who benefits</a:t>
          </a:r>
          <a:endParaRPr lang="en-US" sz="1000" kern="1200" dirty="0"/>
        </a:p>
        <a:p>
          <a:pPr marL="57150" lvl="1" indent="-57150" algn="l" defTabSz="444500">
            <a:lnSpc>
              <a:spcPct val="90000"/>
            </a:lnSpc>
            <a:spcBef>
              <a:spcPct val="0"/>
            </a:spcBef>
            <a:spcAft>
              <a:spcPct val="15000"/>
            </a:spcAft>
            <a:buChar char="••"/>
          </a:pPr>
          <a:r>
            <a:rPr lang="en-US" sz="1000" kern="1200" dirty="0" smtClean="0"/>
            <a:t>Relationship between </a:t>
          </a:r>
          <a:r>
            <a:rPr lang="en-US" sz="1000" kern="1200" dirty="0" smtClean="0"/>
            <a:t>library </a:t>
          </a:r>
          <a:r>
            <a:rPr lang="en-US" sz="1000" kern="1200" dirty="0" smtClean="0"/>
            <a:t>and colonization in the academy</a:t>
          </a:r>
          <a:endParaRPr lang="en-US" sz="1000" kern="1200" dirty="0"/>
        </a:p>
      </dsp:txBody>
      <dsp:txXfrm>
        <a:off x="4239304" y="1363207"/>
        <a:ext cx="1635435" cy="1037131"/>
      </dsp:txXfrm>
    </dsp:sp>
    <dsp:sp modelId="{600864E6-44B0-4894-ABB0-1EB5ACFE8F2A}">
      <dsp:nvSpPr>
        <dsp:cNvPr id="0" name=""/>
        <dsp:cNvSpPr/>
      </dsp:nvSpPr>
      <dsp:spPr>
        <a:xfrm>
          <a:off x="4584809" y="2432605"/>
          <a:ext cx="1511084" cy="60090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5245" tIns="36830" rIns="55245" bIns="36830" numCol="1" spcCol="1270" anchor="ctr" anchorCtr="0">
          <a:noAutofit/>
        </a:bodyPr>
        <a:lstStyle/>
        <a:p>
          <a:pPr lvl="0" algn="ctr" defTabSz="1289050">
            <a:lnSpc>
              <a:spcPct val="90000"/>
            </a:lnSpc>
            <a:spcBef>
              <a:spcPct val="0"/>
            </a:spcBef>
            <a:spcAft>
              <a:spcPct val="35000"/>
            </a:spcAft>
          </a:pPr>
          <a:r>
            <a:rPr lang="en-US" sz="2900" kern="1200" dirty="0" smtClean="0"/>
            <a:t>Purpose</a:t>
          </a:r>
          <a:endParaRPr lang="en-US" sz="2900" kern="1200" dirty="0"/>
        </a:p>
      </dsp:txBody>
      <dsp:txXfrm>
        <a:off x="4602409" y="2450205"/>
        <a:ext cx="1475884" cy="565708"/>
      </dsp:txXfrm>
    </dsp:sp>
  </dsp:spTree>
</dsp:drawing>
</file>

<file path=ppt/diagrams/layout1.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2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enn3">
  <dgm:title val=""/>
  <dgm:desc val=""/>
  <dgm:catLst>
    <dgm:cat type="relationship" pri="2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fallback" val="2D"/>
        </dgm:alg>
      </dgm:if>
      <dgm:else name="Name3">
        <dgm:alg type="lin">
          <dgm:param type="fallback" val="2D"/>
          <dgm:param type="linDir" val="fromR"/>
        </dgm:alg>
      </dgm:else>
    </dgm:choose>
    <dgm:shape xmlns:r="http://schemas.openxmlformats.org/officeDocument/2006/relationships" r:blip="">
      <dgm:adjLst/>
    </dgm:shape>
    <dgm:presOf/>
    <dgm:constrLst>
      <dgm:constr type="w" for="ch" ptType="node" refType="w"/>
      <dgm:constr type="h" for="ch" ptType="node" refType="w" refFor="ch" refPtType="node"/>
      <dgm:constr type="w" for="ch" forName="space" refType="w" refFor="ch" refPtType="node" fact="-0.2"/>
      <dgm:constr type="primFontSz" for="ch" ptType="node" op="equ" val="65"/>
    </dgm:constrLst>
    <dgm:ruleLst/>
    <dgm:forEach name="Name4" axis="ch" ptType="node">
      <dgm:layoutNode name="Name5" styleLbl="vennNode1">
        <dgm:varLst>
          <dgm:bulletEnabled val="1"/>
        </dgm:varLst>
        <dgm:alg type="tx">
          <dgm:param type="txAnchorVertCh" val="mid"/>
          <dgm:param type="txAnchorHorzCh" val="ctr"/>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w" fact="0.156"/>
          <dgm:constr type="rMarg" refType="w" fact="0.156"/>
        </dgm:constrLst>
        <dgm:ruleLst>
          <dgm:rule type="primFontSz" val="5" fact="NaN" max="NaN"/>
        </dgm:ruleLst>
      </dgm:layoutNode>
      <dgm:forEach name="Name6"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4">
  <dgm:title val=""/>
  <dgm:desc val=""/>
  <dgm:catLst>
    <dgm:cat type="process"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composite"/>
    <dgm:shape xmlns:r="http://schemas.openxmlformats.org/officeDocument/2006/relationships" r:blip="">
      <dgm:adjLst/>
    </dgm:shape>
    <dgm:presOf/>
    <dgm:constrLst>
      <dgm:constr type="w" for="ch" forName="tSp" refType="w"/>
      <dgm:constr type="h" for="ch" forName="tSp" refType="h" fact="0.15"/>
      <dgm:constr type="l" for="ch" forName="tSp"/>
      <dgm:constr type="t" for="ch" forName="tSp"/>
      <dgm:constr type="w" for="ch" forName="bSp" refType="w"/>
      <dgm:constr type="h" for="ch" forName="bSp" refType="h" fact="0.15"/>
      <dgm:constr type="l" for="ch" forName="bSp"/>
      <dgm:constr type="t" for="ch" forName="bSp" refType="h" fact="0.85"/>
      <dgm:constr type="w" for="ch" forName="process" refType="w"/>
      <dgm:constr type="h" for="ch" forName="process" refType="h" fact="0.7"/>
      <dgm:constr type="l" for="ch" forName="process"/>
      <dgm:constr type="t" for="ch" forName="process" refType="h" fact="0.15"/>
    </dgm:constrLst>
    <dgm:ruleLst/>
    <dgm:layoutNode name="tSp">
      <dgm:alg type="sp"/>
      <dgm:shape xmlns:r="http://schemas.openxmlformats.org/officeDocument/2006/relationships" r:blip="">
        <dgm:adjLst/>
      </dgm:shape>
      <dgm:presOf/>
      <dgm:constrLst/>
      <dgm:ruleLst/>
    </dgm:layoutNode>
    <dgm:layoutNode name="bSp">
      <dgm:alg type="sp"/>
      <dgm:shape xmlns:r="http://schemas.openxmlformats.org/officeDocument/2006/relationships" r:blip="">
        <dgm:adjLst/>
      </dgm:shape>
      <dgm:presOf/>
      <dgm:constrLst/>
      <dgm:ruleLst/>
    </dgm:layoutNode>
    <dgm:layoutNode name="process">
      <dgm:choose name="Name1">
        <dgm:if name="Name2" func="var" arg="dir" op="equ" val="norm">
          <dgm:alg type="lin">
            <dgm:param type="linDir" val="fromL"/>
          </dgm:alg>
        </dgm:if>
        <dgm:else name="Name3">
          <dgm:alg type="lin">
            <dgm:param type="linDir" val="fromR"/>
          </dgm:alg>
        </dgm:else>
      </dgm:choose>
      <dgm:shape xmlns:r="http://schemas.openxmlformats.org/officeDocument/2006/relationships" r:blip="">
        <dgm:adjLst/>
      </dgm:shape>
      <dgm:presOf/>
      <dgm:constrLst>
        <dgm:constr type="w" for="ch" forName="composite1" refType="w"/>
        <dgm:constr type="w" for="ch" forName="composite2" refType="w" refFor="ch" refForName="composite1" op="equ"/>
        <dgm:constr type="h" for="ch" forName="composite1" refType="h"/>
        <dgm:constr type="h" for="ch" forName="composite2" refType="h" refFor="ch" refForName="composite1" op="equ"/>
        <dgm:constr type="primFontSz" for="des" forName="parentNode1" val="65"/>
        <dgm:constr type="primFontSz" for="des" forName="parentNode2" refType="primFontSz" refFor="des" refForName="parentNode1" op="equ"/>
        <dgm:constr type="secFontSz" for="des" forName="childNode1tx" val="65"/>
        <dgm:constr type="secFontSz" for="des" forName="childNode2tx" refType="secFontSz" refFor="des" refForName="childNode1tx" op="equ"/>
        <dgm:constr type="w" for="des" ptType="sibTrans" refType="w" refFor="ch" refForName="composite1" op="equ" fact="0.05"/>
      </dgm:constrLst>
      <dgm:ruleLst/>
      <dgm:forEach name="Name4" axis="ch" ptType="node" step="2">
        <dgm:layoutNode name="composite1">
          <dgm:alg type="composite">
            <dgm:param type="ar" val="0.943"/>
          </dgm:alg>
          <dgm:shape xmlns:r="http://schemas.openxmlformats.org/officeDocument/2006/relationships" r:blip="">
            <dgm:adjLst/>
          </dgm:shape>
          <dgm:presOf/>
          <dgm:choose name="Name5">
            <dgm:if name="Name6" func="var" arg="dir" op="equ" val="norm">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dgm:constr type="w" for="ch" forName="childNode1tx" refType="w" fact="0.9"/>
                <dgm:constr type="h" for="ch" forName="childNode1tx" refType="h" fact="0.55"/>
                <dgm:constr type="t" for="ch" forName="childNode1tx" refType="h" fact="0.15"/>
                <dgm:constr type="l" for="ch" forName="childNode1tx"/>
                <dgm:constr type="w" for="ch" forName="parentNode1" refType="w" fact="0.8"/>
                <dgm:constr type="h" for="ch" forName="parentNode1" refType="h" fact="0.3"/>
                <dgm:constr type="t" for="ch" forName="parentNode1" refType="h" fact="0.7"/>
                <dgm:constr type="l" for="ch" forName="parentNode1" refType="w" fact="0.2"/>
                <dgm:constr type="w" for="ch" forName="connSite1" refType="w" fact="0.01"/>
                <dgm:constr type="h" for="ch" forName="connSite1" refType="h" fact="0.01"/>
                <dgm:constr type="t" for="ch" forName="connSite1"/>
                <dgm:constr type="l" for="ch" forName="connSite1" refType="w" fact="0.35"/>
              </dgm:constrLst>
            </dgm:if>
            <dgm:else name="Name7">
              <dgm:constrLst>
                <dgm:constr type="h" refType="w" fact="1.06"/>
                <dgm:constr type="w" for="ch" forName="dummyNode1" refType="w"/>
                <dgm:constr type="h" for="ch" forName="dummyNode1" refType="h"/>
                <dgm:constr type="t" for="ch" forName="dummyNode1"/>
                <dgm:constr type="l" for="ch" forName="dummyNode1"/>
                <dgm:constr type="w" for="ch" forName="childNode1" refType="w" fact="0.9"/>
                <dgm:constr type="h" for="ch" forName="childNode1" refType="h" fact="0.7"/>
                <dgm:constr type="t" for="ch" forName="childNode1" refType="h" fact="0.15"/>
                <dgm:constr type="l" for="ch" forName="childNode1" refType="w" fact="0.1"/>
                <dgm:constr type="w" for="ch" forName="childNode1tx" refType="w" fact="0.9"/>
                <dgm:constr type="h" for="ch" forName="childNode1tx" refType="h" fact="0.55"/>
                <dgm:constr type="t" for="ch" forName="childNode1tx" refType="h" fact="0.15"/>
                <dgm:constr type="l" for="ch" forName="childNode1tx" refType="w" fact="0.1"/>
                <dgm:constr type="w" for="ch" forName="parentNode1" refType="w" fact="0.8"/>
                <dgm:constr type="h" for="ch" forName="parentNode1" refType="h" fact="0.3"/>
                <dgm:constr type="t" for="ch" forName="parentNode1" refType="h" fact="0.7"/>
                <dgm:constr type="l" for="ch" forName="parentNode1"/>
                <dgm:constr type="w" for="ch" forName="connSite1" refType="w" fact="0.01"/>
                <dgm:constr type="h" for="ch" forName="connSite1" refType="h" fact="0.01"/>
                <dgm:constr type="t" for="ch" forName="connSite1"/>
                <dgm:constr type="l" for="ch" forName="connSite1" refType="w" fact="0.65"/>
              </dgm:constrLst>
            </dgm:else>
          </dgm:choose>
          <dgm:ruleLst/>
          <dgm:layoutNode name="dummyNode1">
            <dgm:alg type="sp"/>
            <dgm:shape xmlns:r="http://schemas.openxmlformats.org/officeDocument/2006/relationships" type="rect" r:blip="" hideGeom="1">
              <dgm:adjLst/>
            </dgm:shape>
            <dgm:presOf/>
            <dgm:constrLst/>
            <dgm:ruleLst/>
          </dgm:layoutNode>
          <dgm:layoutNode name="childNode1"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1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1" styleLbl="node1">
            <dgm:varLst>
              <dgm:chMax val="1"/>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1" moveWith="childNode1">
            <dgm:alg type="sp"/>
            <dgm:shape xmlns:r="http://schemas.openxmlformats.org/officeDocument/2006/relationships" r:blip="">
              <dgm:adjLst/>
            </dgm:shape>
            <dgm:presOf/>
            <dgm:constrLst/>
            <dgm:ruleLst/>
          </dgm:layoutNode>
        </dgm:layoutNode>
        <dgm:forEach name="Name8" axis="followSib" ptType="sibTrans" cnt="1">
          <dgm:layoutNode name="Name9">
            <dgm:alg type="conn">
              <dgm:param type="connRout" val="curve"/>
              <dgm:param type="srcNode" val="parentNode1"/>
              <dgm:param type="dstNode" val="connSite2"/>
              <dgm:param type="begPts" val="bCtr"/>
              <dgm:param type="endPts" val="bCtr"/>
            </dgm:alg>
            <dgm:shape xmlns:r="http://schemas.openxmlformats.org/officeDocument/2006/relationships" type="conn" r:blip="" zOrderOff="-2">
              <dgm:adjLst/>
            </dgm:shape>
            <dgm:presOf axis="self"/>
            <dgm:choose name="Name10">
              <dgm:if name="Name11" func="var" arg="dir" op="equ" val="norm">
                <dgm:constrLst>
                  <dgm:constr type="h" refType="w" fact="0.35"/>
                  <dgm:constr type="wArH" refType="h"/>
                  <dgm:constr type="hArH" refType="h"/>
                  <dgm:constr type="connDist"/>
                  <dgm:constr type="diam" refType="connDist" fact="-1.15"/>
                  <dgm:constr type="begPad"/>
                  <dgm:constr type="endPad"/>
                </dgm:constrLst>
              </dgm:if>
              <dgm:else name="Name12">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name="Name13" axis="followSib" ptType="node" cnt="1">
          <dgm:layoutNode name="composite2">
            <dgm:alg type="composite">
              <dgm:param type="ar" val="0.943"/>
            </dgm:alg>
            <dgm:shape xmlns:r="http://schemas.openxmlformats.org/officeDocument/2006/relationships" r:blip="">
              <dgm:adjLst/>
            </dgm:shape>
            <dgm:presOf/>
            <dgm:choose name="Name14">
              <dgm:if name="Name15" func="var" arg="dir" op="equ" val="norm">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dgm:constr type="w" for="ch" forName="childNode2tx" refType="w" fact="0.9"/>
                  <dgm:constr type="h" for="ch" forName="childNode2tx" refType="h" fact="0.55"/>
                  <dgm:constr type="t" for="ch" forName="childNode2tx" refType="h" fact="0.3"/>
                  <dgm:constr type="l" for="ch" forName="childNode2tx"/>
                  <dgm:constr type="w" for="ch" forName="parentNode2" refType="w" fact="0.8"/>
                  <dgm:constr type="h" for="ch" forName="parentNode2" refType="h" fact="0.3"/>
                  <dgm:constr type="t" for="ch" forName="parentNode2"/>
                  <dgm:constr type="l" for="ch" forName="parentNode2" refType="w" fact="0.2"/>
                  <dgm:constr type="w" for="ch" forName="connSite2" refType="w" fact="0.01"/>
                  <dgm:constr type="h" for="ch" forName="connSite2" refType="h" fact="0.01"/>
                  <dgm:constr type="t" for="ch" forName="connSite2" refType="h" fact="0.99"/>
                  <dgm:constr type="l" for="ch" forName="connSite2" refType="w" fact="0.25"/>
                </dgm:constrLst>
              </dgm:if>
              <dgm:else name="Name16">
                <dgm:constrLst>
                  <dgm:constr type="h" refType="w" fact="1.06"/>
                  <dgm:constr type="w" for="ch" forName="dummyNode2" refType="w"/>
                  <dgm:constr type="h" for="ch" forName="dummyNode2" refType="h"/>
                  <dgm:constr type="t" for="ch" forName="dummyNode2"/>
                  <dgm:constr type="l" for="ch" forName="dummyNode2"/>
                  <dgm:constr type="w" for="ch" forName="childNode2" refType="w" fact="0.9"/>
                  <dgm:constr type="h" for="ch" forName="childNode2" refType="h" fact="0.7"/>
                  <dgm:constr type="t" for="ch" forName="childNode2" refType="h" fact="0.15"/>
                  <dgm:constr type="l" for="ch" forName="childNode2" refType="w" fact="0.1"/>
                  <dgm:constr type="w" for="ch" forName="childNode2tx" refType="w" fact="0.9"/>
                  <dgm:constr type="h" for="ch" forName="childNode2tx" refType="h" fact="0.55"/>
                  <dgm:constr type="t" for="ch" forName="childNode2tx" refType="h" fact="0.3"/>
                  <dgm:constr type="l" for="ch" forName="childNode2tx" refType="w" fact="0.1"/>
                  <dgm:constr type="w" for="ch" forName="parentNode2" refType="w" fact="0.8"/>
                  <dgm:constr type="h" for="ch" forName="parentNode2" refType="h" fact="0.3"/>
                  <dgm:constr type="t" for="ch" forName="parentNode2"/>
                  <dgm:constr type="l" for="ch" forName="parentNode2"/>
                  <dgm:constr type="w" for="ch" forName="connSite2" refType="w" fact="0.01"/>
                  <dgm:constr type="h" for="ch" forName="connSite2" refType="h" fact="0.01"/>
                  <dgm:constr type="t" for="ch" forName="connSite2" refType="h" fact="0.99"/>
                  <dgm:constr type="l" for="ch" forName="connSite2" refType="w" fact="0.85"/>
                </dgm:constrLst>
              </dgm:else>
            </dgm:choose>
            <dgm:ruleLst/>
            <dgm:layoutNode name="dummyNode2">
              <dgm:alg type="sp"/>
              <dgm:shape xmlns:r="http://schemas.openxmlformats.org/officeDocument/2006/relationships" type="rect" r:blip="" hideGeom="1">
                <dgm:adjLst/>
              </dgm:shape>
              <dgm:presOf/>
              <dgm:constrLst/>
              <dgm:ruleLst/>
            </dgm:layoutNode>
            <dgm:layoutNode name="childNode2" styleLbl="bgAcc1">
              <dgm:varLst>
                <dgm:bulletEnabled val="1"/>
              </dgm:varLst>
              <dgm:alg type="sp"/>
              <dgm:shape xmlns:r="http://schemas.openxmlformats.org/officeDocument/2006/relationships" type="roundRect" r:blip="">
                <dgm:adjLst>
                  <dgm:adj idx="1" val="0.1"/>
                </dgm:adjLst>
              </dgm:shape>
              <dgm:presOf axis="des" ptType="node"/>
              <dgm:constrLst/>
              <dgm:ruleLst/>
            </dgm:layoutNode>
            <dgm:layoutNode name="childNode2tx" styleLbl="bgAcc1">
              <dgm:varLst>
                <dgm:bulletEnabled val="1"/>
              </dgm:varLst>
              <dgm:alg type="tx">
                <dgm:param type="stBulletLvl" val="1"/>
              </dgm:alg>
              <dgm:shape xmlns:r="http://schemas.openxmlformats.org/officeDocument/2006/relationships" type="roundRect" r:blip="" hideGeom="1">
                <dgm:adjLst>
                  <dgm:adj idx="1" val="0.1"/>
                </dgm:adjLst>
              </dgm:shape>
              <dgm:presOf axis="des" ptType="node"/>
              <dgm:constrLst>
                <dgm:constr type="secFontSz" val="65"/>
                <dgm:constr type="primFontSz" refType="secFontSz"/>
                <dgm:constr type="tMarg" refType="secFontSz" fact="0.15"/>
                <dgm:constr type="bMarg" refType="secFontSz" fact="0.15"/>
                <dgm:constr type="lMarg" refType="secFontSz" fact="0.15"/>
                <dgm:constr type="rMarg" refType="secFontSz" fact="0.15"/>
              </dgm:constrLst>
              <dgm:ruleLst>
                <dgm:rule type="secFontSz" val="5" fact="NaN" max="NaN"/>
              </dgm:ruleLst>
            </dgm:layoutNode>
            <dgm:layoutNode name="parentNode2" styleLbl="node1">
              <dgm:varLst>
                <dgm:chMax val="0"/>
                <dgm:bulletEnabled val="1"/>
              </dgm:varLst>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connSite2" moveWith="childNode2">
              <dgm:alg type="sp"/>
              <dgm:shape xmlns:r="http://schemas.openxmlformats.org/officeDocument/2006/relationships" r:blip="">
                <dgm:adjLst/>
              </dgm:shape>
              <dgm:presOf/>
              <dgm:constrLst/>
              <dgm:ruleLst/>
            </dgm:layoutNode>
          </dgm:layoutNode>
          <dgm:forEach name="Name17" axis="followSib" ptType="sibTrans" cnt="1">
            <dgm:layoutNode name="Name18">
              <dgm:alg type="conn">
                <dgm:param type="connRout" val="curve"/>
                <dgm:param type="srcNode" val="parentNode2"/>
                <dgm:param type="dstNode" val="connSite1"/>
                <dgm:param type="begPts" val="tCtr"/>
                <dgm:param type="endPts" val="tCtr"/>
              </dgm:alg>
              <dgm:shape xmlns:r="http://schemas.openxmlformats.org/officeDocument/2006/relationships" type="conn" r:blip="" zOrderOff="-2">
                <dgm:adjLst/>
              </dgm:shape>
              <dgm:presOf axis="self"/>
              <dgm:choose name="Name19">
                <dgm:if name="Name20" func="var" arg="dir" op="equ" val="norm">
                  <dgm:constrLst>
                    <dgm:constr type="h" refType="w" fact="0.35"/>
                    <dgm:constr type="wArH" refType="h"/>
                    <dgm:constr type="hArH" refType="h"/>
                    <dgm:constr type="connDist"/>
                    <dgm:constr type="diam" refType="connDist" fact="1.15"/>
                    <dgm:constr type="begPad"/>
                    <dgm:constr type="endPad"/>
                  </dgm:constrLst>
                </dgm:if>
                <dgm:else name="Name21">
                  <dgm:constrLst>
                    <dgm:constr type="h" refType="w" fact="0.35"/>
                    <dgm:constr type="wArH" refType="h"/>
                    <dgm:constr type="hArH" refType="h"/>
                    <dgm:constr type="connDist"/>
                    <dgm:constr type="diam" refType="connDist" fact="-1.15"/>
                    <dgm:constr type="begPad"/>
                    <dgm:constr type="endPad"/>
                  </dgm:constrLst>
                </dgm:else>
              </dgm:choose>
              <dgm:ruleLst/>
            </dgm:layoutNode>
          </dgm:forEach>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4056063" cy="352425"/>
          </a:xfrm>
          <a:prstGeom prst="rect">
            <a:avLst/>
          </a:prstGeom>
          <a:noFill/>
          <a:ln w="9525">
            <a:noFill/>
            <a:miter lim="800000"/>
            <a:headEnd/>
            <a:tailEnd/>
          </a:ln>
          <a:effectLst/>
        </p:spPr>
        <p:txBody>
          <a:bodyPr vert="horz" wrap="square" lIns="92885" tIns="46442" rIns="92885" bIns="46442" numCol="1" anchor="t" anchorCtr="0" compatLnSpc="1">
            <a:prstTxWarp prst="textNoShape">
              <a:avLst/>
            </a:prstTxWarp>
          </a:bodyPr>
          <a:lstStyle>
            <a:lvl1pPr algn="l" defTabSz="928688">
              <a:lnSpc>
                <a:spcPct val="100000"/>
              </a:lnSpc>
              <a:spcBef>
                <a:spcPct val="0"/>
              </a:spcBef>
              <a:defRPr sz="1200"/>
            </a:lvl1pPr>
          </a:lstStyle>
          <a:p>
            <a:endParaRPr lang="en-US"/>
          </a:p>
        </p:txBody>
      </p:sp>
      <p:sp>
        <p:nvSpPr>
          <p:cNvPr id="56323" name="Rectangle 3"/>
          <p:cNvSpPr>
            <a:spLocks noGrp="1" noChangeArrowheads="1"/>
          </p:cNvSpPr>
          <p:nvPr>
            <p:ph type="dt" sz="quarter" idx="1"/>
          </p:nvPr>
        </p:nvSpPr>
        <p:spPr bwMode="auto">
          <a:xfrm>
            <a:off x="5299075" y="0"/>
            <a:ext cx="4056063" cy="352425"/>
          </a:xfrm>
          <a:prstGeom prst="rect">
            <a:avLst/>
          </a:prstGeom>
          <a:noFill/>
          <a:ln w="9525">
            <a:noFill/>
            <a:miter lim="800000"/>
            <a:headEnd/>
            <a:tailEnd/>
          </a:ln>
          <a:effectLst/>
        </p:spPr>
        <p:txBody>
          <a:bodyPr vert="horz" wrap="square" lIns="92885" tIns="46442" rIns="92885" bIns="46442" numCol="1" anchor="t" anchorCtr="0" compatLnSpc="1">
            <a:prstTxWarp prst="textNoShape">
              <a:avLst/>
            </a:prstTxWarp>
          </a:bodyPr>
          <a:lstStyle>
            <a:lvl1pPr algn="r" defTabSz="928688">
              <a:lnSpc>
                <a:spcPct val="100000"/>
              </a:lnSpc>
              <a:spcBef>
                <a:spcPct val="0"/>
              </a:spcBef>
              <a:defRPr sz="1200"/>
            </a:lvl1pPr>
          </a:lstStyle>
          <a:p>
            <a:endParaRPr lang="en-US"/>
          </a:p>
        </p:txBody>
      </p:sp>
      <p:sp>
        <p:nvSpPr>
          <p:cNvPr id="56324" name="Rectangle 4"/>
          <p:cNvSpPr>
            <a:spLocks noGrp="1" noChangeArrowheads="1"/>
          </p:cNvSpPr>
          <p:nvPr>
            <p:ph type="ftr" sz="quarter" idx="2"/>
          </p:nvPr>
        </p:nvSpPr>
        <p:spPr bwMode="auto">
          <a:xfrm>
            <a:off x="0" y="6700838"/>
            <a:ext cx="4056063" cy="350837"/>
          </a:xfrm>
          <a:prstGeom prst="rect">
            <a:avLst/>
          </a:prstGeom>
          <a:noFill/>
          <a:ln w="9525">
            <a:noFill/>
            <a:miter lim="800000"/>
            <a:headEnd/>
            <a:tailEnd/>
          </a:ln>
          <a:effectLst/>
        </p:spPr>
        <p:txBody>
          <a:bodyPr vert="horz" wrap="square" lIns="92885" tIns="46442" rIns="92885" bIns="46442" numCol="1" anchor="b" anchorCtr="0" compatLnSpc="1">
            <a:prstTxWarp prst="textNoShape">
              <a:avLst/>
            </a:prstTxWarp>
          </a:bodyPr>
          <a:lstStyle>
            <a:lvl1pPr algn="l" defTabSz="928688">
              <a:lnSpc>
                <a:spcPct val="100000"/>
              </a:lnSpc>
              <a:spcBef>
                <a:spcPct val="0"/>
              </a:spcBef>
              <a:defRPr sz="1200"/>
            </a:lvl1pPr>
          </a:lstStyle>
          <a:p>
            <a:endParaRPr lang="en-US"/>
          </a:p>
        </p:txBody>
      </p:sp>
      <p:sp>
        <p:nvSpPr>
          <p:cNvPr id="56325" name="Rectangle 5"/>
          <p:cNvSpPr>
            <a:spLocks noGrp="1" noChangeArrowheads="1"/>
          </p:cNvSpPr>
          <p:nvPr>
            <p:ph type="sldNum" sz="quarter" idx="3"/>
          </p:nvPr>
        </p:nvSpPr>
        <p:spPr bwMode="auto">
          <a:xfrm>
            <a:off x="5299075" y="6700838"/>
            <a:ext cx="4056063" cy="350837"/>
          </a:xfrm>
          <a:prstGeom prst="rect">
            <a:avLst/>
          </a:prstGeom>
          <a:noFill/>
          <a:ln w="9525">
            <a:noFill/>
            <a:miter lim="800000"/>
            <a:headEnd/>
            <a:tailEnd/>
          </a:ln>
          <a:effectLst/>
        </p:spPr>
        <p:txBody>
          <a:bodyPr vert="horz" wrap="square" lIns="92885" tIns="46442" rIns="92885" bIns="46442" numCol="1" anchor="b" anchorCtr="0" compatLnSpc="1">
            <a:prstTxWarp prst="textNoShape">
              <a:avLst/>
            </a:prstTxWarp>
          </a:bodyPr>
          <a:lstStyle>
            <a:lvl1pPr algn="r" defTabSz="928688">
              <a:lnSpc>
                <a:spcPct val="100000"/>
              </a:lnSpc>
              <a:spcBef>
                <a:spcPct val="0"/>
              </a:spcBef>
              <a:defRPr sz="1200"/>
            </a:lvl1pPr>
          </a:lstStyle>
          <a:p>
            <a:fld id="{2164164D-008D-4C23-863C-9CFBAFEEE891}" type="slidenum">
              <a:rPr lang="en-US"/>
              <a:pPr/>
              <a:t>‹#›</a:t>
            </a:fld>
            <a:endParaRPr lang="en-US"/>
          </a:p>
        </p:txBody>
      </p:sp>
    </p:spTree>
    <p:extLst>
      <p:ext uri="{BB962C8B-B14F-4D97-AF65-F5344CB8AC3E}">
        <p14:creationId xmlns:p14="http://schemas.microsoft.com/office/powerpoint/2010/main" val="23630963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0" y="0"/>
            <a:ext cx="4056063" cy="352425"/>
          </a:xfrm>
          <a:prstGeom prst="rect">
            <a:avLst/>
          </a:prstGeom>
          <a:noFill/>
          <a:ln w="9525">
            <a:noFill/>
            <a:miter lim="800000"/>
            <a:headEnd/>
            <a:tailEnd/>
          </a:ln>
          <a:effectLst/>
        </p:spPr>
        <p:txBody>
          <a:bodyPr vert="horz" wrap="square" lIns="93767" tIns="46883" rIns="93767" bIns="46883" numCol="1" anchor="t" anchorCtr="0" compatLnSpc="1">
            <a:prstTxWarp prst="textNoShape">
              <a:avLst/>
            </a:prstTxWarp>
          </a:bodyPr>
          <a:lstStyle>
            <a:lvl1pPr algn="l" defTabSz="936625">
              <a:lnSpc>
                <a:spcPct val="100000"/>
              </a:lnSpc>
              <a:spcBef>
                <a:spcPct val="0"/>
              </a:spcBef>
              <a:defRPr sz="1200"/>
            </a:lvl1pPr>
          </a:lstStyle>
          <a:p>
            <a:endParaRPr lang="en-US"/>
          </a:p>
        </p:txBody>
      </p:sp>
      <p:sp>
        <p:nvSpPr>
          <p:cNvPr id="11267" name="Rectangle 3"/>
          <p:cNvSpPr>
            <a:spLocks noGrp="1" noChangeArrowheads="1"/>
          </p:cNvSpPr>
          <p:nvPr>
            <p:ph type="dt" idx="1"/>
          </p:nvPr>
        </p:nvSpPr>
        <p:spPr bwMode="auto">
          <a:xfrm>
            <a:off x="5299075" y="0"/>
            <a:ext cx="4056063" cy="352425"/>
          </a:xfrm>
          <a:prstGeom prst="rect">
            <a:avLst/>
          </a:prstGeom>
          <a:noFill/>
          <a:ln w="9525">
            <a:noFill/>
            <a:miter lim="800000"/>
            <a:headEnd/>
            <a:tailEnd/>
          </a:ln>
          <a:effectLst/>
        </p:spPr>
        <p:txBody>
          <a:bodyPr vert="horz" wrap="square" lIns="93767" tIns="46883" rIns="93767" bIns="46883" numCol="1" anchor="t" anchorCtr="0" compatLnSpc="1">
            <a:prstTxWarp prst="textNoShape">
              <a:avLst/>
            </a:prstTxWarp>
          </a:bodyPr>
          <a:lstStyle>
            <a:lvl1pPr algn="r" defTabSz="936625">
              <a:lnSpc>
                <a:spcPct val="100000"/>
              </a:lnSpc>
              <a:spcBef>
                <a:spcPct val="0"/>
              </a:spcBef>
              <a:defRPr sz="1200"/>
            </a:lvl1pPr>
          </a:lstStyle>
          <a:p>
            <a:endParaRPr lang="en-US"/>
          </a:p>
        </p:txBody>
      </p:sp>
      <p:sp>
        <p:nvSpPr>
          <p:cNvPr id="11268" name="Rectangle 4"/>
          <p:cNvSpPr>
            <a:spLocks noGrp="1" noRot="1" noChangeAspect="1" noChangeArrowheads="1" noTextEdit="1"/>
          </p:cNvSpPr>
          <p:nvPr>
            <p:ph type="sldImg" idx="2"/>
          </p:nvPr>
        </p:nvSpPr>
        <p:spPr bwMode="auto">
          <a:xfrm>
            <a:off x="2325688" y="528638"/>
            <a:ext cx="4703762" cy="2646362"/>
          </a:xfrm>
          <a:prstGeom prst="rect">
            <a:avLst/>
          </a:prstGeom>
          <a:noFill/>
          <a:ln w="9525">
            <a:solidFill>
              <a:srgbClr val="000000"/>
            </a:solidFill>
            <a:miter lim="800000"/>
            <a:headEnd/>
            <a:tailEnd/>
          </a:ln>
          <a:effectLst/>
        </p:spPr>
      </p:sp>
      <p:sp>
        <p:nvSpPr>
          <p:cNvPr id="11269" name="Rectangle 5"/>
          <p:cNvSpPr>
            <a:spLocks noGrp="1" noChangeArrowheads="1"/>
          </p:cNvSpPr>
          <p:nvPr>
            <p:ph type="body" sz="quarter" idx="3"/>
          </p:nvPr>
        </p:nvSpPr>
        <p:spPr bwMode="auto">
          <a:xfrm>
            <a:off x="936625" y="3351213"/>
            <a:ext cx="7483475" cy="3173412"/>
          </a:xfrm>
          <a:prstGeom prst="rect">
            <a:avLst/>
          </a:prstGeom>
          <a:noFill/>
          <a:ln w="9525">
            <a:noFill/>
            <a:miter lim="800000"/>
            <a:headEnd/>
            <a:tailEnd/>
          </a:ln>
          <a:effectLst/>
        </p:spPr>
        <p:txBody>
          <a:bodyPr vert="horz" wrap="square" lIns="93767" tIns="46883" rIns="93767" bIns="4688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70" name="Rectangle 6"/>
          <p:cNvSpPr>
            <a:spLocks noGrp="1" noChangeArrowheads="1"/>
          </p:cNvSpPr>
          <p:nvPr>
            <p:ph type="ftr" sz="quarter" idx="4"/>
          </p:nvPr>
        </p:nvSpPr>
        <p:spPr bwMode="auto">
          <a:xfrm>
            <a:off x="0" y="6700838"/>
            <a:ext cx="4056063" cy="350837"/>
          </a:xfrm>
          <a:prstGeom prst="rect">
            <a:avLst/>
          </a:prstGeom>
          <a:noFill/>
          <a:ln w="9525">
            <a:noFill/>
            <a:miter lim="800000"/>
            <a:headEnd/>
            <a:tailEnd/>
          </a:ln>
          <a:effectLst/>
        </p:spPr>
        <p:txBody>
          <a:bodyPr vert="horz" wrap="square" lIns="93767" tIns="46883" rIns="93767" bIns="46883" numCol="1" anchor="b" anchorCtr="0" compatLnSpc="1">
            <a:prstTxWarp prst="textNoShape">
              <a:avLst/>
            </a:prstTxWarp>
          </a:bodyPr>
          <a:lstStyle>
            <a:lvl1pPr algn="l" defTabSz="936625">
              <a:lnSpc>
                <a:spcPct val="100000"/>
              </a:lnSpc>
              <a:spcBef>
                <a:spcPct val="0"/>
              </a:spcBef>
              <a:defRPr sz="1200"/>
            </a:lvl1pPr>
          </a:lstStyle>
          <a:p>
            <a:endParaRPr lang="en-US"/>
          </a:p>
        </p:txBody>
      </p:sp>
      <p:sp>
        <p:nvSpPr>
          <p:cNvPr id="11271" name="Rectangle 7"/>
          <p:cNvSpPr>
            <a:spLocks noGrp="1" noChangeArrowheads="1"/>
          </p:cNvSpPr>
          <p:nvPr>
            <p:ph type="sldNum" sz="quarter" idx="5"/>
          </p:nvPr>
        </p:nvSpPr>
        <p:spPr bwMode="auto">
          <a:xfrm>
            <a:off x="5299075" y="6700838"/>
            <a:ext cx="4056063" cy="350837"/>
          </a:xfrm>
          <a:prstGeom prst="rect">
            <a:avLst/>
          </a:prstGeom>
          <a:noFill/>
          <a:ln w="9525">
            <a:noFill/>
            <a:miter lim="800000"/>
            <a:headEnd/>
            <a:tailEnd/>
          </a:ln>
          <a:effectLst/>
        </p:spPr>
        <p:txBody>
          <a:bodyPr vert="horz" wrap="square" lIns="93767" tIns="46883" rIns="93767" bIns="46883" numCol="1" anchor="b" anchorCtr="0" compatLnSpc="1">
            <a:prstTxWarp prst="textNoShape">
              <a:avLst/>
            </a:prstTxWarp>
          </a:bodyPr>
          <a:lstStyle>
            <a:lvl1pPr algn="r" defTabSz="936625">
              <a:lnSpc>
                <a:spcPct val="100000"/>
              </a:lnSpc>
              <a:spcBef>
                <a:spcPct val="0"/>
              </a:spcBef>
              <a:defRPr sz="1200"/>
            </a:lvl1pPr>
          </a:lstStyle>
          <a:p>
            <a:fld id="{F366B3F1-F5A1-45CE-A07D-E4332E4D6FF6}" type="slidenum">
              <a:rPr lang="en-US"/>
              <a:pPr/>
              <a:t>‹#›</a:t>
            </a:fld>
            <a:endParaRPr lang="en-US"/>
          </a:p>
        </p:txBody>
      </p:sp>
    </p:spTree>
    <p:extLst>
      <p:ext uri="{BB962C8B-B14F-4D97-AF65-F5344CB8AC3E}">
        <p14:creationId xmlns:p14="http://schemas.microsoft.com/office/powerpoint/2010/main" val="340055621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Arial" charset="0"/>
      </a:defRPr>
    </a:lvl1pPr>
    <a:lvl2pPr marL="457200" algn="l" rtl="0" fontAlgn="base">
      <a:spcBef>
        <a:spcPct val="30000"/>
      </a:spcBef>
      <a:spcAft>
        <a:spcPct val="0"/>
      </a:spcAft>
      <a:defRPr sz="1200" kern="1200">
        <a:solidFill>
          <a:schemeClr val="tx1"/>
        </a:solidFill>
        <a:latin typeface="Arial" charset="0"/>
        <a:ea typeface="+mn-ea"/>
        <a:cs typeface="Arial" charset="0"/>
      </a:defRPr>
    </a:lvl2pPr>
    <a:lvl3pPr marL="914400" algn="l" rtl="0" fontAlgn="base">
      <a:spcBef>
        <a:spcPct val="30000"/>
      </a:spcBef>
      <a:spcAft>
        <a:spcPct val="0"/>
      </a:spcAft>
      <a:defRPr sz="1200" kern="1200">
        <a:solidFill>
          <a:schemeClr val="tx1"/>
        </a:solidFill>
        <a:latin typeface="Arial" charset="0"/>
        <a:ea typeface="+mn-ea"/>
        <a:cs typeface="Arial" charset="0"/>
      </a:defRPr>
    </a:lvl3pPr>
    <a:lvl4pPr marL="1371600" algn="l" rtl="0" fontAlgn="base">
      <a:spcBef>
        <a:spcPct val="30000"/>
      </a:spcBef>
      <a:spcAft>
        <a:spcPct val="0"/>
      </a:spcAft>
      <a:defRPr sz="1200" kern="1200">
        <a:solidFill>
          <a:schemeClr val="tx1"/>
        </a:solidFill>
        <a:latin typeface="Arial" charset="0"/>
        <a:ea typeface="+mn-ea"/>
        <a:cs typeface="Arial" charset="0"/>
      </a:defRPr>
    </a:lvl4pPr>
    <a:lvl5pPr marL="1828800" algn="l" rtl="0" fontAlgn="base">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endParaRPr lang="en-US" dirty="0" smtClean="0"/>
          </a:p>
          <a:p>
            <a:pPr marL="0" indent="0">
              <a:buFont typeface="Arial" panose="020B0604020202020204" pitchFamily="34" charset="0"/>
              <a:buNone/>
            </a:pPr>
            <a:r>
              <a:rPr lang="en-US" dirty="0" smtClean="0"/>
              <a:t>Today I  am going to show you how</a:t>
            </a:r>
            <a:r>
              <a:rPr lang="en-US" baseline="0" dirty="0" smtClean="0"/>
              <a:t> challenging colonization has expanded how I think about library practices and ways to improve those practices through research.  And I’m going to this by sharing a project I’m working on focused on Indigenous Studies scholars.</a:t>
            </a:r>
          </a:p>
          <a:p>
            <a:pPr marL="0" indent="0">
              <a:buFont typeface="Arial" panose="020B0604020202020204" pitchFamily="34" charset="0"/>
              <a:buNone/>
            </a:pPr>
            <a:endParaRPr lang="en-US" baseline="0" dirty="0" smtClean="0"/>
          </a:p>
          <a:p>
            <a:pPr marL="0" indent="0">
              <a:buFont typeface="Arial" panose="020B0604020202020204" pitchFamily="34" charset="0"/>
              <a:buNone/>
            </a:pPr>
            <a:endParaRPr lang="en-US" baseline="0" dirty="0" smtClean="0"/>
          </a:p>
          <a:p>
            <a:pPr marL="0" indent="0">
              <a:buFont typeface="Arial" panose="020B0604020202020204" pitchFamily="34" charset="0"/>
              <a:buNone/>
            </a:pPr>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pPr marL="0" marR="0" lvl="0" indent="0" algn="r" defTabSz="936625" rtl="0" eaLnBrk="1" fontAlgn="base" latinLnBrk="0" hangingPunct="1">
              <a:lnSpc>
                <a:spcPct val="100000"/>
              </a:lnSpc>
              <a:spcBef>
                <a:spcPct val="0"/>
              </a:spcBef>
              <a:spcAft>
                <a:spcPct val="0"/>
              </a:spcAft>
              <a:buClrTx/>
              <a:buSzTx/>
              <a:buFontTx/>
              <a:buNone/>
              <a:tabLst/>
              <a:defRPr/>
            </a:pPr>
            <a:fld id="{F366B3F1-F5A1-45CE-A07D-E4332E4D6FF6}" type="slidenum">
              <a:rPr kumimoji="0" lang="en-US" sz="1200" b="0" i="0" u="none" strike="noStrike" kern="1200" cap="none" spc="0" normalizeH="0" baseline="0" noProof="0" smtClean="0">
                <a:ln>
                  <a:noFill/>
                </a:ln>
                <a:solidFill>
                  <a:srgbClr val="000000"/>
                </a:solidFill>
                <a:effectLst/>
                <a:uLnTx/>
                <a:uFillTx/>
                <a:latin typeface="Arial" charset="0"/>
                <a:ea typeface="+mn-ea"/>
                <a:cs typeface="Arial" charset="0"/>
              </a:rPr>
              <a:pPr marL="0" marR="0" lvl="0" indent="0" algn="r" defTabSz="936625" rtl="0" eaLnBrk="1" fontAlgn="base" latinLnBrk="0" hangingPunct="1">
                <a:lnSpc>
                  <a:spcPct val="100000"/>
                </a:lnSpc>
                <a:spcBef>
                  <a:spcPct val="0"/>
                </a:spcBef>
                <a:spcAft>
                  <a:spcPct val="0"/>
                </a:spcAft>
                <a:buClrTx/>
                <a:buSzTx/>
                <a:buFontTx/>
                <a:buNone/>
                <a:tabLst/>
                <a:defRPr/>
              </a:pPr>
              <a:t>0</a:t>
            </a:fld>
            <a:endParaRPr kumimoji="0" lang="en-US" sz="1200" b="0" i="0" u="none" strike="noStrike" kern="1200" cap="none" spc="0" normalizeH="0" baseline="0" noProof="0">
              <a:ln>
                <a:noFill/>
              </a:ln>
              <a:solidFill>
                <a:srgbClr val="000000"/>
              </a:solidFill>
              <a:effectLst/>
              <a:uLnTx/>
              <a:uFillTx/>
              <a:latin typeface="Arial" charset="0"/>
              <a:ea typeface="+mn-ea"/>
              <a:cs typeface="Arial" charset="0"/>
            </a:endParaRPr>
          </a:p>
        </p:txBody>
      </p:sp>
    </p:spTree>
    <p:extLst>
      <p:ext uri="{BB962C8B-B14F-4D97-AF65-F5344CB8AC3E}">
        <p14:creationId xmlns:p14="http://schemas.microsoft.com/office/powerpoint/2010/main" val="21103429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66B3F1-F5A1-45CE-A07D-E4332E4D6FF6}" type="slidenum">
              <a:rPr lang="en-US" smtClean="0"/>
              <a:pPr/>
              <a:t>9</a:t>
            </a:fld>
            <a:endParaRPr lang="en-US"/>
          </a:p>
        </p:txBody>
      </p:sp>
    </p:spTree>
    <p:extLst>
      <p:ext uri="{BB962C8B-B14F-4D97-AF65-F5344CB8AC3E}">
        <p14:creationId xmlns:p14="http://schemas.microsoft.com/office/powerpoint/2010/main" val="8501554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66B3F1-F5A1-45CE-A07D-E4332E4D6FF6}" type="slidenum">
              <a:rPr lang="en-US" smtClean="0"/>
              <a:pPr/>
              <a:t>11</a:t>
            </a:fld>
            <a:endParaRPr lang="en-US"/>
          </a:p>
        </p:txBody>
      </p:sp>
    </p:spTree>
    <p:extLst>
      <p:ext uri="{BB962C8B-B14F-4D97-AF65-F5344CB8AC3E}">
        <p14:creationId xmlns:p14="http://schemas.microsoft.com/office/powerpoint/2010/main" val="134507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66B3F1-F5A1-45CE-A07D-E4332E4D6FF6}" type="slidenum">
              <a:rPr lang="en-US" smtClean="0"/>
              <a:pPr/>
              <a:t>12</a:t>
            </a:fld>
            <a:endParaRPr lang="en-US"/>
          </a:p>
        </p:txBody>
      </p:sp>
    </p:spTree>
    <p:extLst>
      <p:ext uri="{BB962C8B-B14F-4D97-AF65-F5344CB8AC3E}">
        <p14:creationId xmlns:p14="http://schemas.microsoft.com/office/powerpoint/2010/main" val="16301092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sz="1200" dirty="0" smtClean="0"/>
              <a:t>Acknowledge and honor Indigenous culture and communities by doing the research in a “good way” (Kovach, 2009, 35)</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sz="1200" dirty="0" smtClean="0"/>
              <a:t>Utilize teachings in Indigenous methods in our research approach</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sz="1200" dirty="0" smtClean="0"/>
              <a:t>Contribute to ongoing research on how mainstream cultural institutions can begin to rectify historic and ongoing practices of colonization</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endParaRPr lang="en-US" sz="1200" dirty="0" smtClean="0"/>
          </a:p>
          <a:p>
            <a:endParaRPr lang="en-US" dirty="0"/>
          </a:p>
        </p:txBody>
      </p:sp>
      <p:sp>
        <p:nvSpPr>
          <p:cNvPr id="4" name="Slide Number Placeholder 3"/>
          <p:cNvSpPr>
            <a:spLocks noGrp="1"/>
          </p:cNvSpPr>
          <p:nvPr>
            <p:ph type="sldNum" sz="quarter" idx="10"/>
          </p:nvPr>
        </p:nvSpPr>
        <p:spPr/>
        <p:txBody>
          <a:bodyPr/>
          <a:lstStyle/>
          <a:p>
            <a:fld id="{F366B3F1-F5A1-45CE-A07D-E4332E4D6FF6}" type="slidenum">
              <a:rPr lang="en-US" smtClean="0"/>
              <a:pPr/>
              <a:t>14</a:t>
            </a:fld>
            <a:endParaRPr lang="en-US"/>
          </a:p>
        </p:txBody>
      </p:sp>
    </p:spTree>
    <p:extLst>
      <p:ext uri="{BB962C8B-B14F-4D97-AF65-F5344CB8AC3E}">
        <p14:creationId xmlns:p14="http://schemas.microsoft.com/office/powerpoint/2010/main" val="3183409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Arial" charset="0"/>
                <a:ea typeface="+mn-ea"/>
                <a:cs typeface="Arial" charset="0"/>
              </a:rPr>
              <a:t>And I begin with</a:t>
            </a:r>
            <a:r>
              <a:rPr lang="en-US" sz="1200" b="0" i="0" kern="1200" baseline="0" dirty="0" smtClean="0">
                <a:solidFill>
                  <a:schemeClr val="tx1"/>
                </a:solidFill>
                <a:effectLst/>
                <a:latin typeface="Arial" charset="0"/>
                <a:ea typeface="+mn-ea"/>
                <a:cs typeface="Arial" charset="0"/>
              </a:rPr>
              <a:t> a question: what does decolonization mean to you?</a:t>
            </a:r>
          </a:p>
          <a:p>
            <a:endParaRPr lang="en-US" sz="1200" b="0" i="0" kern="1200" baseline="0" dirty="0" smtClean="0">
              <a:solidFill>
                <a:schemeClr val="tx1"/>
              </a:solidFill>
              <a:effectLst/>
              <a:latin typeface="Arial" charset="0"/>
              <a:ea typeface="+mn-ea"/>
              <a:cs typeface="Arial" charset="0"/>
            </a:endParaRPr>
          </a:p>
          <a:p>
            <a:pPr marL="171450" indent="-171450">
              <a:buFontTx/>
              <a:buChar char="-"/>
            </a:pPr>
            <a:r>
              <a:rPr lang="en-US" sz="1200" b="0" i="0" kern="1200" baseline="0" dirty="0" smtClean="0">
                <a:solidFill>
                  <a:schemeClr val="tx1"/>
                </a:solidFill>
                <a:effectLst/>
                <a:latin typeface="Arial" charset="0"/>
                <a:ea typeface="+mn-ea"/>
                <a:cs typeface="Arial" charset="0"/>
              </a:rPr>
              <a:t>For some, it may be a word they’ve never even heard before</a:t>
            </a:r>
          </a:p>
          <a:p>
            <a:pPr marL="171450" indent="-171450">
              <a:buFontTx/>
              <a:buChar char="-"/>
            </a:pPr>
            <a:r>
              <a:rPr lang="en-US" sz="1200" b="0" i="0" kern="1200" baseline="0" dirty="0" smtClean="0">
                <a:solidFill>
                  <a:schemeClr val="tx1"/>
                </a:solidFill>
                <a:effectLst/>
                <a:latin typeface="Arial" charset="0"/>
                <a:ea typeface="+mn-ea"/>
                <a:cs typeface="Arial" charset="0"/>
              </a:rPr>
              <a:t>For others, it may have a very specific resonance based on their background, and in particular, their relationship to particular lands. </a:t>
            </a:r>
            <a:endParaRPr lang="en-US" sz="1200" b="0" i="0" kern="1200" dirty="0" smtClean="0">
              <a:solidFill>
                <a:schemeClr val="tx1"/>
              </a:solidFill>
              <a:effectLst/>
              <a:latin typeface="Arial" charset="0"/>
              <a:ea typeface="+mn-ea"/>
              <a:cs typeface="Arial" charset="0"/>
            </a:endParaRPr>
          </a:p>
        </p:txBody>
      </p:sp>
      <p:sp>
        <p:nvSpPr>
          <p:cNvPr id="4" name="Slide Number Placeholder 3"/>
          <p:cNvSpPr>
            <a:spLocks noGrp="1"/>
          </p:cNvSpPr>
          <p:nvPr>
            <p:ph type="sldNum" sz="quarter" idx="10"/>
          </p:nvPr>
        </p:nvSpPr>
        <p:spPr/>
        <p:txBody>
          <a:bodyPr/>
          <a:lstStyle/>
          <a:p>
            <a:pPr marL="0" marR="0" lvl="0" indent="0" algn="r" defTabSz="936625" rtl="0" eaLnBrk="1" fontAlgn="base" latinLnBrk="0" hangingPunct="1">
              <a:lnSpc>
                <a:spcPct val="100000"/>
              </a:lnSpc>
              <a:spcBef>
                <a:spcPct val="0"/>
              </a:spcBef>
              <a:spcAft>
                <a:spcPct val="0"/>
              </a:spcAft>
              <a:buClrTx/>
              <a:buSzTx/>
              <a:buFontTx/>
              <a:buNone/>
              <a:tabLst/>
              <a:defRPr/>
            </a:pPr>
            <a:fld id="{F366B3F1-F5A1-45CE-A07D-E4332E4D6FF6}" type="slidenum">
              <a:rPr kumimoji="0" lang="en-US" sz="1200" b="0" i="0" u="none" strike="noStrike" kern="1200" cap="none" spc="0" normalizeH="0" baseline="0" noProof="0" smtClean="0">
                <a:ln>
                  <a:noFill/>
                </a:ln>
                <a:solidFill>
                  <a:srgbClr val="000000"/>
                </a:solidFill>
                <a:effectLst/>
                <a:uLnTx/>
                <a:uFillTx/>
                <a:latin typeface="Arial" charset="0"/>
                <a:ea typeface="+mn-ea"/>
                <a:cs typeface="Arial" charset="0"/>
              </a:rPr>
              <a:pPr marL="0" marR="0" lvl="0" indent="0" algn="r" defTabSz="936625" rtl="0" eaLnBrk="1" fontAlgn="base" latinLnBrk="0" hangingPunct="1">
                <a:lnSpc>
                  <a:spcPct val="100000"/>
                </a:lnSpc>
                <a:spcBef>
                  <a:spcPct val="0"/>
                </a:spcBef>
                <a:spcAft>
                  <a:spcPct val="0"/>
                </a:spcAft>
                <a:buClrTx/>
                <a:buSzTx/>
                <a:buFontTx/>
                <a:buNone/>
                <a:tabLst/>
                <a:defRPr/>
              </a:pPr>
              <a:t>1</a:t>
            </a:fld>
            <a:endParaRPr kumimoji="0" lang="en-US" sz="1200" b="0" i="0" u="none" strike="noStrike" kern="1200" cap="none" spc="0" normalizeH="0" baseline="0" noProof="0">
              <a:ln>
                <a:noFill/>
              </a:ln>
              <a:solidFill>
                <a:srgbClr val="000000"/>
              </a:solidFill>
              <a:effectLst/>
              <a:uLnTx/>
              <a:uFillTx/>
              <a:latin typeface="Arial" charset="0"/>
              <a:ea typeface="+mn-ea"/>
              <a:cs typeface="Arial" charset="0"/>
            </a:endParaRPr>
          </a:p>
        </p:txBody>
      </p:sp>
    </p:spTree>
    <p:extLst>
      <p:ext uri="{BB962C8B-B14F-4D97-AF65-F5344CB8AC3E}">
        <p14:creationId xmlns:p14="http://schemas.microsoft.com/office/powerpoint/2010/main" val="3950864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project on CEE scholars is part of the work of </a:t>
            </a:r>
            <a:r>
              <a:rPr lang="en-US" baseline="0" dirty="0" err="1" smtClean="0"/>
              <a:t>Ithaka</a:t>
            </a:r>
            <a:r>
              <a:rPr lang="en-US" baseline="0" dirty="0" smtClean="0"/>
              <a:t> S+R, a not-for-profit mandated towards identifying key issues in higher education, including the future of research and technological support for academics (as reflected in our mandate shared here).</a:t>
            </a:r>
          </a:p>
          <a:p>
            <a:endParaRPr lang="en-US" baseline="0" dirty="0" smtClean="0"/>
          </a:p>
          <a:p>
            <a:r>
              <a:rPr lang="en-US" baseline="0" dirty="0" smtClean="0"/>
              <a:t>As part of that we’ve done considerable work over the past 15 years tracking the perspectives and experiences of scholars regarding how they work with information, and have developed relationships with libraries, scholarly societies, publishers and other stakeholders, towards leveraging that insight into policies, tools and services..</a:t>
            </a:r>
          </a:p>
        </p:txBody>
      </p:sp>
      <p:sp>
        <p:nvSpPr>
          <p:cNvPr id="4" name="Slide Number Placeholder 3"/>
          <p:cNvSpPr>
            <a:spLocks noGrp="1"/>
          </p:cNvSpPr>
          <p:nvPr>
            <p:ph type="sldNum" sz="quarter" idx="10"/>
          </p:nvPr>
        </p:nvSpPr>
        <p:spPr/>
        <p:txBody>
          <a:bodyPr/>
          <a:lstStyle/>
          <a:p>
            <a:pPr marL="0" marR="0" lvl="0" indent="0" algn="r" defTabSz="936625" rtl="0" eaLnBrk="1" fontAlgn="base" latinLnBrk="0" hangingPunct="1">
              <a:lnSpc>
                <a:spcPct val="100000"/>
              </a:lnSpc>
              <a:spcBef>
                <a:spcPct val="0"/>
              </a:spcBef>
              <a:spcAft>
                <a:spcPct val="0"/>
              </a:spcAft>
              <a:buClrTx/>
              <a:buSzTx/>
              <a:buFontTx/>
              <a:buNone/>
              <a:tabLst/>
              <a:defRPr/>
            </a:pPr>
            <a:fld id="{F366B3F1-F5A1-45CE-A07D-E4332E4D6FF6}" type="slidenum">
              <a:rPr kumimoji="0" lang="en-US" sz="1200" b="0" i="0" u="none" strike="noStrike" kern="1200" cap="none" spc="0" normalizeH="0" baseline="0" noProof="0" smtClean="0">
                <a:ln>
                  <a:noFill/>
                </a:ln>
                <a:solidFill>
                  <a:srgbClr val="000000"/>
                </a:solidFill>
                <a:effectLst/>
                <a:uLnTx/>
                <a:uFillTx/>
                <a:latin typeface="Arial" charset="0"/>
                <a:ea typeface="+mn-ea"/>
                <a:cs typeface="Arial" charset="0"/>
              </a:rPr>
              <a:pPr marL="0" marR="0" lvl="0" indent="0" algn="r" defTabSz="936625" rtl="0" eaLnBrk="1" fontAlgn="base" latinLnBrk="0" hangingPunct="1">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srgbClr val="000000"/>
              </a:solidFill>
              <a:effectLst/>
              <a:uLnTx/>
              <a:uFillTx/>
              <a:latin typeface="Arial" charset="0"/>
              <a:ea typeface="+mn-ea"/>
              <a:cs typeface="Arial" charset="0"/>
            </a:endParaRPr>
          </a:p>
        </p:txBody>
      </p:sp>
    </p:spTree>
    <p:extLst>
      <p:ext uri="{BB962C8B-B14F-4D97-AF65-F5344CB8AC3E}">
        <p14:creationId xmlns:p14="http://schemas.microsoft.com/office/powerpoint/2010/main" val="96844829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And I’ve done a</a:t>
            </a:r>
            <a:r>
              <a:rPr lang="en-US" baseline="0" dirty="0" smtClean="0"/>
              <a:t> lot of that work through the program I’ve built at </a:t>
            </a:r>
            <a:r>
              <a:rPr lang="en-US" baseline="0" dirty="0" err="1" smtClean="0"/>
              <a:t>at</a:t>
            </a:r>
            <a:r>
              <a:rPr lang="en-US" baseline="0" dirty="0" smtClean="0"/>
              <a:t> </a:t>
            </a:r>
            <a:r>
              <a:rPr lang="en-US" baseline="0" dirty="0" err="1" smtClean="0"/>
              <a:t>Ithaka</a:t>
            </a:r>
            <a:r>
              <a:rPr lang="en-US" baseline="0" dirty="0" smtClean="0"/>
              <a:t> S+R, the not-for-profit I work for. Most notably through a program we have where we study research support needs of scholars by discipline. </a:t>
            </a:r>
            <a:endParaRPr lang="en-US" dirty="0"/>
          </a:p>
        </p:txBody>
      </p:sp>
      <p:sp>
        <p:nvSpPr>
          <p:cNvPr id="4" name="Slide Number Placeholder 3"/>
          <p:cNvSpPr>
            <a:spLocks noGrp="1"/>
          </p:cNvSpPr>
          <p:nvPr>
            <p:ph type="sldNum" sz="quarter" idx="10"/>
          </p:nvPr>
        </p:nvSpPr>
        <p:spPr/>
        <p:txBody>
          <a:bodyPr/>
          <a:lstStyle/>
          <a:p>
            <a:fld id="{F366B3F1-F5A1-45CE-A07D-E4332E4D6FF6}" type="slidenum">
              <a:rPr lang="en-US" smtClean="0"/>
              <a:pPr/>
              <a:t>3</a:t>
            </a:fld>
            <a:endParaRPr lang="en-US"/>
          </a:p>
        </p:txBody>
      </p:sp>
    </p:spTree>
    <p:extLst>
      <p:ext uri="{BB962C8B-B14F-4D97-AF65-F5344CB8AC3E}">
        <p14:creationId xmlns:p14="http://schemas.microsoft.com/office/powerpoint/2010/main" val="33996722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366B3F1-F5A1-45CE-A07D-E4332E4D6FF6}" type="slidenum">
              <a:rPr lang="en-US" smtClean="0"/>
              <a:pPr/>
              <a:t>4</a:t>
            </a:fld>
            <a:endParaRPr lang="en-US"/>
          </a:p>
        </p:txBody>
      </p:sp>
    </p:spTree>
    <p:extLst>
      <p:ext uri="{BB962C8B-B14F-4D97-AF65-F5344CB8AC3E}">
        <p14:creationId xmlns:p14="http://schemas.microsoft.com/office/powerpoint/2010/main" val="28340748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91440" lvl="1" indent="0">
              <a:spcBef>
                <a:spcPts val="200"/>
              </a:spcBef>
              <a:spcAft>
                <a:spcPts val="0"/>
              </a:spcAft>
              <a:buFont typeface="Arial" panose="020B0604020202020204" pitchFamily="34" charset="0"/>
              <a:buNone/>
            </a:pPr>
            <a:r>
              <a:rPr lang="en-US" i="0" dirty="0" smtClean="0"/>
              <a:t>I knew this because Indigenous Studies is unique</a:t>
            </a:r>
            <a:r>
              <a:rPr lang="en-US" i="0" baseline="0" dirty="0" smtClean="0"/>
              <a:t> to the Western research activities I had focused on.</a:t>
            </a:r>
            <a:endParaRPr lang="en-US" i="0" dirty="0" smtClean="0"/>
          </a:p>
          <a:p>
            <a:pPr marL="91440" lvl="1" indent="0">
              <a:spcBef>
                <a:spcPts val="200"/>
              </a:spcBef>
              <a:spcAft>
                <a:spcPts val="0"/>
              </a:spcAft>
              <a:buFont typeface="Arial" panose="020B0604020202020204" pitchFamily="34" charset="0"/>
              <a:buNone/>
            </a:pPr>
            <a:endParaRPr lang="en-US" i="0" dirty="0" smtClean="0"/>
          </a:p>
          <a:p>
            <a:pPr marL="377190" lvl="1" indent="-285750">
              <a:spcBef>
                <a:spcPts val="0"/>
              </a:spcBef>
              <a:spcAft>
                <a:spcPts val="0"/>
              </a:spcAft>
              <a:buFont typeface="Arial" panose="020B0604020202020204" pitchFamily="34" charset="0"/>
              <a:buChar char="•"/>
            </a:pPr>
            <a:r>
              <a:rPr lang="en-US" i="0" dirty="0" smtClean="0"/>
              <a:t>An interdisciplinary field focused on the histories, current experiences and futures of Indigenous peoples and communities; places Indigenous</a:t>
            </a:r>
            <a:r>
              <a:rPr lang="en-US" i="0" baseline="0" dirty="0" smtClean="0"/>
              <a:t> perspectives at the center of inquiry</a:t>
            </a:r>
            <a:endParaRPr lang="en-US" i="0" dirty="0" smtClean="0"/>
          </a:p>
          <a:p>
            <a:pPr marL="91440" lvl="1">
              <a:spcBef>
                <a:spcPts val="0"/>
              </a:spcBef>
              <a:spcAft>
                <a:spcPts val="0"/>
              </a:spcAft>
            </a:pPr>
            <a:endParaRPr lang="en-US" i="0" dirty="0" smtClean="0"/>
          </a:p>
          <a:p>
            <a:pPr marL="377190" lvl="1" indent="-285750">
              <a:spcBef>
                <a:spcPts val="0"/>
              </a:spcBef>
              <a:spcAft>
                <a:spcPts val="0"/>
              </a:spcAft>
              <a:buFont typeface="Arial" panose="020B0604020202020204" pitchFamily="34" charset="0"/>
              <a:buChar char="•"/>
            </a:pPr>
            <a:r>
              <a:rPr lang="en-US" i="0" dirty="0" smtClean="0"/>
              <a:t>May also be referred to as Native Studies, Aboriginal Studies or First Nations Studies, among other terms</a:t>
            </a:r>
          </a:p>
          <a:p>
            <a:pPr marL="91440" lvl="1">
              <a:spcBef>
                <a:spcPts val="0"/>
              </a:spcBef>
              <a:spcAft>
                <a:spcPts val="0"/>
              </a:spcAft>
            </a:pPr>
            <a:endParaRPr lang="en-US" i="0" dirty="0" smtClean="0"/>
          </a:p>
          <a:p>
            <a:pPr marL="377190" lvl="1" indent="-285750">
              <a:spcBef>
                <a:spcPts val="0"/>
              </a:spcBef>
              <a:spcAft>
                <a:spcPts val="0"/>
              </a:spcAft>
              <a:buFont typeface="Arial" panose="020B0604020202020204" pitchFamily="34" charset="0"/>
              <a:buChar char="•"/>
            </a:pPr>
            <a:r>
              <a:rPr lang="en-US" i="0" dirty="0" smtClean="0"/>
              <a:t>At the field’s core is an underlying commitment to placing indigeneity and Indigenous perspectives at the center of inquiry including approaches to meaning-making, language, geography and knowledge production, and an ethic of making research beneficial to Indigenous communities</a:t>
            </a:r>
          </a:p>
          <a:p>
            <a:pPr marL="91440" lvl="1">
              <a:spcBef>
                <a:spcPts val="0"/>
              </a:spcBef>
              <a:spcAft>
                <a:spcPts val="0"/>
              </a:spcAft>
            </a:pPr>
            <a:endParaRPr lang="en-US" i="0" dirty="0" smtClean="0"/>
          </a:p>
          <a:p>
            <a:pPr marL="377190" lvl="1" indent="-285750">
              <a:spcBef>
                <a:spcPts val="0"/>
              </a:spcBef>
              <a:spcAft>
                <a:spcPts val="0"/>
              </a:spcAft>
              <a:buFont typeface="Arial" panose="020B0604020202020204" pitchFamily="34" charset="0"/>
              <a:buChar char="•"/>
            </a:pPr>
            <a:r>
              <a:rPr lang="en-US" i="0" dirty="0" smtClean="0"/>
              <a:t>Often undergirded by critical orientations, such as through commitments to decolonize pedagogy and research</a:t>
            </a:r>
          </a:p>
          <a:p>
            <a:pPr marL="377190" lvl="1" indent="-285750">
              <a:spcBef>
                <a:spcPts val="0"/>
              </a:spcBef>
              <a:spcAft>
                <a:spcPts val="0"/>
              </a:spcAft>
              <a:buFont typeface="Arial" panose="020B0604020202020204" pitchFamily="34" charset="0"/>
              <a:buChar char="•"/>
            </a:pPr>
            <a:r>
              <a:rPr lang="en-US" i="0" dirty="0" smtClean="0"/>
              <a:t>Emphasizes how meaning is culturally contingent, that the researchers’ identity cannot be divorced from the research methods or findings, and that relationships</a:t>
            </a:r>
            <a:r>
              <a:rPr lang="en-US" i="0" baseline="0" dirty="0" smtClean="0"/>
              <a:t> are a key component to how meaning is made</a:t>
            </a:r>
            <a:endParaRPr lang="en-US" i="0" dirty="0" smtClean="0"/>
          </a:p>
          <a:p>
            <a:pPr marL="377190" lvl="1" indent="-285750">
              <a:spcBef>
                <a:spcPts val="0"/>
              </a:spcBef>
              <a:spcAft>
                <a:spcPts val="0"/>
              </a:spcAft>
              <a:buFont typeface="Arial" panose="020B0604020202020204" pitchFamily="34" charset="0"/>
              <a:buChar char="•"/>
            </a:pPr>
            <a:endParaRPr lang="en-US" i="0" dirty="0" smtClean="0"/>
          </a:p>
          <a:p>
            <a:pPr marL="377190" lvl="1" indent="-285750">
              <a:spcBef>
                <a:spcPts val="0"/>
              </a:spcBef>
              <a:spcAft>
                <a:spcPts val="0"/>
              </a:spcAft>
              <a:buFont typeface="Arial" panose="020B0604020202020204" pitchFamily="34" charset="0"/>
              <a:buChar char="•"/>
            </a:pPr>
            <a:r>
              <a:rPr lang="en-US" dirty="0" smtClean="0"/>
              <a:t>Forms a “natural alliance” with some forms of Western qualitative research that emphasize relationality and the importance of process </a:t>
            </a:r>
          </a:p>
          <a:p>
            <a:pPr marL="63500" lvl="4" indent="0">
              <a:buNone/>
            </a:pPr>
            <a:r>
              <a:rPr lang="en-US" sz="1200" dirty="0" smtClean="0"/>
              <a:t>E.g. feminist research, participatory action research;</a:t>
            </a:r>
            <a:r>
              <a:rPr lang="en-US" sz="1200" baseline="0" dirty="0" smtClean="0"/>
              <a:t> </a:t>
            </a:r>
            <a:r>
              <a:rPr lang="en-US" dirty="0" smtClean="0"/>
              <a:t>May incorporate Western methods as part of mixed methods approach</a:t>
            </a:r>
          </a:p>
          <a:p>
            <a:pPr marL="91440" lvl="1" indent="0">
              <a:spcBef>
                <a:spcPts val="0"/>
              </a:spcBef>
              <a:spcAft>
                <a:spcPts val="0"/>
              </a:spcAft>
              <a:buFont typeface="Arial" panose="020B0604020202020204" pitchFamily="34" charset="0"/>
              <a:buNone/>
            </a:pPr>
            <a:endParaRPr lang="en-US" i="0" dirty="0" smtClean="0"/>
          </a:p>
          <a:p>
            <a:pPr marL="377190" lvl="1" indent="-285750">
              <a:spcBef>
                <a:spcPts val="200"/>
              </a:spcBef>
              <a:spcAft>
                <a:spcPts val="0"/>
              </a:spcAft>
              <a:buFont typeface="Arial" panose="020B0604020202020204" pitchFamily="34" charset="0"/>
              <a:buChar char="•"/>
            </a:pPr>
            <a:endParaRPr lang="en-US" i="0" dirty="0" smtClean="0"/>
          </a:p>
          <a:p>
            <a:pPr marL="377190" lvl="1" indent="-285750">
              <a:spcBef>
                <a:spcPts val="200"/>
              </a:spcBef>
              <a:spcAft>
                <a:spcPts val="0"/>
              </a:spcAft>
              <a:buFont typeface="Arial" panose="020B0604020202020204" pitchFamily="34" charset="0"/>
              <a:buChar char="•"/>
            </a:pPr>
            <a:endParaRPr lang="en-US" i="0" dirty="0" smtClean="0"/>
          </a:p>
          <a:p>
            <a:pPr marL="0" marR="0" lvl="0" indent="0" algn="l" defTabSz="914400" rtl="0" eaLnBrk="1" fontAlgn="base" latinLnBrk="0" hangingPunct="1">
              <a:lnSpc>
                <a:spcPct val="100000"/>
              </a:lnSpc>
              <a:spcBef>
                <a:spcPct val="30000"/>
              </a:spcBef>
              <a:spcAft>
                <a:spcPct val="0"/>
              </a:spcAft>
              <a:buClrTx/>
              <a:buSzTx/>
              <a:buFontTx/>
              <a:buNone/>
              <a:tabLst/>
              <a:defRPr/>
            </a:pPr>
            <a:r>
              <a:rPr lang="en-US" i="0" dirty="0" smtClean="0"/>
              <a:t>Indigenous knowledge creation is epistemologically and ontologically unique from Western knowledge creation.</a:t>
            </a:r>
            <a:r>
              <a:rPr lang="en-US" i="0" baseline="0" dirty="0" smtClean="0"/>
              <a:t> </a:t>
            </a:r>
            <a:r>
              <a:rPr lang="en-US" i="0" dirty="0" smtClean="0"/>
              <a:t>The steps taken to support Indigenous research must be reflective of this.</a:t>
            </a:r>
            <a:endParaRPr lang="en-US" dirty="0" smtClean="0"/>
          </a:p>
          <a:p>
            <a:endParaRPr lang="en-US" dirty="0" smtClean="0"/>
          </a:p>
          <a:p>
            <a:r>
              <a:rPr lang="en-US" dirty="0" smtClean="0"/>
              <a:t>And so while there was a regular</a:t>
            </a:r>
            <a:r>
              <a:rPr lang="en-US" baseline="0" dirty="0" smtClean="0"/>
              <a:t> methodology that I used for all the projects in my program, I knew that any project with Indigenous Studies scholars would have to designed carefully in a way that attended to how these scholars and their research relate to the academy, including </a:t>
            </a:r>
            <a:r>
              <a:rPr lang="en-US" baseline="0" dirty="0" err="1" smtClean="0"/>
              <a:t>decolonially</a:t>
            </a:r>
            <a:r>
              <a:rPr lang="en-US" baseline="0" dirty="0" smtClean="0"/>
              <a:t>. But how to do that, and whether such a project was even worthwhile, was another story.</a:t>
            </a:r>
          </a:p>
          <a:p>
            <a:pPr marL="91440" lvl="1" indent="0">
              <a:spcBef>
                <a:spcPts val="200"/>
              </a:spcBef>
              <a:spcAft>
                <a:spcPts val="0"/>
              </a:spcAft>
              <a:buFont typeface="Arial" panose="020B0604020202020204" pitchFamily="34" charset="0"/>
              <a:buNone/>
            </a:pPr>
            <a:endParaRPr lang="en-US" i="0" dirty="0" smtClean="0"/>
          </a:p>
          <a:p>
            <a:endParaRPr lang="en-US" dirty="0"/>
          </a:p>
        </p:txBody>
      </p:sp>
      <p:sp>
        <p:nvSpPr>
          <p:cNvPr id="4" name="Slide Number Placeholder 3"/>
          <p:cNvSpPr>
            <a:spLocks noGrp="1"/>
          </p:cNvSpPr>
          <p:nvPr>
            <p:ph type="sldNum" sz="quarter" idx="10"/>
          </p:nvPr>
        </p:nvSpPr>
        <p:spPr/>
        <p:txBody>
          <a:bodyPr/>
          <a:lstStyle/>
          <a:p>
            <a:fld id="{F366B3F1-F5A1-45CE-A07D-E4332E4D6FF6}" type="slidenum">
              <a:rPr lang="en-US" smtClean="0"/>
              <a:pPr/>
              <a:t>5</a:t>
            </a:fld>
            <a:endParaRPr lang="en-US"/>
          </a:p>
        </p:txBody>
      </p:sp>
    </p:spTree>
    <p:extLst>
      <p:ext uri="{BB962C8B-B14F-4D97-AF65-F5344CB8AC3E}">
        <p14:creationId xmlns:p14="http://schemas.microsoft.com/office/powerpoint/2010/main" val="8263858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a:t>
            </a:r>
            <a:r>
              <a:rPr lang="en-US" baseline="0" dirty="0" smtClean="0"/>
              <a:t> huge “so what” of thinking through Indigenous Studies scholars’ research activities is that their intersects deeply with issues pertaining to Indigenous information protocols more widely because they often work with Indigenous communities, and access information created by Indigenous communities</a:t>
            </a:r>
          </a:p>
          <a:p>
            <a:pPr marL="171450" indent="-171450">
              <a:buFontTx/>
              <a:buChar char="-"/>
            </a:pPr>
            <a:r>
              <a:rPr lang="en-US" baseline="0" dirty="0" smtClean="0"/>
              <a:t>And very crucially, any project that is thinking through how to support Indigenous Studies scholars, must only do so in ways that is first and foremost honoring of and beneficial to Indigenous communities more widely</a:t>
            </a:r>
          </a:p>
          <a:p>
            <a:pPr marL="0" indent="0">
              <a:buFontTx/>
              <a:buNone/>
            </a:pPr>
            <a:r>
              <a:rPr lang="en-US" baseline="0" dirty="0" smtClean="0"/>
              <a:t>- Therefore, the perspectives of scholars can be in tension with communities, and </a:t>
            </a:r>
            <a:r>
              <a:rPr lang="en-US" baseline="0" dirty="0" err="1" smtClean="0"/>
              <a:t>developinig</a:t>
            </a:r>
            <a:r>
              <a:rPr lang="en-US" baseline="0" dirty="0" smtClean="0"/>
              <a:t> a project on scholars doesn’t mean giving them everything they want to the detriment of Indigenous communities</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F366B3F1-F5A1-45CE-A07D-E4332E4D6FF6}" type="slidenum">
              <a:rPr lang="en-US" smtClean="0"/>
              <a:pPr/>
              <a:t>6</a:t>
            </a:fld>
            <a:endParaRPr lang="en-US"/>
          </a:p>
        </p:txBody>
      </p:sp>
    </p:spTree>
    <p:extLst>
      <p:ext uri="{BB962C8B-B14F-4D97-AF65-F5344CB8AC3E}">
        <p14:creationId xmlns:p14="http://schemas.microsoft.com/office/powerpoint/2010/main" val="14017056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dirty="0" err="1" smtClean="0">
                <a:solidFill>
                  <a:srgbClr val="333333"/>
                </a:solidFill>
              </a:rPr>
              <a:t>Te</a:t>
            </a:r>
            <a:r>
              <a:rPr lang="en-US" sz="1200" b="1" i="0" dirty="0" smtClean="0">
                <a:solidFill>
                  <a:srgbClr val="333333"/>
                </a:solidFill>
              </a:rPr>
              <a:t> </a:t>
            </a:r>
            <a:r>
              <a:rPr lang="en-US" sz="1200" b="1" i="0" dirty="0" err="1" smtClean="0">
                <a:solidFill>
                  <a:srgbClr val="333333"/>
                </a:solidFill>
              </a:rPr>
              <a:t>Paea</a:t>
            </a:r>
            <a:r>
              <a:rPr lang="en-US" sz="1200" b="1" i="0" dirty="0" smtClean="0">
                <a:solidFill>
                  <a:srgbClr val="333333"/>
                </a:solidFill>
              </a:rPr>
              <a:t> </a:t>
            </a:r>
            <a:r>
              <a:rPr lang="en-US" sz="1200" b="1" i="0" dirty="0" err="1" smtClean="0">
                <a:solidFill>
                  <a:srgbClr val="333333"/>
                </a:solidFill>
              </a:rPr>
              <a:t>Taiuru</a:t>
            </a:r>
            <a:r>
              <a:rPr lang="en-US" sz="1200" b="1" i="0" dirty="0" smtClean="0">
                <a:solidFill>
                  <a:srgbClr val="333333"/>
                </a:solidFill>
              </a:rPr>
              <a:t> </a:t>
            </a:r>
            <a:r>
              <a:rPr lang="en-US" sz="1200" i="0" dirty="0" smtClean="0">
                <a:solidFill>
                  <a:srgbClr val="333333"/>
                </a:solidFill>
              </a:rPr>
              <a:t>and </a:t>
            </a:r>
            <a:r>
              <a:rPr lang="en-US" sz="1200" b="1" i="0" dirty="0" smtClean="0">
                <a:solidFill>
                  <a:srgbClr val="333333"/>
                </a:solidFill>
              </a:rPr>
              <a:t>Camille </a:t>
            </a:r>
            <a:r>
              <a:rPr lang="en-US" sz="1200" b="1" i="0" dirty="0" err="1" smtClean="0">
                <a:solidFill>
                  <a:srgbClr val="333333"/>
                </a:solidFill>
              </a:rPr>
              <a:t>Callison</a:t>
            </a:r>
            <a:r>
              <a:rPr lang="en-US" sz="1200" b="1" i="0" dirty="0" smtClean="0">
                <a:solidFill>
                  <a:srgbClr val="333333"/>
                </a:solidFill>
              </a:rPr>
              <a:t> </a:t>
            </a:r>
            <a:r>
              <a:rPr lang="en-US" sz="1200" i="0" dirty="0" smtClean="0">
                <a:solidFill>
                  <a:srgbClr val="333333"/>
                </a:solidFill>
              </a:rPr>
              <a:t>in their capacities as representatives of IFLA’s Indigenous Matters Section, which is endorsing this project,</a:t>
            </a:r>
            <a:r>
              <a:rPr lang="en-US" sz="1200" i="0" baseline="0" dirty="0" smtClean="0">
                <a:solidFill>
                  <a:srgbClr val="333333"/>
                </a:solidFill>
              </a:rPr>
              <a:t> </a:t>
            </a:r>
            <a:r>
              <a:rPr lang="en-US" sz="1200" b="1" i="0" dirty="0" smtClean="0">
                <a:solidFill>
                  <a:srgbClr val="333333"/>
                </a:solidFill>
              </a:rPr>
              <a:t>Deborah Lee </a:t>
            </a:r>
            <a:r>
              <a:rPr lang="en-US" sz="1200" i="0" dirty="0" smtClean="0">
                <a:solidFill>
                  <a:srgbClr val="333333"/>
                </a:solidFill>
              </a:rPr>
              <a:t>in her capacity as a leader in Indigenous librarianship and project participant,</a:t>
            </a:r>
            <a:r>
              <a:rPr lang="en-US" sz="1200" i="0" baseline="0" dirty="0" smtClean="0">
                <a:solidFill>
                  <a:srgbClr val="333333"/>
                </a:solidFill>
              </a:rPr>
              <a:t> </a:t>
            </a:r>
            <a:r>
              <a:rPr lang="en-US" sz="1200" b="1" i="0" dirty="0" err="1" smtClean="0">
                <a:solidFill>
                  <a:srgbClr val="333333"/>
                </a:solidFill>
              </a:rPr>
              <a:t>Loriene</a:t>
            </a:r>
            <a:r>
              <a:rPr lang="en-US" sz="1200" b="1" i="0" dirty="0" smtClean="0">
                <a:solidFill>
                  <a:srgbClr val="333333"/>
                </a:solidFill>
              </a:rPr>
              <a:t> Roy</a:t>
            </a:r>
            <a:r>
              <a:rPr lang="en-US" sz="1200" i="0" dirty="0" smtClean="0">
                <a:solidFill>
                  <a:srgbClr val="333333"/>
                </a:solidFill>
              </a:rPr>
              <a:t> and </a:t>
            </a:r>
            <a:r>
              <a:rPr lang="en-US" sz="1200" b="1" i="0" dirty="0" smtClean="0">
                <a:solidFill>
                  <a:srgbClr val="333333"/>
                </a:solidFill>
              </a:rPr>
              <a:t>J. </a:t>
            </a:r>
            <a:r>
              <a:rPr lang="en-US" sz="1200" b="1" i="0" dirty="0" err="1" smtClean="0">
                <a:solidFill>
                  <a:srgbClr val="333333"/>
                </a:solidFill>
              </a:rPr>
              <a:t>Kēhaulani</a:t>
            </a:r>
            <a:r>
              <a:rPr lang="en-US" sz="1200" b="1" i="0" dirty="0" smtClean="0">
                <a:solidFill>
                  <a:srgbClr val="333333"/>
                </a:solidFill>
              </a:rPr>
              <a:t> </a:t>
            </a:r>
            <a:r>
              <a:rPr lang="en-US" sz="1200" b="1" i="0" dirty="0" err="1" smtClean="0">
                <a:solidFill>
                  <a:srgbClr val="333333"/>
                </a:solidFill>
              </a:rPr>
              <a:t>Kauanui</a:t>
            </a:r>
            <a:r>
              <a:rPr lang="en-US" sz="1200" b="1" i="0" dirty="0" smtClean="0">
                <a:solidFill>
                  <a:srgbClr val="333333"/>
                </a:solidFill>
              </a:rPr>
              <a:t> </a:t>
            </a:r>
            <a:r>
              <a:rPr lang="en-US" sz="1200" i="0" dirty="0" smtClean="0">
                <a:solidFill>
                  <a:srgbClr val="333333"/>
                </a:solidFill>
              </a:rPr>
              <a:t>in their capacities as leading Indigenous scholars</a:t>
            </a:r>
          </a:p>
          <a:p>
            <a:pPr marL="171450" marR="0" lvl="0" indent="-171450" algn="l" defTabSz="914400" rtl="0" eaLnBrk="1" fontAlgn="base" latinLnBrk="0" hangingPunct="1">
              <a:lnSpc>
                <a:spcPct val="100000"/>
              </a:lnSpc>
              <a:spcBef>
                <a:spcPct val="30000"/>
              </a:spcBef>
              <a:spcAft>
                <a:spcPct val="0"/>
              </a:spcAft>
              <a:buClrTx/>
              <a:buSzTx/>
              <a:buFont typeface="Arial" panose="020B0604020202020204" pitchFamily="34" charset="0"/>
              <a:buChar char="•"/>
              <a:tabLst/>
              <a:defRPr/>
            </a:pPr>
            <a:endParaRPr lang="en-US" sz="1200" i="0" dirty="0" smtClean="0">
              <a:solidFill>
                <a:srgbClr val="333333"/>
              </a:solidFill>
            </a:endParaRPr>
          </a:p>
          <a:p>
            <a:pPr marL="0" marR="0" lvl="0" indent="0" algn="l" defTabSz="914400" rtl="0" eaLnBrk="1" fontAlgn="base" latinLnBrk="0" hangingPunct="1">
              <a:lnSpc>
                <a:spcPct val="100000"/>
              </a:lnSpc>
              <a:spcBef>
                <a:spcPct val="30000"/>
              </a:spcBef>
              <a:spcAft>
                <a:spcPct val="0"/>
              </a:spcAft>
              <a:buClrTx/>
              <a:buSzTx/>
              <a:buFont typeface="Arial" panose="020B0604020202020204" pitchFamily="34" charset="0"/>
              <a:buNone/>
              <a:tabLst/>
              <a:defRPr/>
            </a:pPr>
            <a:r>
              <a:rPr lang="en-US" sz="1200" i="0" dirty="0" smtClean="0">
                <a:solidFill>
                  <a:srgbClr val="333333"/>
                </a:solidFill>
              </a:rPr>
              <a:t>Methodology</a:t>
            </a:r>
            <a:r>
              <a:rPr lang="en-US" sz="1200" i="0" baseline="0" dirty="0" smtClean="0">
                <a:solidFill>
                  <a:srgbClr val="333333"/>
                </a:solidFill>
              </a:rPr>
              <a:t> key differences:</a:t>
            </a:r>
          </a:p>
          <a:p>
            <a:pPr marL="0" marR="0" lvl="0" indent="0" algn="l" defTabSz="914400" rtl="0" eaLnBrk="1" fontAlgn="base" latinLnBrk="0" hangingPunct="1">
              <a:lnSpc>
                <a:spcPct val="100000"/>
              </a:lnSpc>
              <a:spcBef>
                <a:spcPct val="30000"/>
              </a:spcBef>
              <a:spcAft>
                <a:spcPct val="0"/>
              </a:spcAft>
              <a:buClrTx/>
              <a:buSzTx/>
              <a:buFont typeface="Arial" panose="020B0604020202020204" pitchFamily="34" charset="0"/>
              <a:buNone/>
              <a:tabLst/>
              <a:defRPr/>
            </a:pPr>
            <a:r>
              <a:rPr lang="en-US" sz="1200" i="0" baseline="0" dirty="0" smtClean="0">
                <a:solidFill>
                  <a:srgbClr val="333333"/>
                </a:solidFill>
              </a:rPr>
              <a:t>- Recruiting/sampling; much smaller sample (focus on who the relationships are already with/building relationships, longer conversations)</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sz="1200" i="0" baseline="0" dirty="0" smtClean="0">
                <a:solidFill>
                  <a:srgbClr val="333333"/>
                </a:solidFill>
              </a:rPr>
              <a:t>Interviews more conversational</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sz="1200" i="0" baseline="0" dirty="0" smtClean="0">
                <a:solidFill>
                  <a:srgbClr val="333333"/>
                </a:solidFill>
              </a:rPr>
              <a:t>Choices about anonymity, many check-ins about how words are used</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sz="1200" i="0" baseline="0" dirty="0" err="1" smtClean="0">
                <a:solidFill>
                  <a:srgbClr val="333333"/>
                </a:solidFill>
              </a:rPr>
              <a:t>Ithaka</a:t>
            </a:r>
            <a:r>
              <a:rPr lang="en-US" sz="1200" i="0" baseline="0" dirty="0" smtClean="0">
                <a:solidFill>
                  <a:srgbClr val="333333"/>
                </a:solidFill>
              </a:rPr>
              <a:t> doesn’t read transcripts</a:t>
            </a:r>
            <a:endParaRPr lang="en-US" sz="1200" i="0" dirty="0" smtClean="0">
              <a:solidFill>
                <a:srgbClr val="333333"/>
              </a:solidFill>
            </a:endParaRPr>
          </a:p>
          <a:p>
            <a:pPr marL="0" marR="0" lvl="0" indent="0" algn="l" defTabSz="914400" rtl="0" eaLnBrk="1" fontAlgn="base" latinLnBrk="0" hangingPunct="1">
              <a:lnSpc>
                <a:spcPct val="100000"/>
              </a:lnSpc>
              <a:spcBef>
                <a:spcPct val="30000"/>
              </a:spcBef>
              <a:spcAft>
                <a:spcPct val="0"/>
              </a:spcAft>
              <a:buClrTx/>
              <a:buSzTx/>
              <a:buFont typeface="Arial" panose="020B0604020202020204" pitchFamily="34" charset="0"/>
              <a:buNone/>
              <a:tabLst/>
              <a:defRPr/>
            </a:pPr>
            <a:endParaRPr lang="en-US" sz="1200" i="0" dirty="0" smtClean="0">
              <a:solidFill>
                <a:srgbClr val="333333"/>
              </a:solidFill>
            </a:endParaRPr>
          </a:p>
          <a:p>
            <a:pPr marL="91440" lvl="1" indent="0">
              <a:spcBef>
                <a:spcPts val="200"/>
              </a:spcBef>
              <a:spcAft>
                <a:spcPts val="0"/>
              </a:spcAft>
              <a:buFont typeface="Arial" panose="020B0604020202020204" pitchFamily="34" charset="0"/>
              <a:buNone/>
            </a:pPr>
            <a:endParaRPr lang="en-US" i="0" dirty="0" smtClean="0"/>
          </a:p>
          <a:p>
            <a:endParaRPr lang="en-US" dirty="0"/>
          </a:p>
        </p:txBody>
      </p:sp>
      <p:sp>
        <p:nvSpPr>
          <p:cNvPr id="4" name="Slide Number Placeholder 3"/>
          <p:cNvSpPr>
            <a:spLocks noGrp="1"/>
          </p:cNvSpPr>
          <p:nvPr>
            <p:ph type="sldNum" sz="quarter" idx="10"/>
          </p:nvPr>
        </p:nvSpPr>
        <p:spPr/>
        <p:txBody>
          <a:bodyPr/>
          <a:lstStyle/>
          <a:p>
            <a:fld id="{F366B3F1-F5A1-45CE-A07D-E4332E4D6FF6}" type="slidenum">
              <a:rPr lang="en-US" smtClean="0"/>
              <a:pPr/>
              <a:t>7</a:t>
            </a:fld>
            <a:endParaRPr lang="en-US"/>
          </a:p>
        </p:txBody>
      </p:sp>
    </p:spTree>
    <p:extLst>
      <p:ext uri="{BB962C8B-B14F-4D97-AF65-F5344CB8AC3E}">
        <p14:creationId xmlns:p14="http://schemas.microsoft.com/office/powerpoint/2010/main" val="25849851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Tx/>
              <a:buChar char="-"/>
            </a:pPr>
            <a:r>
              <a:rPr lang="en-US" dirty="0" smtClean="0"/>
              <a:t>The project is still in the field</a:t>
            </a:r>
            <a:r>
              <a:rPr lang="en-US" baseline="0" dirty="0" smtClean="0"/>
              <a:t> with analysis currently being conducted by the participating research teams – some groups are at the point where they can share preliminary analysis</a:t>
            </a:r>
          </a:p>
          <a:p>
            <a:pPr marL="171450" indent="-171450">
              <a:buFontTx/>
              <a:buChar char="-"/>
            </a:pPr>
            <a:r>
              <a:rPr lang="en-US" baseline="0" dirty="0" smtClean="0"/>
              <a:t>Findings are being published by the groups starting later this fall and into the winter</a:t>
            </a:r>
          </a:p>
          <a:p>
            <a:pPr marL="171450" indent="-171450">
              <a:buFontTx/>
              <a:buChar char="-"/>
            </a:pPr>
            <a:r>
              <a:rPr lang="en-US" baseline="0" dirty="0" err="1" smtClean="0"/>
              <a:t>Ithaka</a:t>
            </a:r>
            <a:r>
              <a:rPr lang="en-US" baseline="0" dirty="0" smtClean="0"/>
              <a:t> will also publish a final report in the winter, which discusses how the project was formed/methodology in further depth and provides a thematic overview of what was found across the participating institutions</a:t>
            </a:r>
          </a:p>
          <a:p>
            <a:pPr marL="0" indent="0">
              <a:buFontTx/>
              <a:buNone/>
            </a:pPr>
            <a:endParaRPr lang="en-US" dirty="0"/>
          </a:p>
        </p:txBody>
      </p:sp>
      <p:sp>
        <p:nvSpPr>
          <p:cNvPr id="4" name="Slide Number Placeholder 3"/>
          <p:cNvSpPr>
            <a:spLocks noGrp="1"/>
          </p:cNvSpPr>
          <p:nvPr>
            <p:ph type="sldNum" sz="quarter" idx="10"/>
          </p:nvPr>
        </p:nvSpPr>
        <p:spPr/>
        <p:txBody>
          <a:bodyPr/>
          <a:lstStyle/>
          <a:p>
            <a:fld id="{F366B3F1-F5A1-45CE-A07D-E4332E4D6FF6}" type="slidenum">
              <a:rPr lang="en-US" smtClean="0"/>
              <a:pPr/>
              <a:t>8</a:t>
            </a:fld>
            <a:endParaRPr lang="en-US"/>
          </a:p>
        </p:txBody>
      </p:sp>
    </p:spTree>
    <p:extLst>
      <p:ext uri="{BB962C8B-B14F-4D97-AF65-F5344CB8AC3E}">
        <p14:creationId xmlns:p14="http://schemas.microsoft.com/office/powerpoint/2010/main" val="36104436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itle 2"/>
          <p:cNvSpPr>
            <a:spLocks noGrp="1" noChangeArrowheads="1"/>
          </p:cNvSpPr>
          <p:nvPr>
            <p:ph type="title" hasCustomPrompt="1"/>
          </p:nvPr>
        </p:nvSpPr>
        <p:spPr bwMode="auto">
          <a:xfrm>
            <a:off x="905256" y="576272"/>
            <a:ext cx="4507992" cy="514350"/>
          </a:xfrm>
          <a:prstGeom prst="rect">
            <a:avLst/>
          </a:prstGeom>
          <a:noFill/>
          <a:ln w="9525">
            <a:noFill/>
            <a:miter lim="800000"/>
            <a:headEnd/>
            <a:tailEnd/>
          </a:ln>
          <a:effectLst/>
        </p:spPr>
        <p:txBody>
          <a:bodyPr vert="horz" wrap="none" lIns="0" tIns="0" rIns="0" bIns="0" numCol="1" anchor="t" anchorCtr="0" compatLnSpc="1">
            <a:prstTxWarp prst="textNoShape">
              <a:avLst/>
            </a:prstTxWarp>
            <a:noAutofit/>
          </a:bodyPr>
          <a:lstStyle/>
          <a:p>
            <a:pPr lvl="0"/>
            <a:r>
              <a:rPr lang="en-US" dirty="0" smtClean="0"/>
              <a:t>Click to add title</a:t>
            </a: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ection Divider">
    <p:bg>
      <p:bgPr>
        <a:solidFill>
          <a:srgbClr val="1770B1"/>
        </a:solidFill>
        <a:effectLst/>
      </p:bgPr>
    </p:bg>
    <p:spTree>
      <p:nvGrpSpPr>
        <p:cNvPr id="1" name=""/>
        <p:cNvGrpSpPr/>
        <p:nvPr/>
      </p:nvGrpSpPr>
      <p:grpSpPr>
        <a:xfrm>
          <a:off x="0" y="0"/>
          <a:ext cx="0" cy="0"/>
          <a:chOff x="0" y="0"/>
          <a:chExt cx="0" cy="0"/>
        </a:xfrm>
      </p:grpSpPr>
      <p:sp>
        <p:nvSpPr>
          <p:cNvPr id="3" name="Text Placeholder 12"/>
          <p:cNvSpPr>
            <a:spLocks noGrp="1"/>
          </p:cNvSpPr>
          <p:nvPr>
            <p:ph type="body" sz="quarter" idx="12" hasCustomPrompt="1"/>
          </p:nvPr>
        </p:nvSpPr>
        <p:spPr>
          <a:xfrm>
            <a:off x="895869" y="1771327"/>
            <a:ext cx="3798331" cy="2126023"/>
          </a:xfrm>
          <a:noFill/>
          <a:ln w="9525">
            <a:noFill/>
            <a:miter lim="800000"/>
            <a:headEnd/>
            <a:tailEnd/>
          </a:ln>
          <a:effectLst/>
        </p:spPr>
        <p:txBody>
          <a:bodyPr vert="horz" wrap="square" lIns="0" tIns="0" rIns="0" bIns="0" numCol="1" anchor="t" anchorCtr="0" compatLnSpc="1">
            <a:prstTxWarp prst="textNoShape">
              <a:avLst/>
            </a:prstTxWarp>
          </a:bodyPr>
          <a:lstStyle>
            <a:lvl1pPr marL="0">
              <a:defRPr lang="en-US" sz="5000" b="0" cap="none" baseline="0" dirty="0" smtClean="0">
                <a:solidFill>
                  <a:schemeClr val="bg2"/>
                </a:solidFill>
                <a:latin typeface="+mj-lt"/>
              </a:defRPr>
            </a:lvl1pPr>
          </a:lstStyle>
          <a:p>
            <a:pPr lvl="0">
              <a:lnSpc>
                <a:spcPct val="76000"/>
              </a:lnSpc>
              <a:spcBef>
                <a:spcPts val="0"/>
              </a:spcBef>
            </a:pPr>
            <a:r>
              <a:rPr lang="en-US" dirty="0" smtClean="0"/>
              <a:t>Title page slide</a:t>
            </a:r>
          </a:p>
        </p:txBody>
      </p:sp>
    </p:spTree>
    <p:extLst>
      <p:ext uri="{BB962C8B-B14F-4D97-AF65-F5344CB8AC3E}">
        <p14:creationId xmlns:p14="http://schemas.microsoft.com/office/powerpoint/2010/main" val="780652666"/>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Introduction">
    <p:spTree>
      <p:nvGrpSpPr>
        <p:cNvPr id="1" name=""/>
        <p:cNvGrpSpPr/>
        <p:nvPr/>
      </p:nvGrpSpPr>
      <p:grpSpPr>
        <a:xfrm>
          <a:off x="0" y="0"/>
          <a:ext cx="0" cy="0"/>
          <a:chOff x="0" y="0"/>
          <a:chExt cx="0" cy="0"/>
        </a:xfrm>
      </p:grpSpPr>
      <p:sp>
        <p:nvSpPr>
          <p:cNvPr id="11" name="Text Placeholder 10"/>
          <p:cNvSpPr>
            <a:spLocks noGrp="1"/>
          </p:cNvSpPr>
          <p:nvPr>
            <p:ph type="body" sz="quarter" idx="14" hasCustomPrompt="1"/>
          </p:nvPr>
        </p:nvSpPr>
        <p:spPr>
          <a:xfrm>
            <a:off x="716280" y="1555750"/>
            <a:ext cx="3810000" cy="2724150"/>
          </a:xfrm>
        </p:spPr>
        <p:txBody>
          <a:bodyPr/>
          <a:lstStyle>
            <a:lvl1pPr marL="0">
              <a:lnSpc>
                <a:spcPct val="76000"/>
              </a:lnSpc>
              <a:spcBef>
                <a:spcPts val="0"/>
              </a:spcBef>
              <a:defRPr sz="5000" cap="none" baseline="0">
                <a:solidFill>
                  <a:srgbClr val="333333"/>
                </a:solidFill>
                <a:latin typeface="Arial Narrow" panose="020B0606020202030204" pitchFamily="34" charset="0"/>
              </a:defRPr>
            </a:lvl1pPr>
          </a:lstStyle>
          <a:p>
            <a:pPr lvl="0"/>
            <a:r>
              <a:rPr lang="en-US" dirty="0" smtClean="0"/>
              <a:t>Click to edit title</a:t>
            </a:r>
          </a:p>
        </p:txBody>
      </p:sp>
      <p:sp>
        <p:nvSpPr>
          <p:cNvPr id="4" name="Text Placeholder 5"/>
          <p:cNvSpPr>
            <a:spLocks noGrp="1"/>
          </p:cNvSpPr>
          <p:nvPr>
            <p:ph type="body" sz="quarter" idx="16" hasCustomPrompt="1"/>
          </p:nvPr>
        </p:nvSpPr>
        <p:spPr>
          <a:xfrm>
            <a:off x="4526280" y="543050"/>
            <a:ext cx="3703320" cy="4114800"/>
          </a:xfrm>
        </p:spPr>
        <p:txBody>
          <a:bodyPr>
            <a:noAutofit/>
          </a:bodyPr>
          <a:lstStyle>
            <a:lvl1pPr marL="201168">
              <a:lnSpc>
                <a:spcPct val="95000"/>
              </a:lnSpc>
              <a:spcBef>
                <a:spcPts val="1500"/>
              </a:spcBef>
              <a:buClr>
                <a:schemeClr val="tx1"/>
              </a:buClr>
              <a:defRPr sz="1800">
                <a:solidFill>
                  <a:srgbClr val="333333"/>
                </a:solidFill>
              </a:defRPr>
            </a:lvl1pPr>
            <a:lvl2pPr marL="201168" indent="-182880">
              <a:lnSpc>
                <a:spcPct val="95000"/>
              </a:lnSpc>
              <a:spcBef>
                <a:spcPts val="400"/>
              </a:spcBef>
              <a:buClr>
                <a:schemeClr val="tx1"/>
              </a:buClr>
              <a:defRPr sz="1800">
                <a:solidFill>
                  <a:srgbClr val="333333"/>
                </a:solidFill>
              </a:defRPr>
            </a:lvl2pPr>
            <a:lvl3pPr marL="192024" indent="-182880">
              <a:lnSpc>
                <a:spcPct val="95000"/>
              </a:lnSpc>
              <a:spcBef>
                <a:spcPts val="400"/>
              </a:spcBef>
              <a:buClr>
                <a:schemeClr val="tx1"/>
              </a:buClr>
              <a:buAutoNum type="arabicPeriod"/>
              <a:defRPr sz="1800">
                <a:solidFill>
                  <a:srgbClr val="333333"/>
                </a:solidFill>
              </a:defRPr>
            </a:lvl3pPr>
            <a:lvl4pPr marL="201168" indent="0">
              <a:lnSpc>
                <a:spcPct val="95000"/>
              </a:lnSpc>
              <a:spcBef>
                <a:spcPts val="1500"/>
              </a:spcBef>
              <a:buClr>
                <a:schemeClr val="tx1"/>
              </a:buClr>
              <a:buNone/>
              <a:defRPr sz="1600">
                <a:solidFill>
                  <a:srgbClr val="333333"/>
                </a:solidFill>
              </a:defRPr>
            </a:lvl4pPr>
            <a:lvl5pPr marL="201168" indent="-182880">
              <a:lnSpc>
                <a:spcPct val="95000"/>
              </a:lnSpc>
              <a:spcBef>
                <a:spcPts val="400"/>
              </a:spcBef>
              <a:buClr>
                <a:schemeClr val="tx1"/>
              </a:buClr>
              <a:defRPr sz="1600">
                <a:solidFill>
                  <a:srgbClr val="333333"/>
                </a:solidFill>
              </a:defRPr>
            </a:lvl5pPr>
            <a:lvl6pPr marL="192024" indent="-182880">
              <a:lnSpc>
                <a:spcPct val="95000"/>
              </a:lnSpc>
              <a:spcBef>
                <a:spcPts val="400"/>
              </a:spcBef>
              <a:buClr>
                <a:schemeClr val="tx1"/>
              </a:buClr>
              <a:buFont typeface="+mj-lt"/>
              <a:buAutoNum type="arabicPeriod"/>
              <a:defRPr sz="1600">
                <a:solidFill>
                  <a:srgbClr val="333333"/>
                </a:solidFill>
              </a:defRPr>
            </a:lvl6pPr>
            <a:lvl7pPr marL="201168" indent="0">
              <a:lnSpc>
                <a:spcPct val="95000"/>
              </a:lnSpc>
              <a:spcBef>
                <a:spcPts val="1500"/>
              </a:spcBef>
              <a:buClr>
                <a:schemeClr val="tx1"/>
              </a:buClr>
              <a:buNone/>
              <a:defRPr sz="1400">
                <a:solidFill>
                  <a:srgbClr val="333333"/>
                </a:solidFill>
              </a:defRPr>
            </a:lvl7pPr>
            <a:lvl8pPr marL="201168" indent="-182880">
              <a:lnSpc>
                <a:spcPct val="95000"/>
              </a:lnSpc>
              <a:spcBef>
                <a:spcPts val="400"/>
              </a:spcBef>
              <a:buClr>
                <a:schemeClr val="tx1"/>
              </a:buClr>
              <a:buFont typeface="Arial" panose="020B0604020202020204" pitchFamily="34" charset="0"/>
              <a:buChar char="•"/>
              <a:defRPr sz="1400">
                <a:solidFill>
                  <a:srgbClr val="333333"/>
                </a:solidFill>
              </a:defRPr>
            </a:lvl8pPr>
            <a:lvl9pPr marL="192024" indent="-182880">
              <a:lnSpc>
                <a:spcPct val="95000"/>
              </a:lnSpc>
              <a:spcBef>
                <a:spcPts val="400"/>
              </a:spcBef>
              <a:buClr>
                <a:schemeClr val="tx1"/>
              </a:buClr>
              <a:buFont typeface="+mj-lt"/>
              <a:buAutoNum type="arabicPeriod"/>
              <a:defRPr sz="1400">
                <a:solidFill>
                  <a:srgbClr val="333333"/>
                </a:solidFill>
              </a:defRPr>
            </a:lvl9pPr>
          </a:lstStyle>
          <a:p>
            <a:pPr lvl="0"/>
            <a:r>
              <a:rPr lang="en-US" dirty="0" smtClean="0"/>
              <a:t>Paragraph Level 1, 18pts (First level)</a:t>
            </a:r>
          </a:p>
          <a:p>
            <a:pPr lvl="1"/>
            <a:r>
              <a:rPr lang="en-US" dirty="0" smtClean="0"/>
              <a:t>Bullet Level 1, 16pts (Second level)</a:t>
            </a:r>
          </a:p>
          <a:p>
            <a:pPr lvl="2"/>
            <a:r>
              <a:rPr lang="en-US" dirty="0" smtClean="0"/>
              <a:t>Number Level 1, 14pts (Third level)</a:t>
            </a:r>
          </a:p>
          <a:p>
            <a:pPr lvl="3"/>
            <a:r>
              <a:rPr lang="en-US" dirty="0" smtClean="0"/>
              <a:t>Click to edit Paragraph Level 2 (16 points)</a:t>
            </a:r>
          </a:p>
          <a:p>
            <a:pPr lvl="4"/>
            <a:r>
              <a:rPr lang="en-US" dirty="0" smtClean="0"/>
              <a:t>Bullet Level 2,  16pts (Fifth level) </a:t>
            </a:r>
          </a:p>
          <a:p>
            <a:pPr lvl="5"/>
            <a:r>
              <a:rPr lang="en-US" dirty="0" smtClean="0"/>
              <a:t>Number Level 2, 16pts (Sixth level)</a:t>
            </a:r>
          </a:p>
          <a:p>
            <a:pPr lvl="6"/>
            <a:r>
              <a:rPr lang="en-US" dirty="0" smtClean="0"/>
              <a:t>Paragraph Level 3, 14pts (Seventh level)</a:t>
            </a:r>
          </a:p>
          <a:p>
            <a:pPr lvl="7"/>
            <a:r>
              <a:rPr lang="en-US" dirty="0" smtClean="0"/>
              <a:t>Bullet Level 3,  14pts (Eighth level)</a:t>
            </a:r>
          </a:p>
          <a:p>
            <a:pPr lvl="8"/>
            <a:r>
              <a:rPr lang="en-US" dirty="0" smtClean="0"/>
              <a:t>Number Level 3, 14 pts (Ninth level)</a:t>
            </a:r>
          </a:p>
        </p:txBody>
      </p:sp>
    </p:spTree>
    <p:extLst>
      <p:ext uri="{BB962C8B-B14F-4D97-AF65-F5344CB8AC3E}">
        <p14:creationId xmlns:p14="http://schemas.microsoft.com/office/powerpoint/2010/main" val="1192435986"/>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964"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Information">
    <p:bg>
      <p:bgPr>
        <a:solidFill>
          <a:srgbClr val="333333"/>
        </a:solidFill>
        <a:effectLst/>
      </p:bgPr>
    </p:bg>
    <p:spTree>
      <p:nvGrpSpPr>
        <p:cNvPr id="1" name=""/>
        <p:cNvGrpSpPr/>
        <p:nvPr/>
      </p:nvGrpSpPr>
      <p:grpSpPr>
        <a:xfrm>
          <a:off x="0" y="0"/>
          <a:ext cx="0" cy="0"/>
          <a:chOff x="0" y="0"/>
          <a:chExt cx="0" cy="0"/>
        </a:xfrm>
      </p:grpSpPr>
      <p:sp>
        <p:nvSpPr>
          <p:cNvPr id="3" name="Text Placeholder 2"/>
          <p:cNvSpPr>
            <a:spLocks noGrp="1"/>
          </p:cNvSpPr>
          <p:nvPr>
            <p:ph type="body" sz="quarter" idx="14" hasCustomPrompt="1"/>
          </p:nvPr>
        </p:nvSpPr>
        <p:spPr>
          <a:xfrm>
            <a:off x="908569" y="1644327"/>
            <a:ext cx="3798331" cy="2126023"/>
          </a:xfrm>
        </p:spPr>
        <p:txBody>
          <a:bodyPr>
            <a:noAutofit/>
          </a:bodyPr>
          <a:lstStyle>
            <a:lvl1pPr marL="0">
              <a:lnSpc>
                <a:spcPct val="76000"/>
              </a:lnSpc>
              <a:defRPr sz="5000" cap="none" baseline="0">
                <a:solidFill>
                  <a:schemeClr val="bg1"/>
                </a:solidFill>
                <a:latin typeface="+mj-lt"/>
              </a:defRPr>
            </a:lvl1pPr>
            <a:lvl5pPr>
              <a:lnSpc>
                <a:spcPct val="76000"/>
              </a:lnSpc>
              <a:defRPr/>
            </a:lvl5pPr>
          </a:lstStyle>
          <a:p>
            <a:pPr lvl="0"/>
            <a:r>
              <a:rPr lang="en-US" dirty="0" smtClean="0"/>
              <a:t>Outline of presentation slide</a:t>
            </a:r>
          </a:p>
        </p:txBody>
      </p:sp>
      <p:sp>
        <p:nvSpPr>
          <p:cNvPr id="5" name="Text Placeholder 4"/>
          <p:cNvSpPr>
            <a:spLocks noGrp="1"/>
          </p:cNvSpPr>
          <p:nvPr>
            <p:ph type="body" sz="quarter" idx="15" hasCustomPrompt="1"/>
          </p:nvPr>
        </p:nvSpPr>
        <p:spPr>
          <a:xfrm>
            <a:off x="4724401" y="1267662"/>
            <a:ext cx="3505199" cy="2636835"/>
          </a:xfrm>
        </p:spPr>
        <p:txBody>
          <a:bodyPr>
            <a:noAutofit/>
          </a:bodyPr>
          <a:lstStyle>
            <a:lvl1pPr marL="246888">
              <a:lnSpc>
                <a:spcPct val="90000"/>
              </a:lnSpc>
              <a:spcBef>
                <a:spcPts val="700"/>
              </a:spcBef>
              <a:defRPr sz="1800">
                <a:solidFill>
                  <a:schemeClr val="bg1"/>
                </a:solidFill>
              </a:defRPr>
            </a:lvl1pPr>
            <a:lvl2pPr marL="246888" indent="-237744">
              <a:lnSpc>
                <a:spcPct val="90000"/>
              </a:lnSpc>
              <a:spcBef>
                <a:spcPts val="700"/>
              </a:spcBef>
              <a:buClr>
                <a:schemeClr val="bg1"/>
              </a:buClr>
              <a:defRPr sz="1800">
                <a:solidFill>
                  <a:schemeClr val="bg1"/>
                </a:solidFill>
              </a:defRPr>
            </a:lvl2pPr>
            <a:lvl3pPr marL="246888" indent="-237744">
              <a:lnSpc>
                <a:spcPct val="90000"/>
              </a:lnSpc>
              <a:spcBef>
                <a:spcPts val="700"/>
              </a:spcBef>
              <a:buClr>
                <a:schemeClr val="bg1"/>
              </a:buClr>
              <a:buSzPct val="92000"/>
              <a:defRPr sz="1800">
                <a:solidFill>
                  <a:schemeClr val="bg1"/>
                </a:solidFill>
              </a:defRPr>
            </a:lvl3pPr>
          </a:lstStyle>
          <a:p>
            <a:pPr lvl="0"/>
            <a:r>
              <a:rPr lang="en-US" dirty="0" smtClean="0"/>
              <a:t>Paragraph level 1</a:t>
            </a:r>
          </a:p>
          <a:p>
            <a:pPr lvl="1"/>
            <a:r>
              <a:rPr lang="en-US" dirty="0" smtClean="0"/>
              <a:t>Bullet level 2</a:t>
            </a:r>
          </a:p>
          <a:p>
            <a:pPr lvl="2"/>
            <a:r>
              <a:rPr lang="en-US" dirty="0" smtClean="0"/>
              <a:t>Numbered level 3</a:t>
            </a:r>
          </a:p>
        </p:txBody>
      </p:sp>
    </p:spTree>
    <p:extLst>
      <p:ext uri="{BB962C8B-B14F-4D97-AF65-F5344CB8AC3E}">
        <p14:creationId xmlns:p14="http://schemas.microsoft.com/office/powerpoint/2010/main" val="965621813"/>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576" userDrawn="1">
          <p15:clr>
            <a:srgbClr val="FBAE40"/>
          </p15:clr>
        </p15:guide>
        <p15:guide id="2" pos="5184" userDrawn="1">
          <p15:clr>
            <a:srgbClr val="FBAE40"/>
          </p15:clr>
        </p15:guide>
        <p15:guide id="3" orient="horz" pos="636" userDrawn="1">
          <p15:clr>
            <a:srgbClr val="FBAE40"/>
          </p15:clr>
        </p15:guide>
        <p15:guide id="4" orient="horz" pos="1720" userDrawn="1">
          <p15:clr>
            <a:srgbClr val="FBAE40"/>
          </p15:clr>
        </p15:guide>
        <p15:guide id="5" orient="horz" pos="1820" userDrawn="1">
          <p15:clr>
            <a:srgbClr val="FBAE40"/>
          </p15:clr>
        </p15:guide>
        <p15:guide id="6" orient="horz" pos="780" userDrawn="1">
          <p15:clr>
            <a:srgbClr val="FBAE40"/>
          </p15:clr>
        </p15:guide>
        <p15:guide id="7" orient="horz" pos="1020" userDrawn="1">
          <p15:clr>
            <a:srgbClr val="FBAE40"/>
          </p15:clr>
        </p15:guide>
        <p15:guide id="8" pos="2976" userDrawn="1">
          <p15:clr>
            <a:srgbClr val="FBAE40"/>
          </p15:clr>
        </p15:guide>
        <p15:guide id="9" pos="3096"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Employee Info Card">
    <p:spTree>
      <p:nvGrpSpPr>
        <p:cNvPr id="1" name=""/>
        <p:cNvGrpSpPr/>
        <p:nvPr/>
      </p:nvGrpSpPr>
      <p:grpSpPr>
        <a:xfrm>
          <a:off x="0" y="0"/>
          <a:ext cx="0" cy="0"/>
          <a:chOff x="0" y="0"/>
          <a:chExt cx="0" cy="0"/>
        </a:xfrm>
      </p:grpSpPr>
      <p:sp>
        <p:nvSpPr>
          <p:cNvPr id="3" name="Text Placeholder 2"/>
          <p:cNvSpPr>
            <a:spLocks noGrp="1"/>
          </p:cNvSpPr>
          <p:nvPr>
            <p:ph type="body" sz="quarter" idx="16" hasCustomPrompt="1"/>
          </p:nvPr>
        </p:nvSpPr>
        <p:spPr>
          <a:xfrm>
            <a:off x="911225" y="3992729"/>
            <a:ext cx="2283524" cy="283621"/>
          </a:xfrm>
        </p:spPr>
        <p:txBody>
          <a:bodyPr/>
          <a:lstStyle>
            <a:lvl1pPr marL="0">
              <a:defRPr sz="1600" baseline="0">
                <a:solidFill>
                  <a:srgbClr val="1770B1"/>
                </a:solidFill>
                <a:latin typeface="Arial Narrow"/>
                <a:cs typeface="Arial Narrow"/>
              </a:defRPr>
            </a:lvl1pPr>
            <a:lvl2pPr marL="0">
              <a:defRPr sz="1600">
                <a:solidFill>
                  <a:schemeClr val="accent1"/>
                </a:solidFill>
                <a:latin typeface="Arial Narrow"/>
                <a:cs typeface="Arial Narrow"/>
              </a:defRPr>
            </a:lvl2pPr>
            <a:lvl3pPr marL="0">
              <a:defRPr sz="1600">
                <a:solidFill>
                  <a:schemeClr val="accent1"/>
                </a:solidFill>
                <a:latin typeface="Arial Narrow"/>
                <a:cs typeface="Arial Narrow"/>
              </a:defRPr>
            </a:lvl3pPr>
            <a:lvl4pPr marL="0">
              <a:defRPr sz="1600">
                <a:solidFill>
                  <a:schemeClr val="accent1"/>
                </a:solidFill>
                <a:latin typeface="Arial Narrow"/>
                <a:cs typeface="Arial Narrow"/>
              </a:defRPr>
            </a:lvl4pPr>
            <a:lvl5pPr marL="0">
              <a:defRPr sz="1600">
                <a:solidFill>
                  <a:schemeClr val="accent1"/>
                </a:solidFill>
                <a:latin typeface="Arial Narrow"/>
                <a:cs typeface="Arial Narrow"/>
              </a:defRPr>
            </a:lvl5pPr>
          </a:lstStyle>
          <a:p>
            <a:pPr lvl="0"/>
            <a:r>
              <a:rPr lang="en-US" dirty="0" err="1" smtClean="0"/>
              <a:t>first.last@ithaka.org</a:t>
            </a:r>
            <a:endParaRPr lang="en-US" dirty="0"/>
          </a:p>
        </p:txBody>
      </p:sp>
      <p:sp>
        <p:nvSpPr>
          <p:cNvPr id="6" name="Text Placeholder 5"/>
          <p:cNvSpPr>
            <a:spLocks noGrp="1"/>
          </p:cNvSpPr>
          <p:nvPr>
            <p:ph type="body" sz="quarter" idx="17" hasCustomPrompt="1"/>
          </p:nvPr>
        </p:nvSpPr>
        <p:spPr>
          <a:xfrm>
            <a:off x="3948112" y="3991302"/>
            <a:ext cx="2281238" cy="276225"/>
          </a:xfrm>
        </p:spPr>
        <p:txBody>
          <a:bodyPr/>
          <a:lstStyle>
            <a:lvl1pPr marL="0">
              <a:defRPr sz="1600">
                <a:solidFill>
                  <a:srgbClr val="1770B1"/>
                </a:solidFill>
                <a:latin typeface="Arial Narrow"/>
                <a:cs typeface="Arial Narrow"/>
              </a:defRPr>
            </a:lvl1pPr>
            <a:lvl2pPr marL="0">
              <a:defRPr sz="1600">
                <a:solidFill>
                  <a:srgbClr val="546D89"/>
                </a:solidFill>
                <a:latin typeface="Arial"/>
                <a:cs typeface="Arial"/>
              </a:defRPr>
            </a:lvl2pPr>
            <a:lvl3pPr marL="0">
              <a:defRPr sz="1600">
                <a:solidFill>
                  <a:srgbClr val="546D89"/>
                </a:solidFill>
                <a:latin typeface="Arial"/>
                <a:cs typeface="Arial"/>
              </a:defRPr>
            </a:lvl3pPr>
            <a:lvl4pPr marL="0">
              <a:defRPr sz="1600">
                <a:solidFill>
                  <a:srgbClr val="546D89"/>
                </a:solidFill>
                <a:latin typeface="Arial"/>
                <a:cs typeface="Arial"/>
              </a:defRPr>
            </a:lvl4pPr>
            <a:lvl5pPr marL="0">
              <a:defRPr sz="1600">
                <a:solidFill>
                  <a:srgbClr val="546D89"/>
                </a:solidFill>
                <a:latin typeface="Arial"/>
                <a:cs typeface="Arial"/>
              </a:defRPr>
            </a:lvl5pPr>
          </a:lstStyle>
          <a:p>
            <a:pPr lvl="0"/>
            <a:r>
              <a:rPr lang="en-US" dirty="0" err="1" smtClean="0"/>
              <a:t>sr.ithaka.org</a:t>
            </a:r>
            <a:endParaRPr lang="en-US" dirty="0"/>
          </a:p>
        </p:txBody>
      </p:sp>
      <p:sp>
        <p:nvSpPr>
          <p:cNvPr id="8" name="Text Placeholder 7"/>
          <p:cNvSpPr>
            <a:spLocks noGrp="1"/>
          </p:cNvSpPr>
          <p:nvPr>
            <p:ph type="body" sz="quarter" idx="18" hasCustomPrompt="1"/>
          </p:nvPr>
        </p:nvSpPr>
        <p:spPr>
          <a:xfrm>
            <a:off x="911224" y="2005015"/>
            <a:ext cx="2743200" cy="354012"/>
          </a:xfrm>
        </p:spPr>
        <p:txBody>
          <a:bodyPr/>
          <a:lstStyle>
            <a:lvl1pPr marL="0">
              <a:spcBef>
                <a:spcPts val="300"/>
              </a:spcBef>
              <a:defRPr sz="2000" b="1" cap="all">
                <a:solidFill>
                  <a:srgbClr val="333333"/>
                </a:solidFill>
                <a:latin typeface="Arial Narrow"/>
                <a:cs typeface="Arial Narrow"/>
              </a:defRPr>
            </a:lvl1pPr>
            <a:lvl2pPr marL="0">
              <a:defRPr sz="2000" b="1">
                <a:solidFill>
                  <a:schemeClr val="tx1"/>
                </a:solidFill>
                <a:latin typeface="Arial Narrow"/>
                <a:cs typeface="Arial Narrow"/>
              </a:defRPr>
            </a:lvl2pPr>
            <a:lvl3pPr marL="0">
              <a:defRPr sz="2000" b="1">
                <a:solidFill>
                  <a:schemeClr val="tx1"/>
                </a:solidFill>
                <a:latin typeface="Arial Narrow"/>
                <a:cs typeface="Arial Narrow"/>
              </a:defRPr>
            </a:lvl3pPr>
            <a:lvl4pPr marL="0">
              <a:defRPr sz="2000" b="1">
                <a:solidFill>
                  <a:schemeClr val="tx1"/>
                </a:solidFill>
                <a:latin typeface="Arial Narrow"/>
                <a:cs typeface="Arial Narrow"/>
              </a:defRPr>
            </a:lvl4pPr>
            <a:lvl5pPr marL="0">
              <a:defRPr sz="2000" b="1">
                <a:solidFill>
                  <a:schemeClr val="tx1"/>
                </a:solidFill>
                <a:latin typeface="Arial Narrow"/>
                <a:cs typeface="Arial Narrow"/>
              </a:defRPr>
            </a:lvl5pPr>
          </a:lstStyle>
          <a:p>
            <a:pPr lvl="0"/>
            <a:r>
              <a:rPr lang="en-US" cap="all" dirty="0" smtClean="0"/>
              <a:t>NAME</a:t>
            </a:r>
            <a:endParaRPr lang="en-US" dirty="0"/>
          </a:p>
        </p:txBody>
      </p:sp>
      <p:sp>
        <p:nvSpPr>
          <p:cNvPr id="11" name="Text Placeholder 10"/>
          <p:cNvSpPr>
            <a:spLocks noGrp="1"/>
          </p:cNvSpPr>
          <p:nvPr>
            <p:ph type="body" sz="quarter" idx="19" hasCustomPrompt="1"/>
          </p:nvPr>
        </p:nvSpPr>
        <p:spPr>
          <a:xfrm>
            <a:off x="911224" y="2366963"/>
            <a:ext cx="2743200" cy="285239"/>
          </a:xfrm>
        </p:spPr>
        <p:txBody>
          <a:bodyPr/>
          <a:lstStyle>
            <a:lvl1pPr marL="0">
              <a:lnSpc>
                <a:spcPct val="95000"/>
              </a:lnSpc>
              <a:spcBef>
                <a:spcPts val="0"/>
              </a:spcBef>
              <a:spcAft>
                <a:spcPts val="0"/>
              </a:spcAft>
              <a:defRPr sz="1600" cap="all">
                <a:solidFill>
                  <a:srgbClr val="333333"/>
                </a:solidFill>
                <a:latin typeface="Arial Narrow"/>
                <a:cs typeface="Arial Narrow"/>
              </a:defRPr>
            </a:lvl1pPr>
            <a:lvl2pPr marL="0">
              <a:lnSpc>
                <a:spcPct val="95000"/>
              </a:lnSpc>
              <a:spcBef>
                <a:spcPts val="0"/>
              </a:spcBef>
              <a:spcAft>
                <a:spcPts val="0"/>
              </a:spcAft>
              <a:defRPr cap="all">
                <a:solidFill>
                  <a:srgbClr val="414042"/>
                </a:solidFill>
              </a:defRPr>
            </a:lvl2pPr>
            <a:lvl3pPr marL="0">
              <a:lnSpc>
                <a:spcPct val="95000"/>
              </a:lnSpc>
              <a:spcBef>
                <a:spcPts val="0"/>
              </a:spcBef>
              <a:spcAft>
                <a:spcPts val="0"/>
              </a:spcAft>
              <a:defRPr cap="all">
                <a:solidFill>
                  <a:srgbClr val="414042"/>
                </a:solidFill>
              </a:defRPr>
            </a:lvl3pPr>
            <a:lvl4pPr marL="0">
              <a:lnSpc>
                <a:spcPct val="95000"/>
              </a:lnSpc>
              <a:spcBef>
                <a:spcPts val="0"/>
              </a:spcBef>
              <a:spcAft>
                <a:spcPts val="0"/>
              </a:spcAft>
              <a:defRPr cap="all">
                <a:solidFill>
                  <a:srgbClr val="414042"/>
                </a:solidFill>
              </a:defRPr>
            </a:lvl4pPr>
            <a:lvl5pPr marL="0">
              <a:lnSpc>
                <a:spcPct val="95000"/>
              </a:lnSpc>
              <a:spcBef>
                <a:spcPts val="0"/>
              </a:spcBef>
              <a:spcAft>
                <a:spcPts val="0"/>
              </a:spcAft>
              <a:defRPr cap="all">
                <a:solidFill>
                  <a:srgbClr val="414042"/>
                </a:solidFill>
              </a:defRPr>
            </a:lvl5pPr>
          </a:lstStyle>
          <a:p>
            <a:pPr lvl="0"/>
            <a:r>
              <a:rPr lang="en-US" dirty="0" smtClean="0"/>
              <a:t>TITLE</a:t>
            </a:r>
            <a:endParaRPr lang="en-US" dirty="0"/>
          </a:p>
        </p:txBody>
      </p:sp>
      <p:sp>
        <p:nvSpPr>
          <p:cNvPr id="13" name="Text Placeholder 12"/>
          <p:cNvSpPr>
            <a:spLocks noGrp="1"/>
          </p:cNvSpPr>
          <p:nvPr>
            <p:ph type="body" sz="quarter" idx="20" hasCustomPrompt="1"/>
          </p:nvPr>
        </p:nvSpPr>
        <p:spPr>
          <a:xfrm>
            <a:off x="3948112" y="2396626"/>
            <a:ext cx="2531633" cy="1485900"/>
          </a:xfrm>
        </p:spPr>
        <p:txBody>
          <a:bodyPr/>
          <a:lstStyle>
            <a:lvl1pPr marL="0">
              <a:lnSpc>
                <a:spcPct val="110000"/>
              </a:lnSpc>
              <a:spcBef>
                <a:spcPts val="0"/>
              </a:spcBef>
              <a:defRPr sz="1600" cap="all">
                <a:solidFill>
                  <a:srgbClr val="333333"/>
                </a:solidFill>
                <a:latin typeface="+mj-lt"/>
              </a:defRPr>
            </a:lvl1pPr>
            <a:lvl2pPr>
              <a:defRPr sz="1600">
                <a:solidFill>
                  <a:srgbClr val="414042"/>
                </a:solidFill>
                <a:latin typeface="+mj-lt"/>
              </a:defRPr>
            </a:lvl2pPr>
            <a:lvl3pPr>
              <a:defRPr sz="1600">
                <a:solidFill>
                  <a:srgbClr val="414042"/>
                </a:solidFill>
                <a:latin typeface="+mj-lt"/>
              </a:defRPr>
            </a:lvl3pPr>
            <a:lvl4pPr>
              <a:defRPr sz="1600">
                <a:solidFill>
                  <a:srgbClr val="414042"/>
                </a:solidFill>
                <a:latin typeface="+mj-lt"/>
              </a:defRPr>
            </a:lvl4pPr>
            <a:lvl5pPr>
              <a:defRPr sz="1600">
                <a:solidFill>
                  <a:srgbClr val="414042"/>
                </a:solidFill>
                <a:latin typeface="+mj-lt"/>
              </a:defRPr>
            </a:lvl5pPr>
          </a:lstStyle>
          <a:p>
            <a:pPr lvl="0"/>
            <a:r>
              <a:rPr lang="en-US" dirty="0" smtClean="0"/>
              <a:t>Address and phone</a:t>
            </a:r>
            <a:endParaRPr lang="en-US" dirty="0"/>
          </a:p>
        </p:txBody>
      </p:sp>
    </p:spTree>
    <p:extLst>
      <p:ext uri="{BB962C8B-B14F-4D97-AF65-F5344CB8AC3E}">
        <p14:creationId xmlns:p14="http://schemas.microsoft.com/office/powerpoint/2010/main" val="3267701671"/>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524" userDrawn="1">
          <p15:clr>
            <a:srgbClr val="FBAE40"/>
          </p15:clr>
        </p15:guide>
        <p15:guide id="2" orient="horz" pos="2543"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Question and Chart">
    <p:bg>
      <p:bgPr>
        <a:solidFill>
          <a:schemeClr val="bg1"/>
        </a:solidFill>
        <a:effectLst/>
      </p:bgPr>
    </p:bg>
    <p:spTree>
      <p:nvGrpSpPr>
        <p:cNvPr id="1" name=""/>
        <p:cNvGrpSpPr/>
        <p:nvPr/>
      </p:nvGrpSpPr>
      <p:grpSpPr>
        <a:xfrm>
          <a:off x="0" y="0"/>
          <a:ext cx="0" cy="0"/>
          <a:chOff x="0" y="0"/>
          <a:chExt cx="0" cy="0"/>
        </a:xfrm>
      </p:grpSpPr>
      <p:sp>
        <p:nvSpPr>
          <p:cNvPr id="5" name="Text Placeholder 4"/>
          <p:cNvSpPr>
            <a:spLocks noGrp="1"/>
          </p:cNvSpPr>
          <p:nvPr>
            <p:ph type="body" sz="quarter" idx="16" hasCustomPrompt="1"/>
          </p:nvPr>
        </p:nvSpPr>
        <p:spPr>
          <a:xfrm>
            <a:off x="492967" y="503003"/>
            <a:ext cx="1965960" cy="1885950"/>
          </a:xfrm>
        </p:spPr>
        <p:txBody>
          <a:bodyPr/>
          <a:lstStyle>
            <a:lvl1pPr marL="0">
              <a:lnSpc>
                <a:spcPct val="100000"/>
              </a:lnSpc>
              <a:defRPr sz="1600" i="0" baseline="0">
                <a:solidFill>
                  <a:srgbClr val="333333"/>
                </a:solidFill>
              </a:defRPr>
            </a:lvl1pPr>
          </a:lstStyle>
          <a:p>
            <a:pPr lvl="0"/>
            <a:r>
              <a:rPr lang="en-US" dirty="0" smtClean="0"/>
              <a:t>Click to insert question</a:t>
            </a:r>
          </a:p>
        </p:txBody>
      </p:sp>
      <p:sp>
        <p:nvSpPr>
          <p:cNvPr id="13" name="Chart Placeholder 12"/>
          <p:cNvSpPr>
            <a:spLocks noGrp="1"/>
          </p:cNvSpPr>
          <p:nvPr>
            <p:ph type="chart" sz="quarter" idx="17"/>
          </p:nvPr>
        </p:nvSpPr>
        <p:spPr>
          <a:xfrm>
            <a:off x="2676293" y="390293"/>
            <a:ext cx="6133170" cy="4588108"/>
          </a:xfrm>
        </p:spPr>
        <p:txBody>
          <a:bodyPr/>
          <a:lstStyle/>
          <a:p>
            <a:endParaRPr lang="en-US"/>
          </a:p>
        </p:txBody>
      </p:sp>
    </p:spTree>
    <p:extLst>
      <p:ext uri="{BB962C8B-B14F-4D97-AF65-F5344CB8AC3E}">
        <p14:creationId xmlns:p14="http://schemas.microsoft.com/office/powerpoint/2010/main" val="2921929952"/>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estion">
    <p:bg>
      <p:bgPr>
        <a:solidFill>
          <a:schemeClr val="accent1"/>
        </a:solidFill>
        <a:effectLst/>
      </p:bgPr>
    </p:bg>
    <p:spTree>
      <p:nvGrpSpPr>
        <p:cNvPr id="1" name=""/>
        <p:cNvGrpSpPr/>
        <p:nvPr/>
      </p:nvGrpSpPr>
      <p:grpSpPr>
        <a:xfrm>
          <a:off x="0" y="0"/>
          <a:ext cx="0" cy="0"/>
          <a:chOff x="0" y="0"/>
          <a:chExt cx="0" cy="0"/>
        </a:xfrm>
      </p:grpSpPr>
      <p:sp>
        <p:nvSpPr>
          <p:cNvPr id="14" name="Text Placeholder 12"/>
          <p:cNvSpPr>
            <a:spLocks noGrp="1"/>
          </p:cNvSpPr>
          <p:nvPr>
            <p:ph type="body" sz="quarter" idx="12" hasCustomPrompt="1"/>
          </p:nvPr>
        </p:nvSpPr>
        <p:spPr>
          <a:xfrm>
            <a:off x="905256" y="979037"/>
            <a:ext cx="7324344" cy="2154456"/>
          </a:xfrm>
        </p:spPr>
        <p:txBody>
          <a:bodyPr anchor="t" anchorCtr="0"/>
          <a:lstStyle>
            <a:lvl1pPr marL="0">
              <a:lnSpc>
                <a:spcPct val="86000"/>
              </a:lnSpc>
              <a:spcBef>
                <a:spcPts val="0"/>
              </a:spcBef>
              <a:defRPr sz="3200" b="0" i="1" cap="none" baseline="0">
                <a:solidFill>
                  <a:schemeClr val="bg2"/>
                </a:solidFill>
                <a:latin typeface="+mn-lt"/>
              </a:defRPr>
            </a:lvl1pPr>
            <a:lvl5pPr>
              <a:defRPr/>
            </a:lvl5pPr>
          </a:lstStyle>
          <a:p>
            <a:pPr lvl="0"/>
            <a:r>
              <a:rPr lang="en-US" dirty="0" smtClean="0"/>
              <a:t>Click to insert question</a:t>
            </a:r>
          </a:p>
        </p:txBody>
      </p:sp>
    </p:spTree>
    <p:extLst>
      <p:ext uri="{BB962C8B-B14F-4D97-AF65-F5344CB8AC3E}">
        <p14:creationId xmlns:p14="http://schemas.microsoft.com/office/powerpoint/2010/main" val="1810281662"/>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creen Grab Slide">
    <p:spTree>
      <p:nvGrpSpPr>
        <p:cNvPr id="1" name=""/>
        <p:cNvGrpSpPr/>
        <p:nvPr/>
      </p:nvGrpSpPr>
      <p:grpSpPr>
        <a:xfrm>
          <a:off x="0" y="0"/>
          <a:ext cx="0" cy="0"/>
          <a:chOff x="0" y="0"/>
          <a:chExt cx="0" cy="0"/>
        </a:xfrm>
      </p:grpSpPr>
      <p:sp>
        <p:nvSpPr>
          <p:cNvPr id="2" name="Rectangle 1"/>
          <p:cNvSpPr/>
          <p:nvPr userDrawn="1"/>
        </p:nvSpPr>
        <p:spPr bwMode="auto">
          <a:xfrm>
            <a:off x="0" y="1143000"/>
            <a:ext cx="9144000" cy="4000500"/>
          </a:xfrm>
          <a:prstGeom prst="rect">
            <a:avLst/>
          </a:prstGeom>
          <a:solidFill>
            <a:srgbClr val="333333"/>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1" fontAlgn="base" latinLnBrk="0" hangingPunct="1">
              <a:lnSpc>
                <a:spcPct val="95000"/>
              </a:lnSpc>
              <a:spcBef>
                <a:spcPct val="50000"/>
              </a:spcBef>
              <a:spcAft>
                <a:spcPct val="0"/>
              </a:spcAft>
              <a:buClrTx/>
              <a:buSzTx/>
              <a:buFontTx/>
              <a:buNone/>
              <a:tabLst/>
            </a:pPr>
            <a:endParaRPr kumimoji="0" lang="en-US" sz="1800" b="0" i="0" u="none" strike="noStrike" cap="none" normalizeH="0" baseline="0" smtClean="0">
              <a:ln>
                <a:noFill/>
              </a:ln>
              <a:solidFill>
                <a:schemeClr val="bg1"/>
              </a:solidFill>
              <a:effectLst/>
              <a:latin typeface="Arial" charset="0"/>
              <a:cs typeface="Arial" charset="0"/>
            </a:endParaRPr>
          </a:p>
        </p:txBody>
      </p:sp>
      <p:sp>
        <p:nvSpPr>
          <p:cNvPr id="6" name="Title 2"/>
          <p:cNvSpPr>
            <a:spLocks noGrp="1" noChangeArrowheads="1"/>
          </p:cNvSpPr>
          <p:nvPr>
            <p:ph type="title" hasCustomPrompt="1"/>
          </p:nvPr>
        </p:nvSpPr>
        <p:spPr bwMode="auto">
          <a:xfrm>
            <a:off x="905256" y="588972"/>
            <a:ext cx="4507992" cy="514350"/>
          </a:xfrm>
          <a:prstGeom prst="rect">
            <a:avLst/>
          </a:prstGeom>
          <a:noFill/>
          <a:ln w="9525">
            <a:noFill/>
            <a:miter lim="800000"/>
            <a:headEnd/>
            <a:tailEnd/>
          </a:ln>
          <a:effectLst/>
        </p:spPr>
        <p:txBody>
          <a:bodyPr vert="horz" wrap="none" lIns="0" tIns="0" rIns="0" bIns="0" numCol="1" anchor="t" anchorCtr="0" compatLnSpc="1">
            <a:prstTxWarp prst="textNoShape">
              <a:avLst/>
            </a:prstTxWarp>
            <a:noAutofit/>
          </a:bodyPr>
          <a:lstStyle>
            <a:lvl1pPr>
              <a:defRPr>
                <a:solidFill>
                  <a:srgbClr val="333333"/>
                </a:solidFill>
              </a:defRPr>
            </a:lvl1pPr>
          </a:lstStyle>
          <a:p>
            <a:pPr lvl="0"/>
            <a:r>
              <a:rPr lang="en-US" dirty="0" smtClean="0"/>
              <a:t>Click to add title</a:t>
            </a:r>
          </a:p>
        </p:txBody>
      </p:sp>
    </p:spTree>
    <p:extLst>
      <p:ext uri="{BB962C8B-B14F-4D97-AF65-F5344CB8AC3E}">
        <p14:creationId xmlns:p14="http://schemas.microsoft.com/office/powerpoint/2010/main" val="211784378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72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End Page">
    <p:bg>
      <p:bgPr>
        <a:solidFill>
          <a:srgbClr val="333333"/>
        </a:solidFill>
        <a:effectLst/>
      </p:bgPr>
    </p:bg>
    <p:spTree>
      <p:nvGrpSpPr>
        <p:cNvPr id="1" name=""/>
        <p:cNvGrpSpPr/>
        <p:nvPr/>
      </p:nvGrpSpPr>
      <p:grpSpPr>
        <a:xfrm>
          <a:off x="0" y="0"/>
          <a:ext cx="0" cy="0"/>
          <a:chOff x="0" y="0"/>
          <a:chExt cx="0" cy="0"/>
        </a:xfrm>
      </p:grpSpPr>
      <p:sp>
        <p:nvSpPr>
          <p:cNvPr id="5" name="Rectangle 2"/>
          <p:cNvSpPr>
            <a:spLocks noGrp="1" noChangeArrowheads="1"/>
          </p:cNvSpPr>
          <p:nvPr>
            <p:ph type="ctrTitle" hasCustomPrompt="1"/>
          </p:nvPr>
        </p:nvSpPr>
        <p:spPr bwMode="white">
          <a:xfrm>
            <a:off x="2101343" y="2179013"/>
            <a:ext cx="4509515" cy="1157912"/>
          </a:xfrm>
          <a:noFill/>
          <a:ln w="9525">
            <a:noFill/>
            <a:miter lim="800000"/>
            <a:headEnd/>
            <a:tailEnd/>
          </a:ln>
          <a:effectLst/>
        </p:spPr>
        <p:txBody>
          <a:bodyPr vert="horz" wrap="square" lIns="0" tIns="0" rIns="0" bIns="0" numCol="1" anchor="t" anchorCtr="0" compatLnSpc="1">
            <a:prstTxWarp prst="textNoShape">
              <a:avLst/>
            </a:prstTxWarp>
            <a:noAutofit/>
          </a:bodyPr>
          <a:lstStyle>
            <a:lvl1pPr marL="0" algn="ctr">
              <a:defRPr lang="en-US" sz="6000" b="0" i="0" cap="none" baseline="0" dirty="0">
                <a:solidFill>
                  <a:schemeClr val="bg2"/>
                </a:solidFill>
                <a:latin typeface="+mn-lt"/>
              </a:defRPr>
            </a:lvl1pPr>
          </a:lstStyle>
          <a:p>
            <a:pPr lvl="0">
              <a:lnSpc>
                <a:spcPct val="76000"/>
              </a:lnSpc>
            </a:pPr>
            <a:r>
              <a:rPr lang="en-US" cap="none" baseline="0" dirty="0" smtClean="0"/>
              <a:t>Thank You</a:t>
            </a:r>
            <a:endParaRPr lang="en-US" dirty="0"/>
          </a:p>
        </p:txBody>
      </p:sp>
    </p:spTree>
    <p:extLst>
      <p:ext uri="{BB962C8B-B14F-4D97-AF65-F5344CB8AC3E}">
        <p14:creationId xmlns:p14="http://schemas.microsoft.com/office/powerpoint/2010/main" val="1167195550"/>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Left, Picture Right">
    <p:spTree>
      <p:nvGrpSpPr>
        <p:cNvPr id="1" name=""/>
        <p:cNvGrpSpPr/>
        <p:nvPr/>
      </p:nvGrpSpPr>
      <p:grpSpPr>
        <a:xfrm>
          <a:off x="0" y="0"/>
          <a:ext cx="0" cy="0"/>
          <a:chOff x="0" y="0"/>
          <a:chExt cx="0" cy="0"/>
        </a:xfrm>
      </p:grpSpPr>
      <p:sp>
        <p:nvSpPr>
          <p:cNvPr id="5" name="Rectangle 2"/>
          <p:cNvSpPr>
            <a:spLocks noGrp="1" noChangeArrowheads="1"/>
          </p:cNvSpPr>
          <p:nvPr>
            <p:ph type="title" hasCustomPrompt="1"/>
          </p:nvPr>
        </p:nvSpPr>
        <p:spPr bwMode="auto">
          <a:xfrm>
            <a:off x="905256" y="576272"/>
            <a:ext cx="4507992" cy="514350"/>
          </a:xfrm>
          <a:prstGeom prst="rect">
            <a:avLst/>
          </a:prstGeom>
          <a:noFill/>
          <a:ln w="9525">
            <a:noFill/>
            <a:miter lim="800000"/>
            <a:headEnd/>
            <a:tailEnd/>
          </a:ln>
          <a:effectLst/>
        </p:spPr>
        <p:txBody>
          <a:bodyPr vert="horz" wrap="none" lIns="0" tIns="0" rIns="0" bIns="0" numCol="1" anchor="t" anchorCtr="0" compatLnSpc="1">
            <a:prstTxWarp prst="textNoShape">
              <a:avLst/>
            </a:prstTxWarp>
            <a:noAutofit/>
          </a:bodyPr>
          <a:lstStyle/>
          <a:p>
            <a:pPr lvl="0"/>
            <a:r>
              <a:rPr lang="en-US" dirty="0" smtClean="0"/>
              <a:t>Click to add title</a:t>
            </a:r>
          </a:p>
        </p:txBody>
      </p:sp>
      <p:sp>
        <p:nvSpPr>
          <p:cNvPr id="3" name="Text Placeholder 2"/>
          <p:cNvSpPr>
            <a:spLocks noGrp="1"/>
          </p:cNvSpPr>
          <p:nvPr>
            <p:ph type="body" sz="quarter" idx="10"/>
          </p:nvPr>
        </p:nvSpPr>
        <p:spPr>
          <a:xfrm>
            <a:off x="713232" y="1975506"/>
            <a:ext cx="3771900" cy="2870200"/>
          </a:xfrm>
        </p:spPr>
        <p:txBody>
          <a:bodyPr/>
          <a:lstStyle>
            <a:lvl2pPr marL="200025" indent="-182880" algn="l" rtl="0" eaLnBrk="1" fontAlgn="base" hangingPunct="1">
              <a:lnSpc>
                <a:spcPct val="95000"/>
              </a:lnSpc>
              <a:spcBef>
                <a:spcPts val="500"/>
              </a:spcBef>
              <a:buClr>
                <a:schemeClr val="tx1"/>
              </a:buClr>
              <a:buFont typeface="Arial"/>
              <a:buChar char="•"/>
              <a:defRPr lang="en-US" sz="1600" dirty="0" smtClean="0">
                <a:solidFill>
                  <a:schemeClr val="tx1"/>
                </a:solidFill>
                <a:latin typeface="+mn-lt"/>
                <a:cs typeface="+mn-cs"/>
              </a:defRPr>
            </a:lvl2pPr>
            <a:lvl3pPr marL="192024" indent="-182880" algn="l" rtl="0" eaLnBrk="1" fontAlgn="base" hangingPunct="1">
              <a:lnSpc>
                <a:spcPct val="95000"/>
              </a:lnSpc>
              <a:spcBef>
                <a:spcPts val="500"/>
              </a:spcBef>
              <a:buClr>
                <a:schemeClr val="tx1"/>
              </a:buClr>
              <a:buFont typeface="+mj-lt"/>
              <a:buAutoNum type="arabicPeriod"/>
              <a:defRPr lang="en-US" sz="1600" dirty="0" smtClean="0">
                <a:solidFill>
                  <a:schemeClr val="tx1"/>
                </a:solidFill>
                <a:latin typeface="+mn-lt"/>
                <a:cs typeface="+mn-cs"/>
              </a:defRPr>
            </a:lvl3pPr>
            <a:lvl4pPr marL="200025" indent="-136525" algn="l" rtl="0" eaLnBrk="1" fontAlgn="base" hangingPunct="1">
              <a:lnSpc>
                <a:spcPct val="95000"/>
              </a:lnSpc>
              <a:spcBef>
                <a:spcPts val="500"/>
              </a:spcBef>
              <a:buClr>
                <a:schemeClr val="tx1"/>
              </a:buClr>
              <a:buFont typeface="Arial"/>
              <a:buChar char="•"/>
              <a:defRPr lang="en-US" sz="1600" dirty="0" smtClean="0">
                <a:solidFill>
                  <a:schemeClr val="tx1"/>
                </a:solidFill>
                <a:latin typeface="+mn-lt"/>
                <a:cs typeface="+mn-cs"/>
              </a:defRPr>
            </a:lvl4pPr>
            <a:lvl5pPr marL="200025" indent="-136525" algn="l" rtl="0" eaLnBrk="1" fontAlgn="base" hangingPunct="1">
              <a:lnSpc>
                <a:spcPct val="95000"/>
              </a:lnSpc>
              <a:spcBef>
                <a:spcPts val="500"/>
              </a:spcBef>
              <a:buClr>
                <a:schemeClr val="tx1"/>
              </a:buClr>
              <a:buFont typeface="Arial"/>
              <a:buChar char="•"/>
              <a:defRPr lang="en-US" sz="1600" dirty="0">
                <a:solidFill>
                  <a:schemeClr val="tx1"/>
                </a:solidFill>
                <a:latin typeface="+mn-lt"/>
                <a:cs typeface="+mn-cs"/>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9" name="Picture Placeholder 8"/>
          <p:cNvSpPr>
            <a:spLocks noGrp="1"/>
          </p:cNvSpPr>
          <p:nvPr>
            <p:ph type="pic" sz="quarter" idx="11"/>
          </p:nvPr>
        </p:nvSpPr>
        <p:spPr>
          <a:xfrm>
            <a:off x="5067300" y="0"/>
            <a:ext cx="4076700" cy="5143500"/>
          </a:xfrm>
        </p:spPr>
        <p:txBody>
          <a:bodyPr/>
          <a:lstStyle/>
          <a:p>
            <a:endParaRPr lang="en-US" dirty="0"/>
          </a:p>
        </p:txBody>
      </p:sp>
    </p:spTree>
    <p:extLst>
      <p:ext uri="{BB962C8B-B14F-4D97-AF65-F5344CB8AC3E}">
        <p14:creationId xmlns:p14="http://schemas.microsoft.com/office/powerpoint/2010/main" val="136248384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3192"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xt left, 2 pictures right">
    <p:spTree>
      <p:nvGrpSpPr>
        <p:cNvPr id="1" name=""/>
        <p:cNvGrpSpPr/>
        <p:nvPr/>
      </p:nvGrpSpPr>
      <p:grpSpPr>
        <a:xfrm>
          <a:off x="0" y="0"/>
          <a:ext cx="0" cy="0"/>
          <a:chOff x="0" y="0"/>
          <a:chExt cx="0" cy="0"/>
        </a:xfrm>
      </p:grpSpPr>
      <p:sp>
        <p:nvSpPr>
          <p:cNvPr id="5" name="Rectangle 2"/>
          <p:cNvSpPr>
            <a:spLocks noGrp="1" noChangeArrowheads="1"/>
          </p:cNvSpPr>
          <p:nvPr>
            <p:ph type="title" hasCustomPrompt="1"/>
          </p:nvPr>
        </p:nvSpPr>
        <p:spPr bwMode="auto">
          <a:xfrm>
            <a:off x="905256" y="576272"/>
            <a:ext cx="4507992" cy="514350"/>
          </a:xfrm>
          <a:prstGeom prst="rect">
            <a:avLst/>
          </a:prstGeom>
          <a:noFill/>
          <a:ln w="9525">
            <a:noFill/>
            <a:miter lim="800000"/>
            <a:headEnd/>
            <a:tailEnd/>
          </a:ln>
          <a:effectLst/>
        </p:spPr>
        <p:txBody>
          <a:bodyPr vert="horz" wrap="none" lIns="0" tIns="0" rIns="0" bIns="0" numCol="1" anchor="t" anchorCtr="0" compatLnSpc="1">
            <a:prstTxWarp prst="textNoShape">
              <a:avLst/>
            </a:prstTxWarp>
            <a:noAutofit/>
          </a:bodyPr>
          <a:lstStyle/>
          <a:p>
            <a:pPr lvl="0"/>
            <a:r>
              <a:rPr lang="en-US" dirty="0" smtClean="0"/>
              <a:t>Click to add title</a:t>
            </a:r>
          </a:p>
        </p:txBody>
      </p:sp>
      <p:sp>
        <p:nvSpPr>
          <p:cNvPr id="3" name="Text Placeholder 2"/>
          <p:cNvSpPr>
            <a:spLocks noGrp="1"/>
          </p:cNvSpPr>
          <p:nvPr>
            <p:ph type="body" sz="quarter" idx="10"/>
          </p:nvPr>
        </p:nvSpPr>
        <p:spPr>
          <a:xfrm>
            <a:off x="713232" y="1975506"/>
            <a:ext cx="3771900" cy="2870200"/>
          </a:xfrm>
        </p:spPr>
        <p:txBody>
          <a:bodyPr/>
          <a:lstStyle>
            <a:lvl2pPr indent="-182880">
              <a:lnSpc>
                <a:spcPct val="95000"/>
              </a:lnSpc>
              <a:spcBef>
                <a:spcPts val="500"/>
              </a:spcBef>
              <a:buClr>
                <a:schemeClr val="tx1"/>
              </a:buClr>
              <a:defRPr/>
            </a:lvl2pPr>
            <a:lvl3pPr marL="192024" indent="-182880">
              <a:lnSpc>
                <a:spcPct val="95000"/>
              </a:lnSpc>
              <a:spcBef>
                <a:spcPts val="500"/>
              </a:spcBef>
              <a:buClr>
                <a:schemeClr val="tx1"/>
              </a:buClr>
              <a:defRPr/>
            </a:lvl3pPr>
            <a:lvl4pPr>
              <a:lnSpc>
                <a:spcPct val="95000"/>
              </a:lnSpc>
              <a:spcBef>
                <a:spcPts val="500"/>
              </a:spcBef>
              <a:defRPr/>
            </a:lvl4pPr>
            <a:lvl5pPr>
              <a:lnSpc>
                <a:spcPct val="95000"/>
              </a:lnSpc>
              <a:spcBef>
                <a:spcPts val="500"/>
              </a:spcBef>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9" name="Picture Placeholder 8"/>
          <p:cNvSpPr>
            <a:spLocks noGrp="1"/>
          </p:cNvSpPr>
          <p:nvPr>
            <p:ph type="pic" sz="quarter" idx="11"/>
          </p:nvPr>
        </p:nvSpPr>
        <p:spPr>
          <a:xfrm>
            <a:off x="5067300" y="0"/>
            <a:ext cx="4076700" cy="2569464"/>
          </a:xfrm>
        </p:spPr>
        <p:txBody>
          <a:bodyPr/>
          <a:lstStyle/>
          <a:p>
            <a:endParaRPr lang="en-US" dirty="0"/>
          </a:p>
        </p:txBody>
      </p:sp>
      <p:sp>
        <p:nvSpPr>
          <p:cNvPr id="7" name="Picture Placeholder 8"/>
          <p:cNvSpPr>
            <a:spLocks noGrp="1"/>
          </p:cNvSpPr>
          <p:nvPr>
            <p:ph type="pic" sz="quarter" idx="12"/>
          </p:nvPr>
        </p:nvSpPr>
        <p:spPr>
          <a:xfrm>
            <a:off x="5067300" y="2569464"/>
            <a:ext cx="4076700" cy="2569464"/>
          </a:xfrm>
        </p:spPr>
        <p:txBody>
          <a:bodyPr/>
          <a:lstStyle/>
          <a:p>
            <a:endParaRPr lang="en-US" dirty="0"/>
          </a:p>
        </p:txBody>
      </p:sp>
    </p:spTree>
    <p:extLst>
      <p:ext uri="{BB962C8B-B14F-4D97-AF65-F5344CB8AC3E}">
        <p14:creationId xmlns:p14="http://schemas.microsoft.com/office/powerpoint/2010/main" val="1682274564"/>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3192">
          <p15:clr>
            <a:srgbClr val="FBAE40"/>
          </p15:clr>
        </p15:guide>
        <p15:guide id="0" orient="horz" pos="1692"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05256" y="576272"/>
            <a:ext cx="7324344" cy="492443"/>
          </a:xfrm>
        </p:spPr>
        <p:txBody>
          <a:bodyPr>
            <a:noAutofit/>
          </a:bodyPr>
          <a:lstStyle/>
          <a:p>
            <a:r>
              <a:rPr lang="en-US" dirty="0" smtClean="0"/>
              <a:t>Click to add title</a:t>
            </a:r>
            <a:endParaRPr lang="en-US" dirty="0"/>
          </a:p>
        </p:txBody>
      </p:sp>
      <p:sp>
        <p:nvSpPr>
          <p:cNvPr id="9" name="Text Placeholder 8"/>
          <p:cNvSpPr>
            <a:spLocks noGrp="1"/>
          </p:cNvSpPr>
          <p:nvPr>
            <p:ph type="body" sz="quarter" idx="13" hasCustomPrompt="1"/>
          </p:nvPr>
        </p:nvSpPr>
        <p:spPr>
          <a:xfrm>
            <a:off x="905256" y="1023938"/>
            <a:ext cx="7324344" cy="438582"/>
          </a:xfrm>
        </p:spPr>
        <p:txBody>
          <a:bodyPr>
            <a:noAutofit/>
          </a:bodyPr>
          <a:lstStyle>
            <a:lvl1pPr marL="0">
              <a:defRPr sz="3000" b="1" cap="none" baseline="0">
                <a:solidFill>
                  <a:schemeClr val="accent1"/>
                </a:solidFill>
                <a:latin typeface="Arial Narrow" panose="020B0606020202030204" pitchFamily="34" charset="0"/>
              </a:defRPr>
            </a:lvl1pPr>
          </a:lstStyle>
          <a:p>
            <a:pPr lvl="0"/>
            <a:r>
              <a:rPr lang="en-US" dirty="0" smtClean="0"/>
              <a:t>Click to edit master text styles</a:t>
            </a:r>
            <a:endParaRPr lang="en-US" dirty="0"/>
          </a:p>
        </p:txBody>
      </p:sp>
      <p:sp>
        <p:nvSpPr>
          <p:cNvPr id="11" name="Text Placeholder 10"/>
          <p:cNvSpPr>
            <a:spLocks noGrp="1"/>
          </p:cNvSpPr>
          <p:nvPr>
            <p:ph type="body" sz="quarter" idx="14"/>
          </p:nvPr>
        </p:nvSpPr>
        <p:spPr>
          <a:xfrm>
            <a:off x="905256" y="1426464"/>
            <a:ext cx="7324344" cy="528637"/>
          </a:xfrm>
        </p:spPr>
        <p:txBody>
          <a:bodyPr>
            <a:noAutofit/>
          </a:bodyPr>
          <a:lstStyle>
            <a:lvl1pPr marL="0">
              <a:defRPr>
                <a:latin typeface="+mn-lt"/>
              </a:defRPr>
            </a:lvl1pPr>
          </a:lstStyle>
          <a:p>
            <a:pPr lvl="0"/>
            <a:r>
              <a:rPr lang="en-US" dirty="0" smtClean="0"/>
              <a:t>Click to edit Master text styles</a:t>
            </a:r>
            <a:endParaRPr lang="en-US" dirty="0"/>
          </a:p>
        </p:txBody>
      </p:sp>
      <p:sp>
        <p:nvSpPr>
          <p:cNvPr id="6" name="Text Placeholder 5"/>
          <p:cNvSpPr>
            <a:spLocks noGrp="1"/>
          </p:cNvSpPr>
          <p:nvPr>
            <p:ph type="body" sz="quarter" idx="15" hasCustomPrompt="1"/>
          </p:nvPr>
        </p:nvSpPr>
        <p:spPr>
          <a:xfrm>
            <a:off x="694943" y="2085976"/>
            <a:ext cx="7792224" cy="2587624"/>
          </a:xfrm>
        </p:spPr>
        <p:txBody>
          <a:bodyPr>
            <a:noAutofit/>
          </a:bodyPr>
          <a:lstStyle>
            <a:lvl1pPr marL="201168">
              <a:lnSpc>
                <a:spcPct val="95000"/>
              </a:lnSpc>
              <a:spcBef>
                <a:spcPts val="1000"/>
              </a:spcBef>
              <a:buClr>
                <a:schemeClr val="tx1"/>
              </a:buClr>
              <a:defRPr sz="1800">
                <a:solidFill>
                  <a:srgbClr val="333333"/>
                </a:solidFill>
              </a:defRPr>
            </a:lvl1pPr>
            <a:lvl2pPr marL="201168" indent="-182880">
              <a:lnSpc>
                <a:spcPct val="95000"/>
              </a:lnSpc>
              <a:spcBef>
                <a:spcPts val="400"/>
              </a:spcBef>
              <a:buClr>
                <a:schemeClr val="tx1"/>
              </a:buClr>
              <a:defRPr sz="1800">
                <a:solidFill>
                  <a:srgbClr val="333333"/>
                </a:solidFill>
              </a:defRPr>
            </a:lvl2pPr>
            <a:lvl3pPr marL="192024" indent="-182880">
              <a:lnSpc>
                <a:spcPct val="95000"/>
              </a:lnSpc>
              <a:spcBef>
                <a:spcPts val="400"/>
              </a:spcBef>
              <a:buClr>
                <a:schemeClr val="tx1"/>
              </a:buClr>
              <a:buAutoNum type="arabicPeriod"/>
              <a:defRPr sz="1800">
                <a:solidFill>
                  <a:srgbClr val="333333"/>
                </a:solidFill>
              </a:defRPr>
            </a:lvl3pPr>
            <a:lvl4pPr marL="201168" indent="0">
              <a:lnSpc>
                <a:spcPct val="95000"/>
              </a:lnSpc>
              <a:spcBef>
                <a:spcPts val="1000"/>
              </a:spcBef>
              <a:buClr>
                <a:schemeClr val="tx1"/>
              </a:buClr>
              <a:buNone/>
              <a:defRPr sz="1600">
                <a:solidFill>
                  <a:srgbClr val="333333"/>
                </a:solidFill>
              </a:defRPr>
            </a:lvl4pPr>
            <a:lvl5pPr marL="201168" indent="-182880">
              <a:lnSpc>
                <a:spcPct val="95000"/>
              </a:lnSpc>
              <a:spcBef>
                <a:spcPts val="400"/>
              </a:spcBef>
              <a:buClr>
                <a:schemeClr val="tx1"/>
              </a:buClr>
              <a:defRPr sz="1600">
                <a:solidFill>
                  <a:srgbClr val="333333"/>
                </a:solidFill>
              </a:defRPr>
            </a:lvl5pPr>
            <a:lvl6pPr marL="192024" indent="-182880">
              <a:lnSpc>
                <a:spcPct val="95000"/>
              </a:lnSpc>
              <a:spcBef>
                <a:spcPts val="400"/>
              </a:spcBef>
              <a:buClr>
                <a:schemeClr val="tx1"/>
              </a:buClr>
              <a:buFont typeface="+mj-lt"/>
              <a:buAutoNum type="arabicPeriod"/>
              <a:defRPr sz="1600">
                <a:solidFill>
                  <a:srgbClr val="333333"/>
                </a:solidFill>
              </a:defRPr>
            </a:lvl6pPr>
            <a:lvl7pPr marL="201168" indent="0">
              <a:lnSpc>
                <a:spcPct val="95000"/>
              </a:lnSpc>
              <a:spcBef>
                <a:spcPts val="1000"/>
              </a:spcBef>
              <a:buClr>
                <a:schemeClr val="tx1"/>
              </a:buClr>
              <a:buNone/>
              <a:defRPr sz="1400">
                <a:solidFill>
                  <a:srgbClr val="333333"/>
                </a:solidFill>
              </a:defRPr>
            </a:lvl7pPr>
            <a:lvl8pPr marL="201168" indent="-182880">
              <a:lnSpc>
                <a:spcPct val="95000"/>
              </a:lnSpc>
              <a:spcBef>
                <a:spcPts val="400"/>
              </a:spcBef>
              <a:buClr>
                <a:schemeClr val="tx1"/>
              </a:buClr>
              <a:buFont typeface="Arial" panose="020B0604020202020204" pitchFamily="34" charset="0"/>
              <a:buChar char="•"/>
              <a:defRPr sz="1400">
                <a:solidFill>
                  <a:srgbClr val="333333"/>
                </a:solidFill>
              </a:defRPr>
            </a:lvl8pPr>
            <a:lvl9pPr marL="192024" indent="-182880">
              <a:lnSpc>
                <a:spcPct val="95000"/>
              </a:lnSpc>
              <a:spcBef>
                <a:spcPts val="400"/>
              </a:spcBef>
              <a:buClr>
                <a:schemeClr val="tx1"/>
              </a:buClr>
              <a:buFont typeface="+mj-lt"/>
              <a:buAutoNum type="arabicPeriod"/>
              <a:defRPr sz="1400">
                <a:solidFill>
                  <a:srgbClr val="333333"/>
                </a:solidFill>
              </a:defRPr>
            </a:lvl9pPr>
          </a:lstStyle>
          <a:p>
            <a:pPr lvl="0"/>
            <a:r>
              <a:rPr lang="en-US" dirty="0" smtClean="0"/>
              <a:t>Paragraph Level 1, 18pts (First level)</a:t>
            </a:r>
          </a:p>
          <a:p>
            <a:pPr lvl="1"/>
            <a:r>
              <a:rPr lang="en-US" dirty="0" smtClean="0"/>
              <a:t>Bullet Level 1, 16pts (Second level)</a:t>
            </a:r>
          </a:p>
          <a:p>
            <a:pPr lvl="2"/>
            <a:r>
              <a:rPr lang="en-US" dirty="0" smtClean="0"/>
              <a:t>Number Level 1, 14pts (Third level)</a:t>
            </a:r>
          </a:p>
          <a:p>
            <a:pPr lvl="3"/>
            <a:r>
              <a:rPr lang="en-US" dirty="0" smtClean="0"/>
              <a:t>Click to edit Paragraph Level 2 (16 points)</a:t>
            </a:r>
          </a:p>
          <a:p>
            <a:pPr lvl="4"/>
            <a:r>
              <a:rPr lang="en-US" dirty="0" smtClean="0"/>
              <a:t>Bullet Level 2,  16pts (Fifth level) </a:t>
            </a:r>
          </a:p>
          <a:p>
            <a:pPr lvl="5"/>
            <a:r>
              <a:rPr lang="en-US" dirty="0" smtClean="0"/>
              <a:t>Number Level 2, 16pts (Sixth level)</a:t>
            </a:r>
          </a:p>
          <a:p>
            <a:pPr lvl="6"/>
            <a:r>
              <a:rPr lang="en-US" dirty="0" smtClean="0"/>
              <a:t>Paragraph Level 3, 14pts (Seventh level)</a:t>
            </a:r>
          </a:p>
          <a:p>
            <a:pPr lvl="7"/>
            <a:r>
              <a:rPr lang="en-US" dirty="0" smtClean="0"/>
              <a:t>Bullet Level 3,  14pts (Eighth level)</a:t>
            </a:r>
          </a:p>
          <a:p>
            <a:pPr lvl="8"/>
            <a:r>
              <a:rPr lang="en-US" dirty="0" smtClean="0"/>
              <a:t>Number Level 3, 14 pts (Ninth level)</a:t>
            </a:r>
          </a:p>
        </p:txBody>
      </p:sp>
    </p:spTree>
    <p:extLst>
      <p:ext uri="{BB962C8B-B14F-4D97-AF65-F5344CB8AC3E}">
        <p14:creationId xmlns:p14="http://schemas.microsoft.com/office/powerpoint/2010/main" val="1775009979"/>
      </p:ext>
    </p:extLst>
  </p:cSld>
  <p:clrMapOvr>
    <a:masterClrMapping/>
  </p:clrMapOvr>
  <p:extLst mod="1">
    <p:ext uri="{DCECCB84-F9BA-43D5-87BE-67443E8EF086}">
      <p15:sldGuideLst xmlns:p15="http://schemas.microsoft.com/office/powerpoint/2012/main">
        <p15:guide id="1" orient="horz" pos="2964"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right, two pictures bottom">
    <p:spTree>
      <p:nvGrpSpPr>
        <p:cNvPr id="1" name=""/>
        <p:cNvGrpSpPr/>
        <p:nvPr/>
      </p:nvGrpSpPr>
      <p:grpSpPr>
        <a:xfrm>
          <a:off x="0" y="0"/>
          <a:ext cx="0" cy="0"/>
          <a:chOff x="0" y="0"/>
          <a:chExt cx="0" cy="0"/>
        </a:xfrm>
      </p:grpSpPr>
      <p:sp>
        <p:nvSpPr>
          <p:cNvPr id="5" name="Rectangle 2"/>
          <p:cNvSpPr>
            <a:spLocks noGrp="1" noChangeArrowheads="1"/>
          </p:cNvSpPr>
          <p:nvPr>
            <p:ph type="title" hasCustomPrompt="1"/>
          </p:nvPr>
        </p:nvSpPr>
        <p:spPr bwMode="auto">
          <a:xfrm>
            <a:off x="905256" y="576272"/>
            <a:ext cx="4507992" cy="514350"/>
          </a:xfrm>
          <a:prstGeom prst="rect">
            <a:avLst/>
          </a:prstGeom>
          <a:noFill/>
          <a:ln w="9525">
            <a:noFill/>
            <a:miter lim="800000"/>
            <a:headEnd/>
            <a:tailEnd/>
          </a:ln>
          <a:effectLst/>
        </p:spPr>
        <p:txBody>
          <a:bodyPr vert="horz" wrap="none" lIns="0" tIns="0" rIns="0" bIns="0" numCol="1" anchor="t" anchorCtr="0" compatLnSpc="1">
            <a:prstTxWarp prst="textNoShape">
              <a:avLst/>
            </a:prstTxWarp>
            <a:noAutofit/>
          </a:bodyPr>
          <a:lstStyle/>
          <a:p>
            <a:pPr lvl="0"/>
            <a:r>
              <a:rPr lang="en-US" dirty="0" smtClean="0"/>
              <a:t>Click to add title</a:t>
            </a:r>
          </a:p>
        </p:txBody>
      </p:sp>
      <p:sp>
        <p:nvSpPr>
          <p:cNvPr id="3" name="Text Placeholder 2"/>
          <p:cNvSpPr>
            <a:spLocks noGrp="1"/>
          </p:cNvSpPr>
          <p:nvPr>
            <p:ph type="body" sz="quarter" idx="10"/>
          </p:nvPr>
        </p:nvSpPr>
        <p:spPr>
          <a:xfrm>
            <a:off x="5067300" y="576272"/>
            <a:ext cx="3771900" cy="2870200"/>
          </a:xfrm>
        </p:spPr>
        <p:txBody>
          <a:bodyPr/>
          <a:lstStyle>
            <a:lvl2pPr indent="-182880">
              <a:lnSpc>
                <a:spcPct val="95000"/>
              </a:lnSpc>
              <a:spcBef>
                <a:spcPts val="500"/>
              </a:spcBef>
              <a:buClr>
                <a:schemeClr val="tx1"/>
              </a:buClr>
              <a:defRPr/>
            </a:lvl2pPr>
            <a:lvl3pPr marL="192024" indent="-182880">
              <a:lnSpc>
                <a:spcPct val="95000"/>
              </a:lnSpc>
              <a:spcBef>
                <a:spcPts val="500"/>
              </a:spcBef>
              <a:buClr>
                <a:schemeClr val="tx1"/>
              </a:buClr>
              <a:defRPr/>
            </a:lvl3pPr>
            <a:lvl4pPr>
              <a:lnSpc>
                <a:spcPct val="95000"/>
              </a:lnSpc>
              <a:spcBef>
                <a:spcPts val="500"/>
              </a:spcBef>
              <a:defRPr/>
            </a:lvl4pPr>
            <a:lvl5pPr>
              <a:lnSpc>
                <a:spcPct val="95000"/>
              </a:lnSpc>
              <a:spcBef>
                <a:spcPts val="500"/>
              </a:spcBef>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7" name="Picture Placeholder 8"/>
          <p:cNvSpPr>
            <a:spLocks noGrp="1"/>
          </p:cNvSpPr>
          <p:nvPr>
            <p:ph type="pic" sz="quarter" idx="12"/>
          </p:nvPr>
        </p:nvSpPr>
        <p:spPr>
          <a:xfrm>
            <a:off x="4581144" y="2569464"/>
            <a:ext cx="4562856" cy="2569464"/>
          </a:xfrm>
        </p:spPr>
        <p:txBody>
          <a:bodyPr/>
          <a:lstStyle/>
          <a:p>
            <a:endParaRPr lang="en-US" dirty="0"/>
          </a:p>
        </p:txBody>
      </p:sp>
      <p:sp>
        <p:nvSpPr>
          <p:cNvPr id="6" name="Picture Placeholder 8"/>
          <p:cNvSpPr>
            <a:spLocks noGrp="1"/>
          </p:cNvSpPr>
          <p:nvPr>
            <p:ph type="pic" sz="quarter" idx="13"/>
          </p:nvPr>
        </p:nvSpPr>
        <p:spPr>
          <a:xfrm>
            <a:off x="-1" y="2574036"/>
            <a:ext cx="4562856" cy="2569464"/>
          </a:xfrm>
        </p:spPr>
        <p:txBody>
          <a:bodyPr/>
          <a:lstStyle/>
          <a:p>
            <a:endParaRPr lang="en-US" dirty="0"/>
          </a:p>
        </p:txBody>
      </p:sp>
    </p:spTree>
    <p:extLst>
      <p:ext uri="{BB962C8B-B14F-4D97-AF65-F5344CB8AC3E}">
        <p14:creationId xmlns:p14="http://schemas.microsoft.com/office/powerpoint/2010/main" val="299443514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3192">
          <p15:clr>
            <a:srgbClr val="FBAE40"/>
          </p15:clr>
        </p15:guide>
        <p15:guide id="2" orient="horz" pos="1692">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Intro">
    <p:spTree>
      <p:nvGrpSpPr>
        <p:cNvPr id="1" name=""/>
        <p:cNvGrpSpPr/>
        <p:nvPr/>
      </p:nvGrpSpPr>
      <p:grpSpPr>
        <a:xfrm>
          <a:off x="0" y="0"/>
          <a:ext cx="0" cy="0"/>
          <a:chOff x="0" y="0"/>
          <a:chExt cx="0" cy="0"/>
        </a:xfrm>
      </p:grpSpPr>
      <p:sp>
        <p:nvSpPr>
          <p:cNvPr id="14" name="Text Placeholder 12"/>
          <p:cNvSpPr>
            <a:spLocks noGrp="1"/>
          </p:cNvSpPr>
          <p:nvPr>
            <p:ph type="body" sz="quarter" idx="12" hasCustomPrompt="1"/>
          </p:nvPr>
        </p:nvSpPr>
        <p:spPr>
          <a:xfrm>
            <a:off x="786384" y="1644327"/>
            <a:ext cx="3959352" cy="2126023"/>
          </a:xfrm>
        </p:spPr>
        <p:txBody>
          <a:bodyPr anchor="t" anchorCtr="0"/>
          <a:lstStyle>
            <a:lvl1pPr>
              <a:lnSpc>
                <a:spcPct val="76000"/>
              </a:lnSpc>
              <a:spcBef>
                <a:spcPts val="0"/>
              </a:spcBef>
              <a:defRPr sz="4400" b="0" cap="all" baseline="0">
                <a:solidFill>
                  <a:schemeClr val="tx1"/>
                </a:solidFill>
                <a:latin typeface="+mj-lt"/>
              </a:defRPr>
            </a:lvl1pPr>
            <a:lvl5pPr>
              <a:defRPr/>
            </a:lvl5pPr>
          </a:lstStyle>
          <a:p>
            <a:pPr lvl="0"/>
            <a:r>
              <a:rPr lang="en-US" smtClean="0"/>
              <a:t>intro</a:t>
            </a:r>
          </a:p>
          <a:p>
            <a:pPr lvl="0"/>
            <a:r>
              <a:rPr lang="en-US" smtClean="0"/>
              <a:t>text</a:t>
            </a:r>
            <a:endParaRPr lang="en-US" dirty="0" smtClean="0"/>
          </a:p>
        </p:txBody>
      </p:sp>
      <p:sp>
        <p:nvSpPr>
          <p:cNvPr id="18" name="Text Placeholder 17"/>
          <p:cNvSpPr>
            <a:spLocks noGrp="1"/>
          </p:cNvSpPr>
          <p:nvPr>
            <p:ph type="body" sz="quarter" idx="15"/>
          </p:nvPr>
        </p:nvSpPr>
        <p:spPr>
          <a:xfrm>
            <a:off x="4864608" y="576272"/>
            <a:ext cx="3422142" cy="4198928"/>
          </a:xfrm>
        </p:spPr>
        <p:txBody>
          <a:bodyPr>
            <a:noAutofit/>
          </a:bodyPr>
          <a:lstStyle>
            <a:lvl1pPr marL="201168">
              <a:defRPr sz="1700" i="1">
                <a:solidFill>
                  <a:schemeClr val="tx1"/>
                </a:solidFill>
                <a:latin typeface="+mn-lt"/>
              </a:defRPr>
            </a:lvl1pPr>
            <a:lvl2pPr marL="201168" indent="0">
              <a:spcBef>
                <a:spcPts val="1600"/>
              </a:spcBef>
              <a:buNone/>
              <a:defRPr sz="1500">
                <a:solidFill>
                  <a:schemeClr val="tx1"/>
                </a:solidFill>
                <a:latin typeface="+mn-lt"/>
              </a:defRPr>
            </a:lvl2pPr>
            <a:lvl3pPr marL="201168" indent="-128016">
              <a:lnSpc>
                <a:spcPct val="95000"/>
              </a:lnSpc>
              <a:spcBef>
                <a:spcPts val="500"/>
              </a:spcBef>
              <a:buClr>
                <a:schemeClr val="tx1"/>
              </a:buClr>
              <a:buFont typeface="Georgia" panose="02040502050405020303" pitchFamily="18" charset="0"/>
              <a:buChar char="»"/>
              <a:defRPr sz="1500">
                <a:solidFill>
                  <a:schemeClr val="tx1"/>
                </a:solidFill>
                <a:latin typeface="+mn-lt"/>
              </a:defRPr>
            </a:lvl3pPr>
            <a:lvl4pPr marL="329184" indent="-128016">
              <a:spcBef>
                <a:spcPts val="500"/>
              </a:spcBef>
              <a:buClr>
                <a:schemeClr val="accent4"/>
              </a:buClr>
              <a:buSzPct val="100000"/>
              <a:buFont typeface="Georgia" panose="02040502050405020303" pitchFamily="18" charset="0"/>
              <a:buChar char="»"/>
              <a:defRPr sz="1100">
                <a:solidFill>
                  <a:schemeClr val="accent4"/>
                </a:solidFill>
                <a:latin typeface="+mn-lt"/>
              </a:defRPr>
            </a:lvl4pPr>
            <a:lvl5pPr marL="201168" indent="-201168">
              <a:lnSpc>
                <a:spcPct val="95000"/>
              </a:lnSpc>
              <a:spcBef>
                <a:spcPts val="600"/>
              </a:spcBef>
              <a:buClr>
                <a:schemeClr val="tx1"/>
              </a:buClr>
              <a:buSzPct val="92000"/>
              <a:buFont typeface="+mj-lt"/>
              <a:buAutoNum type="arabicPeriod"/>
              <a:defRPr sz="1500" baseline="0">
                <a:solidFill>
                  <a:schemeClr val="tx1"/>
                </a:solidFill>
                <a:latin typeface="+mn-lt"/>
              </a:defRPr>
            </a:lvl5pPr>
            <a:lvl6pPr marL="1049337" indent="0">
              <a:buFontTx/>
              <a:buNone/>
              <a:defRPr baseline="0">
                <a:solidFill>
                  <a:srgbClr val="FFFFFF"/>
                </a:solidFill>
              </a:defRPr>
            </a:lvl6pPr>
            <a:lvl7pPr marL="1506537" indent="0">
              <a:buFontTx/>
              <a:buNone/>
              <a:defRPr>
                <a:solidFill>
                  <a:srgbClr val="FFFFFF"/>
                </a:solidFill>
              </a:defRPr>
            </a:lvl7pPr>
            <a:lvl8pPr marL="1963737" indent="0">
              <a:buFontTx/>
              <a:buNone/>
              <a:defRPr>
                <a:solidFill>
                  <a:srgbClr val="FFFFFF"/>
                </a:solidFill>
              </a:defRPr>
            </a:lvl8pPr>
            <a:lvl9pPr marL="2420937" indent="0">
              <a:buFontTx/>
              <a:buNone/>
              <a:defRPr>
                <a:solidFill>
                  <a:srgbClr val="FFFFFF"/>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a:p>
            <a:pPr lvl="5"/>
            <a:r>
              <a:rPr lang="en-US" smtClean="0"/>
              <a:t>Sixth level</a:t>
            </a:r>
          </a:p>
          <a:p>
            <a:pPr lvl="6"/>
            <a:r>
              <a:rPr lang="en-US" smtClean="0"/>
              <a:t>Seventh level</a:t>
            </a:r>
          </a:p>
          <a:p>
            <a:pPr lvl="7"/>
            <a:r>
              <a:rPr lang="en-US" smtClean="0"/>
              <a:t>eigth level</a:t>
            </a:r>
          </a:p>
          <a:p>
            <a:pPr lvl="8"/>
            <a:r>
              <a:rPr lang="en-US" smtClean="0"/>
              <a:t>ninth level</a:t>
            </a:r>
          </a:p>
        </p:txBody>
      </p:sp>
    </p:spTree>
    <p:extLst>
      <p:ext uri="{BB962C8B-B14F-4D97-AF65-F5344CB8AC3E}">
        <p14:creationId xmlns:p14="http://schemas.microsoft.com/office/powerpoint/2010/main" val="7671954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ext (no subheadlin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905256" y="576272"/>
            <a:ext cx="7324344" cy="492443"/>
          </a:xfrm>
        </p:spPr>
        <p:txBody>
          <a:bodyPr>
            <a:noAutofit/>
          </a:bodyPr>
          <a:lstStyle/>
          <a:p>
            <a:r>
              <a:rPr lang="en-US" dirty="0" smtClean="0"/>
              <a:t>Click to add title</a:t>
            </a:r>
            <a:endParaRPr lang="en-US" dirty="0"/>
          </a:p>
        </p:txBody>
      </p:sp>
      <p:sp>
        <p:nvSpPr>
          <p:cNvPr id="9" name="Text Placeholder 8"/>
          <p:cNvSpPr>
            <a:spLocks noGrp="1"/>
          </p:cNvSpPr>
          <p:nvPr>
            <p:ph type="body" sz="quarter" idx="13"/>
          </p:nvPr>
        </p:nvSpPr>
        <p:spPr>
          <a:xfrm>
            <a:off x="905256" y="1023938"/>
            <a:ext cx="7324344" cy="438582"/>
          </a:xfrm>
        </p:spPr>
        <p:txBody>
          <a:bodyPr>
            <a:noAutofit/>
          </a:bodyPr>
          <a:lstStyle>
            <a:lvl1pPr marL="0">
              <a:defRPr sz="3000" b="1" cap="all" baseline="0">
                <a:solidFill>
                  <a:schemeClr val="accent1"/>
                </a:solidFill>
                <a:latin typeface="Arial Narrow" panose="020B0606020202030204" pitchFamily="34" charset="0"/>
              </a:defRPr>
            </a:lvl1pPr>
          </a:lstStyle>
          <a:p>
            <a:pPr lvl="0"/>
            <a:r>
              <a:rPr lang="en-US" dirty="0" smtClean="0"/>
              <a:t>Click to edit Master text styles</a:t>
            </a:r>
            <a:endParaRPr lang="en-US" dirty="0"/>
          </a:p>
        </p:txBody>
      </p:sp>
      <p:sp>
        <p:nvSpPr>
          <p:cNvPr id="6" name="Text Placeholder 5"/>
          <p:cNvSpPr>
            <a:spLocks noGrp="1"/>
          </p:cNvSpPr>
          <p:nvPr>
            <p:ph type="body" sz="quarter" idx="15" hasCustomPrompt="1"/>
          </p:nvPr>
        </p:nvSpPr>
        <p:spPr>
          <a:xfrm>
            <a:off x="694943" y="1847088"/>
            <a:ext cx="7792224" cy="2587624"/>
          </a:xfrm>
        </p:spPr>
        <p:txBody>
          <a:bodyPr>
            <a:noAutofit/>
          </a:bodyPr>
          <a:lstStyle>
            <a:lvl1pPr marL="201168">
              <a:lnSpc>
                <a:spcPct val="95000"/>
              </a:lnSpc>
              <a:spcBef>
                <a:spcPts val="1000"/>
              </a:spcBef>
              <a:buClr>
                <a:schemeClr val="tx1"/>
              </a:buClr>
              <a:defRPr sz="1800">
                <a:solidFill>
                  <a:srgbClr val="333333"/>
                </a:solidFill>
              </a:defRPr>
            </a:lvl1pPr>
            <a:lvl2pPr marL="201168" indent="-182880">
              <a:lnSpc>
                <a:spcPct val="95000"/>
              </a:lnSpc>
              <a:spcBef>
                <a:spcPts val="400"/>
              </a:spcBef>
              <a:buClr>
                <a:schemeClr val="tx1"/>
              </a:buClr>
              <a:defRPr sz="1800">
                <a:solidFill>
                  <a:srgbClr val="333333"/>
                </a:solidFill>
              </a:defRPr>
            </a:lvl2pPr>
            <a:lvl3pPr marL="192024" indent="-182880">
              <a:lnSpc>
                <a:spcPct val="95000"/>
              </a:lnSpc>
              <a:spcBef>
                <a:spcPts val="400"/>
              </a:spcBef>
              <a:buClr>
                <a:schemeClr val="tx1"/>
              </a:buClr>
              <a:buAutoNum type="arabicPeriod"/>
              <a:defRPr sz="1800">
                <a:solidFill>
                  <a:srgbClr val="333333"/>
                </a:solidFill>
              </a:defRPr>
            </a:lvl3pPr>
            <a:lvl4pPr marL="201168" indent="0">
              <a:lnSpc>
                <a:spcPct val="95000"/>
              </a:lnSpc>
              <a:spcBef>
                <a:spcPts val="1000"/>
              </a:spcBef>
              <a:buClr>
                <a:schemeClr val="tx1"/>
              </a:buClr>
              <a:buNone/>
              <a:defRPr sz="1600">
                <a:solidFill>
                  <a:srgbClr val="333333"/>
                </a:solidFill>
              </a:defRPr>
            </a:lvl4pPr>
            <a:lvl5pPr marL="201168" indent="-182880">
              <a:lnSpc>
                <a:spcPct val="95000"/>
              </a:lnSpc>
              <a:spcBef>
                <a:spcPts val="400"/>
              </a:spcBef>
              <a:buClr>
                <a:schemeClr val="tx1"/>
              </a:buClr>
              <a:defRPr sz="1600">
                <a:solidFill>
                  <a:srgbClr val="333333"/>
                </a:solidFill>
              </a:defRPr>
            </a:lvl5pPr>
            <a:lvl6pPr marL="192024" indent="-182880">
              <a:lnSpc>
                <a:spcPct val="95000"/>
              </a:lnSpc>
              <a:spcBef>
                <a:spcPts val="400"/>
              </a:spcBef>
              <a:buClr>
                <a:schemeClr val="tx1"/>
              </a:buClr>
              <a:buFont typeface="+mj-lt"/>
              <a:buAutoNum type="arabicPeriod"/>
              <a:defRPr sz="1600">
                <a:solidFill>
                  <a:srgbClr val="333333"/>
                </a:solidFill>
              </a:defRPr>
            </a:lvl6pPr>
            <a:lvl7pPr marL="201168" indent="0">
              <a:lnSpc>
                <a:spcPct val="95000"/>
              </a:lnSpc>
              <a:spcBef>
                <a:spcPts val="1000"/>
              </a:spcBef>
              <a:buClr>
                <a:schemeClr val="tx1"/>
              </a:buClr>
              <a:buNone/>
              <a:defRPr sz="1400">
                <a:solidFill>
                  <a:srgbClr val="333333"/>
                </a:solidFill>
              </a:defRPr>
            </a:lvl7pPr>
            <a:lvl8pPr marL="201168" indent="-182880">
              <a:lnSpc>
                <a:spcPct val="95000"/>
              </a:lnSpc>
              <a:spcBef>
                <a:spcPts val="400"/>
              </a:spcBef>
              <a:buClr>
                <a:schemeClr val="tx1"/>
              </a:buClr>
              <a:buFont typeface="Arial" panose="020B0604020202020204" pitchFamily="34" charset="0"/>
              <a:buChar char="•"/>
              <a:defRPr sz="1400">
                <a:solidFill>
                  <a:srgbClr val="333333"/>
                </a:solidFill>
              </a:defRPr>
            </a:lvl8pPr>
            <a:lvl9pPr marL="192024" indent="-182880">
              <a:lnSpc>
                <a:spcPct val="95000"/>
              </a:lnSpc>
              <a:spcBef>
                <a:spcPts val="400"/>
              </a:spcBef>
              <a:buClr>
                <a:schemeClr val="tx1"/>
              </a:buClr>
              <a:buFont typeface="+mj-lt"/>
              <a:buAutoNum type="arabicPeriod"/>
              <a:defRPr sz="1400">
                <a:solidFill>
                  <a:srgbClr val="333333"/>
                </a:solidFill>
              </a:defRPr>
            </a:lvl9pPr>
          </a:lstStyle>
          <a:p>
            <a:pPr lvl="0"/>
            <a:r>
              <a:rPr lang="en-US" dirty="0" smtClean="0"/>
              <a:t>Paragraph Level 1, 18pts (First level)</a:t>
            </a:r>
          </a:p>
          <a:p>
            <a:pPr lvl="1"/>
            <a:r>
              <a:rPr lang="en-US" dirty="0" smtClean="0"/>
              <a:t>Bullet Level 1, 16pts (Second level)</a:t>
            </a:r>
          </a:p>
          <a:p>
            <a:pPr lvl="2"/>
            <a:r>
              <a:rPr lang="en-US" dirty="0" smtClean="0"/>
              <a:t>Number Level 1, 14pts (Third level)</a:t>
            </a:r>
          </a:p>
          <a:p>
            <a:pPr lvl="3"/>
            <a:r>
              <a:rPr lang="en-US" dirty="0" smtClean="0"/>
              <a:t>Click to edit Paragraph Level 2 (16 points)</a:t>
            </a:r>
          </a:p>
          <a:p>
            <a:pPr lvl="4"/>
            <a:r>
              <a:rPr lang="en-US" dirty="0" smtClean="0"/>
              <a:t>Bullet Level 2,  16pts (Fifth level) </a:t>
            </a:r>
          </a:p>
          <a:p>
            <a:pPr lvl="5"/>
            <a:r>
              <a:rPr lang="en-US" dirty="0" smtClean="0"/>
              <a:t>Number Level 2, 16pts (Sixth level)</a:t>
            </a:r>
          </a:p>
          <a:p>
            <a:pPr lvl="6"/>
            <a:r>
              <a:rPr lang="en-US" dirty="0" smtClean="0"/>
              <a:t>Paragraph Level 3, 14pts (Seventh level)</a:t>
            </a:r>
          </a:p>
          <a:p>
            <a:pPr lvl="7"/>
            <a:r>
              <a:rPr lang="en-US" dirty="0" smtClean="0"/>
              <a:t>Bullet Level 3,  14pts (Eighth level)</a:t>
            </a:r>
          </a:p>
          <a:p>
            <a:pPr lvl="8"/>
            <a:r>
              <a:rPr lang="en-US" dirty="0" smtClean="0"/>
              <a:t>Number Level 3, 14 pts (Ninth level)</a:t>
            </a:r>
          </a:p>
        </p:txBody>
      </p:sp>
    </p:spTree>
    <p:extLst>
      <p:ext uri="{BB962C8B-B14F-4D97-AF65-F5344CB8AC3E}">
        <p14:creationId xmlns:p14="http://schemas.microsoft.com/office/powerpoint/2010/main" val="2701666232"/>
      </p:ext>
    </p:extLst>
  </p:cSld>
  <p:clrMapOvr>
    <a:masterClrMapping/>
  </p:clrMapOvr>
  <p:extLst mod="1">
    <p:ext uri="{DCECCB84-F9BA-43D5-87BE-67443E8EF086}">
      <p15:sldGuideLst xmlns:p15="http://schemas.microsoft.com/office/powerpoint/2012/main">
        <p15:guide id="1" orient="horz" pos="2964"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 Column Text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lvl1pPr>
          </a:lstStyle>
          <a:p>
            <a:r>
              <a:rPr lang="en-US" dirty="0" smtClean="0"/>
              <a:t>Click to add title</a:t>
            </a:r>
            <a:endParaRPr lang="en-US" dirty="0"/>
          </a:p>
        </p:txBody>
      </p:sp>
      <p:sp>
        <p:nvSpPr>
          <p:cNvPr id="10" name="Text Placeholder 9"/>
          <p:cNvSpPr>
            <a:spLocks noGrp="1"/>
          </p:cNvSpPr>
          <p:nvPr>
            <p:ph type="body" sz="quarter" idx="12"/>
          </p:nvPr>
        </p:nvSpPr>
        <p:spPr>
          <a:xfrm>
            <a:off x="694944" y="1848552"/>
            <a:ext cx="2359152" cy="2825496"/>
          </a:xfrm>
        </p:spPr>
        <p:txBody>
          <a:bodyPr/>
          <a:lstStyle>
            <a:lvl1pPr marL="201168" indent="0">
              <a:lnSpc>
                <a:spcPct val="85000"/>
              </a:lnSpc>
              <a:spcBef>
                <a:spcPts val="600"/>
              </a:spcBef>
              <a:buClr>
                <a:schemeClr val="tx1"/>
              </a:buClr>
              <a:buFont typeface="Arial"/>
              <a:buNone/>
              <a:defRPr sz="1200">
                <a:solidFill>
                  <a:srgbClr val="333333"/>
                </a:solidFill>
              </a:defRPr>
            </a:lvl1pPr>
            <a:lvl2pPr indent="-182880">
              <a:lnSpc>
                <a:spcPct val="85000"/>
              </a:lnSpc>
              <a:spcBef>
                <a:spcPts val="400"/>
              </a:spcBef>
              <a:buClr>
                <a:schemeClr val="tx1"/>
              </a:buClr>
              <a:defRPr sz="1200">
                <a:solidFill>
                  <a:srgbClr val="333333"/>
                </a:solidFill>
              </a:defRPr>
            </a:lvl2pPr>
            <a:lvl3pPr marL="192024" indent="-182880">
              <a:lnSpc>
                <a:spcPct val="85000"/>
              </a:lnSpc>
              <a:spcBef>
                <a:spcPts val="400"/>
              </a:spcBef>
              <a:buClr>
                <a:schemeClr val="tx1"/>
              </a:buClr>
              <a:defRPr sz="1200">
                <a:solidFill>
                  <a:srgbClr val="333333"/>
                </a:solidFill>
              </a:defRPr>
            </a:lvl3pPr>
          </a:lstStyle>
          <a:p>
            <a:pPr lvl="0"/>
            <a:r>
              <a:rPr lang="en-US" dirty="0" smtClean="0"/>
              <a:t>Click to edit Master text styles</a:t>
            </a:r>
          </a:p>
          <a:p>
            <a:pPr lvl="1"/>
            <a:r>
              <a:rPr lang="en-US" dirty="0" smtClean="0"/>
              <a:t>Bullet one</a:t>
            </a:r>
          </a:p>
          <a:p>
            <a:pPr lvl="2"/>
            <a:r>
              <a:rPr lang="en-US" dirty="0" smtClean="0"/>
              <a:t>Numbered one</a:t>
            </a:r>
            <a:endParaRPr lang="en-US" dirty="0"/>
          </a:p>
        </p:txBody>
      </p:sp>
      <p:sp>
        <p:nvSpPr>
          <p:cNvPr id="6" name="Text Placeholder 9"/>
          <p:cNvSpPr>
            <a:spLocks noGrp="1"/>
          </p:cNvSpPr>
          <p:nvPr>
            <p:ph type="body" sz="quarter" idx="14"/>
          </p:nvPr>
        </p:nvSpPr>
        <p:spPr>
          <a:xfrm>
            <a:off x="3282696" y="1848552"/>
            <a:ext cx="2359152" cy="2825496"/>
          </a:xfrm>
        </p:spPr>
        <p:txBody>
          <a:bodyPr/>
          <a:lstStyle>
            <a:lvl1pPr marL="201168" indent="0">
              <a:lnSpc>
                <a:spcPct val="85000"/>
              </a:lnSpc>
              <a:spcBef>
                <a:spcPts val="600"/>
              </a:spcBef>
              <a:buClr>
                <a:schemeClr val="tx1"/>
              </a:buClr>
              <a:buFont typeface="Arial"/>
              <a:buNone/>
              <a:defRPr sz="1200">
                <a:solidFill>
                  <a:srgbClr val="333333"/>
                </a:solidFill>
              </a:defRPr>
            </a:lvl1pPr>
            <a:lvl2pPr indent="-182880">
              <a:lnSpc>
                <a:spcPct val="85000"/>
              </a:lnSpc>
              <a:spcBef>
                <a:spcPts val="400"/>
              </a:spcBef>
              <a:buClr>
                <a:schemeClr val="tx1"/>
              </a:buClr>
              <a:defRPr sz="1200">
                <a:solidFill>
                  <a:srgbClr val="333333"/>
                </a:solidFill>
              </a:defRPr>
            </a:lvl2pPr>
            <a:lvl3pPr marL="192024" indent="-182880">
              <a:lnSpc>
                <a:spcPct val="85000"/>
              </a:lnSpc>
              <a:spcBef>
                <a:spcPts val="400"/>
              </a:spcBef>
              <a:buClr>
                <a:schemeClr val="tx1"/>
              </a:buClr>
              <a:defRPr sz="1200">
                <a:solidFill>
                  <a:srgbClr val="333333"/>
                </a:solidFill>
              </a:defRPr>
            </a:lvl3pPr>
          </a:lstStyle>
          <a:p>
            <a:pPr lvl="0"/>
            <a:r>
              <a:rPr lang="en-US" dirty="0" smtClean="0"/>
              <a:t>Click to edit Master text styles</a:t>
            </a:r>
          </a:p>
          <a:p>
            <a:pPr lvl="1"/>
            <a:r>
              <a:rPr lang="en-US" dirty="0" smtClean="0"/>
              <a:t>Bullet one</a:t>
            </a:r>
          </a:p>
          <a:p>
            <a:pPr lvl="2"/>
            <a:r>
              <a:rPr lang="en-US" dirty="0" smtClean="0"/>
              <a:t>Numbered one</a:t>
            </a:r>
            <a:endParaRPr lang="en-US" dirty="0"/>
          </a:p>
        </p:txBody>
      </p:sp>
      <p:sp>
        <p:nvSpPr>
          <p:cNvPr id="7" name="Text Placeholder 9"/>
          <p:cNvSpPr>
            <a:spLocks noGrp="1"/>
          </p:cNvSpPr>
          <p:nvPr>
            <p:ph type="body" sz="quarter" idx="15"/>
          </p:nvPr>
        </p:nvSpPr>
        <p:spPr>
          <a:xfrm>
            <a:off x="5870448" y="1848552"/>
            <a:ext cx="2359152" cy="2825496"/>
          </a:xfrm>
        </p:spPr>
        <p:txBody>
          <a:bodyPr/>
          <a:lstStyle>
            <a:lvl1pPr marL="201168" indent="0">
              <a:lnSpc>
                <a:spcPct val="85000"/>
              </a:lnSpc>
              <a:spcBef>
                <a:spcPts val="600"/>
              </a:spcBef>
              <a:buClr>
                <a:schemeClr val="tx1"/>
              </a:buClr>
              <a:buFont typeface="Arial"/>
              <a:buNone/>
              <a:defRPr sz="1200">
                <a:solidFill>
                  <a:srgbClr val="333333"/>
                </a:solidFill>
              </a:defRPr>
            </a:lvl1pPr>
            <a:lvl2pPr indent="-182880">
              <a:lnSpc>
                <a:spcPct val="85000"/>
              </a:lnSpc>
              <a:spcBef>
                <a:spcPts val="400"/>
              </a:spcBef>
              <a:buClr>
                <a:schemeClr val="tx1"/>
              </a:buClr>
              <a:defRPr sz="1200">
                <a:solidFill>
                  <a:srgbClr val="333333"/>
                </a:solidFill>
              </a:defRPr>
            </a:lvl2pPr>
            <a:lvl3pPr marL="192024" indent="-182880">
              <a:lnSpc>
                <a:spcPct val="85000"/>
              </a:lnSpc>
              <a:spcBef>
                <a:spcPts val="400"/>
              </a:spcBef>
              <a:buClr>
                <a:schemeClr val="tx1"/>
              </a:buClr>
              <a:defRPr sz="1200">
                <a:solidFill>
                  <a:srgbClr val="333333"/>
                </a:solidFill>
              </a:defRPr>
            </a:lvl3pPr>
          </a:lstStyle>
          <a:p>
            <a:pPr lvl="0"/>
            <a:r>
              <a:rPr lang="en-US" dirty="0" smtClean="0"/>
              <a:t>Click to edit Master text styles</a:t>
            </a:r>
          </a:p>
          <a:p>
            <a:pPr lvl="1"/>
            <a:r>
              <a:rPr lang="en-US" dirty="0" smtClean="0"/>
              <a:t>Bullet one</a:t>
            </a:r>
          </a:p>
          <a:p>
            <a:pPr lvl="2"/>
            <a:r>
              <a:rPr lang="en-US" dirty="0" smtClean="0"/>
              <a:t>Numbered one</a:t>
            </a:r>
            <a:endParaRPr lang="en-US" dirty="0"/>
          </a:p>
        </p:txBody>
      </p:sp>
    </p:spTree>
    <p:extLst>
      <p:ext uri="{BB962C8B-B14F-4D97-AF65-F5344CB8AC3E}">
        <p14:creationId xmlns:p14="http://schemas.microsoft.com/office/powerpoint/2010/main" val="33057449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Text">
    <p:spTree>
      <p:nvGrpSpPr>
        <p:cNvPr id="1" name=""/>
        <p:cNvGrpSpPr/>
        <p:nvPr/>
      </p:nvGrpSpPr>
      <p:grpSpPr>
        <a:xfrm>
          <a:off x="0" y="0"/>
          <a:ext cx="0" cy="0"/>
          <a:chOff x="0" y="0"/>
          <a:chExt cx="0" cy="0"/>
        </a:xfrm>
      </p:grpSpPr>
      <p:sp>
        <p:nvSpPr>
          <p:cNvPr id="5" name="Rectangle 2"/>
          <p:cNvSpPr>
            <a:spLocks noGrp="1" noChangeArrowheads="1"/>
          </p:cNvSpPr>
          <p:nvPr>
            <p:ph type="title" hasCustomPrompt="1"/>
          </p:nvPr>
        </p:nvSpPr>
        <p:spPr bwMode="auto">
          <a:xfrm>
            <a:off x="905256" y="576272"/>
            <a:ext cx="4507992" cy="514350"/>
          </a:xfrm>
          <a:prstGeom prst="rect">
            <a:avLst/>
          </a:prstGeom>
          <a:noFill/>
          <a:ln w="9525">
            <a:noFill/>
            <a:miter lim="800000"/>
            <a:headEnd/>
            <a:tailEnd/>
          </a:ln>
          <a:effectLst/>
        </p:spPr>
        <p:txBody>
          <a:bodyPr vert="horz" wrap="square" lIns="0" tIns="0" rIns="0" bIns="0" numCol="1" anchor="t" anchorCtr="0" compatLnSpc="1">
            <a:prstTxWarp prst="textNoShape">
              <a:avLst/>
            </a:prstTxWarp>
            <a:noAutofit/>
          </a:bodyPr>
          <a:lstStyle/>
          <a:p>
            <a:pPr lvl="0"/>
            <a:r>
              <a:rPr lang="en-US" dirty="0" smtClean="0"/>
              <a:t>Click to add title</a:t>
            </a:r>
          </a:p>
        </p:txBody>
      </p:sp>
      <p:sp>
        <p:nvSpPr>
          <p:cNvPr id="4" name="Text Placeholder 3"/>
          <p:cNvSpPr>
            <a:spLocks noGrp="1"/>
          </p:cNvSpPr>
          <p:nvPr>
            <p:ph type="body" sz="quarter" idx="16"/>
          </p:nvPr>
        </p:nvSpPr>
        <p:spPr>
          <a:xfrm>
            <a:off x="712830" y="1984911"/>
            <a:ext cx="3566160" cy="2633472"/>
          </a:xfrm>
        </p:spPr>
        <p:txBody>
          <a:bodyPr/>
          <a:lstStyle>
            <a:lvl1pPr>
              <a:lnSpc>
                <a:spcPct val="95000"/>
              </a:lnSpc>
              <a:spcBef>
                <a:spcPts val="500"/>
              </a:spcBef>
              <a:defRPr/>
            </a:lvl1pPr>
            <a:lvl2pPr indent="-182880">
              <a:lnSpc>
                <a:spcPct val="95000"/>
              </a:lnSpc>
              <a:spcBef>
                <a:spcPts val="500"/>
              </a:spcBef>
              <a:buClr>
                <a:schemeClr val="tx1"/>
              </a:buClr>
              <a:defRPr>
                <a:solidFill>
                  <a:srgbClr val="333333"/>
                </a:solidFill>
              </a:defRPr>
            </a:lvl2pPr>
            <a:lvl3pPr marL="192024" indent="-182880">
              <a:lnSpc>
                <a:spcPct val="95000"/>
              </a:lnSpc>
              <a:spcBef>
                <a:spcPts val="500"/>
              </a:spcBef>
              <a:buClr>
                <a:schemeClr val="tx1"/>
              </a:buClr>
              <a:defRPr>
                <a:solidFill>
                  <a:srgbClr val="333333"/>
                </a:solidFill>
              </a:defRPr>
            </a:lvl3pPr>
            <a:lvl4pPr>
              <a:lnSpc>
                <a:spcPct val="95000"/>
              </a:lnSpc>
              <a:spcBef>
                <a:spcPts val="500"/>
              </a:spcBef>
              <a:defRPr/>
            </a:lvl4pPr>
            <a:lvl5pPr>
              <a:lnSpc>
                <a:spcPct val="95000"/>
              </a:lnSpc>
              <a:spcBef>
                <a:spcPts val="500"/>
              </a:spcBef>
              <a:defRPr/>
            </a:lvl5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3" name="Text Placeholder 2"/>
          <p:cNvSpPr>
            <a:spLocks noGrp="1"/>
          </p:cNvSpPr>
          <p:nvPr>
            <p:ph type="body" sz="quarter" idx="17"/>
          </p:nvPr>
        </p:nvSpPr>
        <p:spPr>
          <a:xfrm>
            <a:off x="4673600" y="1984911"/>
            <a:ext cx="3566160" cy="2633472"/>
          </a:xfrm>
        </p:spPr>
        <p:txBody>
          <a:bodyPr/>
          <a:lstStyle>
            <a:lvl1pPr>
              <a:lnSpc>
                <a:spcPct val="95000"/>
              </a:lnSpc>
              <a:spcBef>
                <a:spcPts val="500"/>
              </a:spcBef>
              <a:defRPr/>
            </a:lvl1pPr>
            <a:lvl2pPr indent="-182880">
              <a:lnSpc>
                <a:spcPct val="95000"/>
              </a:lnSpc>
              <a:spcBef>
                <a:spcPts val="500"/>
              </a:spcBef>
              <a:buClr>
                <a:schemeClr val="tx1"/>
              </a:buClr>
              <a:defRPr>
                <a:solidFill>
                  <a:srgbClr val="333333"/>
                </a:solidFill>
              </a:defRPr>
            </a:lvl2pPr>
            <a:lvl3pPr marL="192024" indent="-182880">
              <a:lnSpc>
                <a:spcPct val="95000"/>
              </a:lnSpc>
              <a:spcBef>
                <a:spcPts val="500"/>
              </a:spcBef>
              <a:buClr>
                <a:schemeClr val="tx1"/>
              </a:buClr>
              <a:defRPr>
                <a:solidFill>
                  <a:srgbClr val="333333"/>
                </a:solidFill>
              </a:defRPr>
            </a:lvl3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Text with Subheading">
    <p:spTree>
      <p:nvGrpSpPr>
        <p:cNvPr id="1" name=""/>
        <p:cNvGrpSpPr/>
        <p:nvPr/>
      </p:nvGrpSpPr>
      <p:grpSpPr>
        <a:xfrm>
          <a:off x="0" y="0"/>
          <a:ext cx="0" cy="0"/>
          <a:chOff x="0" y="0"/>
          <a:chExt cx="0" cy="0"/>
        </a:xfrm>
      </p:grpSpPr>
      <p:sp>
        <p:nvSpPr>
          <p:cNvPr id="9" name="Rectangle 2"/>
          <p:cNvSpPr>
            <a:spLocks noGrp="1" noChangeArrowheads="1"/>
          </p:cNvSpPr>
          <p:nvPr>
            <p:ph type="title" hasCustomPrompt="1"/>
          </p:nvPr>
        </p:nvSpPr>
        <p:spPr bwMode="auto">
          <a:xfrm>
            <a:off x="905256" y="576272"/>
            <a:ext cx="4507992" cy="514350"/>
          </a:xfrm>
          <a:prstGeom prst="rect">
            <a:avLst/>
          </a:prstGeom>
          <a:noFill/>
          <a:ln w="9525">
            <a:noFill/>
            <a:miter lim="800000"/>
            <a:headEnd/>
            <a:tailEnd/>
          </a:ln>
          <a:effectLst/>
        </p:spPr>
        <p:txBody>
          <a:bodyPr vert="horz" wrap="none" lIns="0" tIns="0" rIns="0" bIns="0" numCol="1" anchor="t" anchorCtr="0" compatLnSpc="1">
            <a:prstTxWarp prst="textNoShape">
              <a:avLst/>
            </a:prstTxWarp>
            <a:noAutofit/>
          </a:bodyPr>
          <a:lstStyle>
            <a:lvl1pPr>
              <a:defRPr>
                <a:solidFill>
                  <a:srgbClr val="333333"/>
                </a:solidFill>
              </a:defRPr>
            </a:lvl1pPr>
          </a:lstStyle>
          <a:p>
            <a:pPr lvl="0"/>
            <a:r>
              <a:rPr lang="en-US" dirty="0" smtClean="0"/>
              <a:t>Click to add title</a:t>
            </a:r>
          </a:p>
        </p:txBody>
      </p:sp>
      <p:sp>
        <p:nvSpPr>
          <p:cNvPr id="4" name="Text Placeholder 3"/>
          <p:cNvSpPr>
            <a:spLocks noGrp="1"/>
          </p:cNvSpPr>
          <p:nvPr>
            <p:ph type="body" sz="quarter" idx="11"/>
          </p:nvPr>
        </p:nvSpPr>
        <p:spPr>
          <a:xfrm>
            <a:off x="920750" y="1618548"/>
            <a:ext cx="7308850" cy="647700"/>
          </a:xfrm>
        </p:spPr>
        <p:txBody>
          <a:bodyPr/>
          <a:lstStyle>
            <a:lvl1pPr marL="0">
              <a:buFontTx/>
              <a:buNone/>
              <a:defRPr sz="1800">
                <a:solidFill>
                  <a:schemeClr val="tx1"/>
                </a:solidFill>
              </a:defRPr>
            </a:lvl1pPr>
            <a:lvl2pPr marL="63500" indent="0">
              <a:buFontTx/>
              <a:buNone/>
              <a:defRPr sz="1600">
                <a:solidFill>
                  <a:schemeClr val="tx1"/>
                </a:solidFill>
              </a:defRPr>
            </a:lvl2pPr>
            <a:lvl3pPr marL="63500" indent="0">
              <a:buFontTx/>
              <a:buNone/>
              <a:defRPr sz="1600">
                <a:solidFill>
                  <a:schemeClr val="tx1"/>
                </a:solidFill>
              </a:defRPr>
            </a:lvl3pPr>
            <a:lvl4pPr marL="63500" indent="0">
              <a:buFontTx/>
              <a:buNone/>
              <a:defRPr sz="1600">
                <a:solidFill>
                  <a:schemeClr val="tx1"/>
                </a:solidFill>
              </a:defRPr>
            </a:lvl4pPr>
            <a:lvl5pPr marL="63500" indent="0">
              <a:buFontTx/>
              <a:buNone/>
              <a:defRPr sz="1600">
                <a:solidFill>
                  <a:schemeClr val="tx1"/>
                </a:solidFill>
              </a:defRPr>
            </a:lvl5pPr>
          </a:lstStyle>
          <a:p>
            <a:pPr lvl="0"/>
            <a:r>
              <a:rPr lang="en-US" dirty="0" smtClean="0"/>
              <a:t>Click to edit Master text styles</a:t>
            </a:r>
          </a:p>
        </p:txBody>
      </p:sp>
      <p:sp>
        <p:nvSpPr>
          <p:cNvPr id="3" name="Text Placeholder 2"/>
          <p:cNvSpPr>
            <a:spLocks noGrp="1"/>
          </p:cNvSpPr>
          <p:nvPr>
            <p:ph type="body" sz="quarter" idx="12"/>
          </p:nvPr>
        </p:nvSpPr>
        <p:spPr>
          <a:xfrm>
            <a:off x="713232" y="2435741"/>
            <a:ext cx="3566160" cy="2194813"/>
          </a:xfrm>
        </p:spPr>
        <p:txBody>
          <a:bodyPr/>
          <a:lstStyle>
            <a:lvl1pPr>
              <a:lnSpc>
                <a:spcPct val="95000"/>
              </a:lnSpc>
              <a:spcBef>
                <a:spcPts val="500"/>
              </a:spcBef>
              <a:defRPr/>
            </a:lvl1pPr>
            <a:lvl2pPr indent="-182880">
              <a:lnSpc>
                <a:spcPct val="95000"/>
              </a:lnSpc>
              <a:spcBef>
                <a:spcPts val="500"/>
              </a:spcBef>
              <a:buClr>
                <a:schemeClr val="tx1"/>
              </a:buClr>
              <a:defRPr>
                <a:solidFill>
                  <a:srgbClr val="333333"/>
                </a:solidFill>
              </a:defRPr>
            </a:lvl2pPr>
            <a:lvl3pPr marL="192024" indent="-179388">
              <a:lnSpc>
                <a:spcPct val="95000"/>
              </a:lnSpc>
              <a:spcBef>
                <a:spcPts val="500"/>
              </a:spcBef>
              <a:buClr>
                <a:schemeClr val="tx1"/>
              </a:buClr>
              <a:defRPr>
                <a:solidFill>
                  <a:srgbClr val="333333"/>
                </a:solidFill>
              </a:defRPr>
            </a:lvl3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
        <p:nvSpPr>
          <p:cNvPr id="6" name="Text Placeholder 5"/>
          <p:cNvSpPr>
            <a:spLocks noGrp="1"/>
          </p:cNvSpPr>
          <p:nvPr>
            <p:ph type="body" sz="quarter" idx="13"/>
          </p:nvPr>
        </p:nvSpPr>
        <p:spPr>
          <a:xfrm>
            <a:off x="4672013" y="2435742"/>
            <a:ext cx="3559175" cy="2189680"/>
          </a:xfrm>
        </p:spPr>
        <p:txBody>
          <a:bodyPr/>
          <a:lstStyle>
            <a:lvl1pPr>
              <a:lnSpc>
                <a:spcPct val="95000"/>
              </a:lnSpc>
              <a:spcBef>
                <a:spcPts val="500"/>
              </a:spcBef>
              <a:defRPr/>
            </a:lvl1pPr>
            <a:lvl2pPr indent="-182880">
              <a:lnSpc>
                <a:spcPct val="95000"/>
              </a:lnSpc>
              <a:spcBef>
                <a:spcPts val="500"/>
              </a:spcBef>
              <a:buClr>
                <a:schemeClr val="tx1"/>
              </a:buClr>
              <a:defRPr>
                <a:solidFill>
                  <a:srgbClr val="333333"/>
                </a:solidFill>
              </a:defRPr>
            </a:lvl2pPr>
            <a:lvl3pPr marL="192024" indent="-179388">
              <a:lnSpc>
                <a:spcPct val="95000"/>
              </a:lnSpc>
              <a:spcBef>
                <a:spcPts val="500"/>
              </a:spcBef>
              <a:buClr>
                <a:schemeClr val="tx1"/>
              </a:buClr>
              <a:defRPr>
                <a:solidFill>
                  <a:srgbClr val="333333"/>
                </a:solidFill>
              </a:defRPr>
            </a:lvl3pPr>
          </a:lstStyle>
          <a:p>
            <a:pPr lvl="0"/>
            <a:r>
              <a:rPr lang="en-US" dirty="0" smtClean="0"/>
              <a:t>Click to edit Master text styles</a:t>
            </a:r>
          </a:p>
          <a:p>
            <a:pPr lvl="1"/>
            <a:r>
              <a:rPr lang="en-US" dirty="0" smtClean="0"/>
              <a:t>Second level</a:t>
            </a:r>
          </a:p>
          <a:p>
            <a:pPr lvl="2"/>
            <a:r>
              <a:rPr lang="en-US" dirty="0" smtClean="0"/>
              <a:t>Third level</a:t>
            </a:r>
            <a:endParaRPr lang="en-US" dirty="0"/>
          </a:p>
        </p:txBody>
      </p:sp>
    </p:spTree>
    <p:extLst>
      <p:ext uri="{BB962C8B-B14F-4D97-AF65-F5344CB8AC3E}">
        <p14:creationId xmlns:p14="http://schemas.microsoft.com/office/powerpoint/2010/main" val="2325605440"/>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1044"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9" name="Rectangle 8"/>
          <p:cNvSpPr/>
          <p:nvPr/>
        </p:nvSpPr>
        <p:spPr bwMode="white">
          <a:xfrm>
            <a:off x="4571967" y="4659397"/>
            <a:ext cx="65" cy="263149"/>
          </a:xfrm>
          <a:prstGeom prst="rect">
            <a:avLst/>
          </a:prstGeom>
          <a:solidFill>
            <a:schemeClr val="bg1"/>
          </a:solid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spAutoFit/>
          </a:bodyPr>
          <a:lstStyle/>
          <a:p>
            <a:pPr marL="0" marR="0" indent="0" algn="ctr" defTabSz="914400" rtl="0" eaLnBrk="1" fontAlgn="base" latinLnBrk="0" hangingPunct="1">
              <a:lnSpc>
                <a:spcPct val="95000"/>
              </a:lnSpc>
              <a:spcBef>
                <a:spcPct val="5000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
        <p:nvSpPr>
          <p:cNvPr id="3" name="Rectangle 2"/>
          <p:cNvSpPr/>
          <p:nvPr userDrawn="1"/>
        </p:nvSpPr>
        <p:spPr bwMode="white">
          <a:xfrm>
            <a:off x="4571967" y="4659397"/>
            <a:ext cx="65" cy="263149"/>
          </a:xfrm>
          <a:prstGeom prst="rect">
            <a:avLst/>
          </a:prstGeom>
          <a:solidFill>
            <a:schemeClr val="bg1"/>
          </a:solid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spAutoFit/>
          </a:bodyPr>
          <a:lstStyle/>
          <a:p>
            <a:pPr marL="0" marR="0" indent="0" algn="ctr" defTabSz="914400" rtl="0" eaLnBrk="1" fontAlgn="base" latinLnBrk="0" hangingPunct="1">
              <a:lnSpc>
                <a:spcPct val="95000"/>
              </a:lnSpc>
              <a:spcBef>
                <a:spcPct val="5000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cs typeface="Arial" charset="0"/>
            </a:endParaRP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Cover (Dark background)">
    <p:bg bwMode="black">
      <p:bgPr>
        <a:solidFill>
          <a:srgbClr val="1770B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ctrTitle" hasCustomPrompt="1"/>
          </p:nvPr>
        </p:nvSpPr>
        <p:spPr bwMode="white">
          <a:xfrm>
            <a:off x="905256" y="2153613"/>
            <a:ext cx="4509515" cy="1157912"/>
          </a:xfrm>
          <a:noFill/>
          <a:ln w="9525">
            <a:noFill/>
            <a:miter lim="800000"/>
            <a:headEnd/>
            <a:tailEnd/>
          </a:ln>
          <a:effectLst/>
        </p:spPr>
        <p:txBody>
          <a:bodyPr vert="horz" wrap="square" lIns="0" tIns="0" rIns="0" bIns="0" numCol="1" anchor="t" anchorCtr="0" compatLnSpc="1">
            <a:prstTxWarp prst="textNoShape">
              <a:avLst/>
            </a:prstTxWarp>
            <a:noAutofit/>
          </a:bodyPr>
          <a:lstStyle>
            <a:lvl1pPr marL="0">
              <a:defRPr lang="en-US" sz="5000" b="1" dirty="0">
                <a:solidFill>
                  <a:schemeClr val="bg2"/>
                </a:solidFill>
              </a:defRPr>
            </a:lvl1pPr>
          </a:lstStyle>
          <a:p>
            <a:pPr lvl="0">
              <a:lnSpc>
                <a:spcPct val="76000"/>
              </a:lnSpc>
            </a:pPr>
            <a:r>
              <a:rPr lang="en-US" dirty="0" smtClean="0"/>
              <a:t>Headline</a:t>
            </a:r>
            <a:br>
              <a:rPr lang="en-US" dirty="0" smtClean="0"/>
            </a:br>
            <a:r>
              <a:rPr lang="en-US" dirty="0" smtClean="0"/>
              <a:t>treatment</a:t>
            </a:r>
            <a:endParaRPr lang="en-US" dirty="0"/>
          </a:p>
        </p:txBody>
      </p:sp>
      <p:sp>
        <p:nvSpPr>
          <p:cNvPr id="16" name="Text Placeholder 9"/>
          <p:cNvSpPr>
            <a:spLocks noGrp="1"/>
          </p:cNvSpPr>
          <p:nvPr>
            <p:ph type="body" sz="quarter" idx="15" hasCustomPrompt="1"/>
          </p:nvPr>
        </p:nvSpPr>
        <p:spPr bwMode="white">
          <a:xfrm>
            <a:off x="905256" y="4092610"/>
            <a:ext cx="4434840" cy="171450"/>
          </a:xfrm>
        </p:spPr>
        <p:txBody>
          <a:bodyPr anchor="t" anchorCtr="0"/>
          <a:lstStyle>
            <a:lvl1pPr marL="0">
              <a:spcBef>
                <a:spcPts val="0"/>
              </a:spcBef>
              <a:defRPr sz="1100" b="0">
                <a:solidFill>
                  <a:schemeClr val="bg1"/>
                </a:solidFill>
                <a:latin typeface="+mn-lt"/>
              </a:defRPr>
            </a:lvl1pPr>
          </a:lstStyle>
          <a:p>
            <a:pPr lvl="0"/>
            <a:r>
              <a:rPr lang="en-US" dirty="0" smtClean="0"/>
              <a:t>Date (click to change)</a:t>
            </a:r>
          </a:p>
        </p:txBody>
      </p:sp>
      <p:sp>
        <p:nvSpPr>
          <p:cNvPr id="17" name="Text Placeholder 9"/>
          <p:cNvSpPr>
            <a:spLocks noGrp="1"/>
          </p:cNvSpPr>
          <p:nvPr>
            <p:ph type="body" sz="quarter" idx="16" hasCustomPrompt="1"/>
          </p:nvPr>
        </p:nvSpPr>
        <p:spPr bwMode="white">
          <a:xfrm>
            <a:off x="905256" y="3914302"/>
            <a:ext cx="4434840" cy="171450"/>
          </a:xfrm>
          <a:noFill/>
          <a:ln w="9525">
            <a:noFill/>
            <a:miter lim="800000"/>
            <a:headEnd/>
            <a:tailEnd/>
          </a:ln>
          <a:effectLst/>
        </p:spPr>
        <p:txBody>
          <a:bodyPr vert="horz" wrap="square" lIns="0" tIns="0" rIns="0" bIns="0" numCol="1" anchor="t" anchorCtr="0" compatLnSpc="1">
            <a:prstTxWarp prst="textNoShape">
              <a:avLst/>
            </a:prstTxWarp>
          </a:bodyPr>
          <a:lstStyle>
            <a:lvl1pPr marL="0" algn="l">
              <a:defRPr lang="en-US" sz="1100" b="0" i="0" dirty="0" smtClean="0">
                <a:solidFill>
                  <a:schemeClr val="bg1"/>
                </a:solidFill>
              </a:defRPr>
            </a:lvl1pPr>
          </a:lstStyle>
          <a:p>
            <a:pPr lvl="0">
              <a:spcBef>
                <a:spcPts val="0"/>
              </a:spcBef>
            </a:pPr>
            <a:r>
              <a:rPr lang="en-US" dirty="0" smtClean="0"/>
              <a:t>Author Names (click to change)</a:t>
            </a:r>
          </a:p>
        </p:txBody>
      </p:sp>
    </p:spTree>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964" userDrawn="1">
          <p15:clr>
            <a:srgbClr val="FBAE40"/>
          </p15:clr>
        </p15:guide>
        <p15:guide id="2" pos="576" userDrawn="1">
          <p15:clr>
            <a:srgbClr val="FBAE40"/>
          </p15:clr>
        </p15:guide>
        <p15:guide id="3" pos="5184"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ver (white background)">
    <p:spTree>
      <p:nvGrpSpPr>
        <p:cNvPr id="1" name=""/>
        <p:cNvGrpSpPr/>
        <p:nvPr/>
      </p:nvGrpSpPr>
      <p:grpSpPr>
        <a:xfrm>
          <a:off x="0" y="0"/>
          <a:ext cx="0" cy="0"/>
          <a:chOff x="0" y="0"/>
          <a:chExt cx="0" cy="0"/>
        </a:xfrm>
      </p:grpSpPr>
      <p:sp>
        <p:nvSpPr>
          <p:cNvPr id="9218" name="Rectangle 2"/>
          <p:cNvSpPr>
            <a:spLocks noGrp="1" noChangeArrowheads="1"/>
          </p:cNvSpPr>
          <p:nvPr>
            <p:ph type="ctrTitle" hasCustomPrompt="1"/>
          </p:nvPr>
        </p:nvSpPr>
        <p:spPr bwMode="white">
          <a:xfrm>
            <a:off x="908814" y="2153613"/>
            <a:ext cx="4509515" cy="1157912"/>
          </a:xfrm>
          <a:noFill/>
          <a:ln w="9525">
            <a:noFill/>
            <a:miter lim="800000"/>
            <a:headEnd/>
            <a:tailEnd/>
          </a:ln>
          <a:effectLst/>
        </p:spPr>
        <p:txBody>
          <a:bodyPr vert="horz" wrap="square" lIns="0" tIns="0" rIns="0" bIns="0" numCol="1" anchor="t" anchorCtr="0" compatLnSpc="1">
            <a:prstTxWarp prst="textNoShape">
              <a:avLst/>
            </a:prstTxWarp>
            <a:noAutofit/>
          </a:bodyPr>
          <a:lstStyle>
            <a:lvl1pPr marL="0">
              <a:defRPr lang="en-US" sz="5000" b="1" dirty="0">
                <a:solidFill>
                  <a:srgbClr val="333333"/>
                </a:solidFill>
              </a:defRPr>
            </a:lvl1pPr>
          </a:lstStyle>
          <a:p>
            <a:pPr lvl="0">
              <a:lnSpc>
                <a:spcPct val="76000"/>
              </a:lnSpc>
            </a:pPr>
            <a:r>
              <a:rPr lang="en-US" dirty="0" smtClean="0"/>
              <a:t>Headline</a:t>
            </a:r>
            <a:br>
              <a:rPr lang="en-US" dirty="0" smtClean="0"/>
            </a:br>
            <a:r>
              <a:rPr lang="en-US" dirty="0" smtClean="0"/>
              <a:t>treatment</a:t>
            </a:r>
            <a:endParaRPr lang="en-US" dirty="0"/>
          </a:p>
        </p:txBody>
      </p:sp>
      <p:sp>
        <p:nvSpPr>
          <p:cNvPr id="16" name="Text Placeholder 9"/>
          <p:cNvSpPr>
            <a:spLocks noGrp="1"/>
          </p:cNvSpPr>
          <p:nvPr>
            <p:ph type="body" sz="quarter" idx="15" hasCustomPrompt="1"/>
          </p:nvPr>
        </p:nvSpPr>
        <p:spPr bwMode="white">
          <a:xfrm>
            <a:off x="908814" y="4092610"/>
            <a:ext cx="4434840" cy="171450"/>
          </a:xfrm>
        </p:spPr>
        <p:txBody>
          <a:bodyPr anchor="t" anchorCtr="0"/>
          <a:lstStyle>
            <a:lvl1pPr marL="0">
              <a:spcBef>
                <a:spcPts val="0"/>
              </a:spcBef>
              <a:defRPr sz="1100" b="0">
                <a:solidFill>
                  <a:schemeClr val="tx1"/>
                </a:solidFill>
                <a:latin typeface="+mn-lt"/>
              </a:defRPr>
            </a:lvl1pPr>
          </a:lstStyle>
          <a:p>
            <a:pPr lvl="0"/>
            <a:r>
              <a:rPr lang="en-US" dirty="0" smtClean="0"/>
              <a:t>Date (click to change)</a:t>
            </a:r>
          </a:p>
        </p:txBody>
      </p:sp>
      <p:sp>
        <p:nvSpPr>
          <p:cNvPr id="17" name="Text Placeholder 9"/>
          <p:cNvSpPr>
            <a:spLocks noGrp="1"/>
          </p:cNvSpPr>
          <p:nvPr>
            <p:ph type="body" sz="quarter" idx="16" hasCustomPrompt="1"/>
          </p:nvPr>
        </p:nvSpPr>
        <p:spPr bwMode="white">
          <a:xfrm>
            <a:off x="908814" y="3914302"/>
            <a:ext cx="4434840" cy="171450"/>
          </a:xfrm>
          <a:noFill/>
          <a:ln w="9525">
            <a:noFill/>
            <a:miter lim="800000"/>
            <a:headEnd/>
            <a:tailEnd/>
          </a:ln>
          <a:effectLst/>
        </p:spPr>
        <p:txBody>
          <a:bodyPr vert="horz" wrap="square" lIns="0" tIns="0" rIns="0" bIns="0" numCol="1" anchor="t" anchorCtr="0" compatLnSpc="1">
            <a:prstTxWarp prst="textNoShape">
              <a:avLst/>
            </a:prstTxWarp>
          </a:bodyPr>
          <a:lstStyle>
            <a:lvl1pPr marL="0" algn="l">
              <a:defRPr lang="en-US" sz="1100" b="0" i="0" dirty="0" smtClean="0">
                <a:solidFill>
                  <a:schemeClr val="tx1"/>
                </a:solidFill>
              </a:defRPr>
            </a:lvl1pPr>
          </a:lstStyle>
          <a:p>
            <a:pPr lvl="0">
              <a:spcBef>
                <a:spcPts val="0"/>
              </a:spcBef>
            </a:pPr>
            <a:r>
              <a:rPr lang="en-US" dirty="0" smtClean="0"/>
              <a:t>Author Names (click to change)</a:t>
            </a:r>
          </a:p>
        </p:txBody>
      </p:sp>
    </p:spTree>
    <p:extLst>
      <p:ext uri="{BB962C8B-B14F-4D97-AF65-F5344CB8AC3E}">
        <p14:creationId xmlns:p14="http://schemas.microsoft.com/office/powerpoint/2010/main" val="3372688328"/>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964">
          <p15:clr>
            <a:srgbClr val="FBAE40"/>
          </p15:clr>
        </p15:guide>
        <p15:guide id="2" pos="576">
          <p15:clr>
            <a:srgbClr val="FBAE40"/>
          </p15:clr>
        </p15:guide>
        <p15:guide id="3" pos="5184">
          <p15:clr>
            <a:srgbClr val="FBAE40"/>
          </p15:clr>
        </p15:guide>
        <p15:guide id="4" orient="horz" pos="660">
          <p15:clr>
            <a:srgbClr val="FBAE40"/>
          </p15:clr>
        </p15:guide>
        <p15:guide id="5" orient="horz" pos="780">
          <p15:clr>
            <a:srgbClr val="FBAE40"/>
          </p15:clr>
        </p15:guide>
        <p15:guide id="6" orient="horz" pos="2484">
          <p15:clr>
            <a:srgbClr val="FBAE40"/>
          </p15:clr>
        </p15:guide>
        <p15:guide id="7" orient="horz" pos="258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905256" y="576272"/>
            <a:ext cx="4507992" cy="514350"/>
          </a:xfrm>
          <a:prstGeom prst="rect">
            <a:avLst/>
          </a:prstGeom>
          <a:noFill/>
          <a:ln w="9525">
            <a:noFill/>
            <a:miter lim="800000"/>
            <a:headEnd/>
            <a:tailEnd/>
          </a:ln>
          <a:effectLst/>
        </p:spPr>
        <p:txBody>
          <a:bodyPr vert="horz" wrap="none" lIns="0" tIns="0" rIns="0" bIns="0" numCol="1" anchor="t" anchorCtr="0" compatLnSpc="1">
            <a:prstTxWarp prst="textNoShape">
              <a:avLst/>
            </a:prstTxWarp>
            <a:noAutofit/>
          </a:bodyPr>
          <a:lstStyle/>
          <a:p>
            <a:pPr lvl="0"/>
            <a:r>
              <a:rPr lang="en-US" dirty="0" smtClean="0"/>
              <a:t>Click to add title</a:t>
            </a:r>
          </a:p>
        </p:txBody>
      </p:sp>
      <p:sp>
        <p:nvSpPr>
          <p:cNvPr id="1027" name="Rectangle 3"/>
          <p:cNvSpPr>
            <a:spLocks noGrp="1" noChangeArrowheads="1"/>
          </p:cNvSpPr>
          <p:nvPr>
            <p:ph type="body" idx="1"/>
          </p:nvPr>
        </p:nvSpPr>
        <p:spPr bwMode="auto">
          <a:xfrm>
            <a:off x="879403" y="1839913"/>
            <a:ext cx="6948129" cy="2246168"/>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p:txBody>
      </p:sp>
    </p:spTree>
  </p:cSld>
  <p:clrMap bg1="lt1" tx1="dk1" bg2="lt2" tx2="dk2" accent1="accent1" accent2="accent2" accent3="accent3" accent4="accent4" accent5="accent5" accent6="accent6" hlink="hlink" folHlink="folHlink"/>
  <p:sldLayoutIdLst>
    <p:sldLayoutId id="2147483788" r:id="rId1"/>
    <p:sldLayoutId id="2147483820" r:id="rId2"/>
    <p:sldLayoutId id="2147483821" r:id="rId3"/>
    <p:sldLayoutId id="2147483822" r:id="rId4"/>
    <p:sldLayoutId id="2147483789" r:id="rId5"/>
    <p:sldLayoutId id="2147483808" r:id="rId6"/>
    <p:sldLayoutId id="2147483792" r:id="rId7"/>
    <p:sldLayoutId id="2147483794" r:id="rId8"/>
    <p:sldLayoutId id="2147483811" r:id="rId9"/>
    <p:sldLayoutId id="2147483803" r:id="rId10"/>
    <p:sldLayoutId id="2147483824" r:id="rId11"/>
    <p:sldLayoutId id="2147483823" r:id="rId12"/>
    <p:sldLayoutId id="2147483809" r:id="rId13"/>
    <p:sldLayoutId id="2147483805" r:id="rId14"/>
    <p:sldLayoutId id="2147483806" r:id="rId15"/>
    <p:sldLayoutId id="2147483816" r:id="rId16"/>
    <p:sldLayoutId id="2147483810" r:id="rId17"/>
    <p:sldLayoutId id="2147483812" r:id="rId18"/>
    <p:sldLayoutId id="2147483813" r:id="rId19"/>
    <p:sldLayoutId id="2147483815" r:id="rId20"/>
    <p:sldLayoutId id="2147483825" r:id="rId21"/>
  </p:sldLayoutIdLst>
  <p:timing>
    <p:tnLst>
      <p:par>
        <p:cTn id="1" dur="indefinite" restart="never" nodeType="tmRoot"/>
      </p:par>
    </p:tnLst>
  </p:timing>
  <p:hf hdr="0" dt="0"/>
  <p:txStyles>
    <p:titleStyle>
      <a:lvl1pPr algn="l" rtl="0" eaLnBrk="1" fontAlgn="base" hangingPunct="1">
        <a:lnSpc>
          <a:spcPct val="80000"/>
        </a:lnSpc>
        <a:spcBef>
          <a:spcPct val="0"/>
        </a:spcBef>
        <a:spcAft>
          <a:spcPct val="0"/>
        </a:spcAft>
        <a:defRPr sz="5000" b="0" cap="none" baseline="0">
          <a:solidFill>
            <a:srgbClr val="333333"/>
          </a:solidFill>
          <a:latin typeface="+mj-lt"/>
          <a:ea typeface="+mj-ea"/>
          <a:cs typeface="+mj-cs"/>
        </a:defRPr>
      </a:lvl1pPr>
      <a:lvl2pPr algn="l" rtl="0" eaLnBrk="1" fontAlgn="base" hangingPunct="1">
        <a:lnSpc>
          <a:spcPct val="85000"/>
        </a:lnSpc>
        <a:spcBef>
          <a:spcPct val="0"/>
        </a:spcBef>
        <a:spcAft>
          <a:spcPct val="0"/>
        </a:spcAft>
        <a:defRPr sz="2800" b="1">
          <a:solidFill>
            <a:schemeClr val="tx1"/>
          </a:solidFill>
          <a:latin typeface="Arial" charset="0"/>
          <a:cs typeface="Arial" charset="0"/>
        </a:defRPr>
      </a:lvl2pPr>
      <a:lvl3pPr algn="l" rtl="0" eaLnBrk="1" fontAlgn="base" hangingPunct="1">
        <a:lnSpc>
          <a:spcPct val="85000"/>
        </a:lnSpc>
        <a:spcBef>
          <a:spcPct val="0"/>
        </a:spcBef>
        <a:spcAft>
          <a:spcPct val="0"/>
        </a:spcAft>
        <a:defRPr sz="2800" b="1">
          <a:solidFill>
            <a:schemeClr val="tx1"/>
          </a:solidFill>
          <a:latin typeface="Arial" charset="0"/>
          <a:cs typeface="Arial" charset="0"/>
        </a:defRPr>
      </a:lvl3pPr>
      <a:lvl4pPr algn="l" rtl="0" eaLnBrk="1" fontAlgn="base" hangingPunct="1">
        <a:lnSpc>
          <a:spcPct val="85000"/>
        </a:lnSpc>
        <a:spcBef>
          <a:spcPct val="0"/>
        </a:spcBef>
        <a:spcAft>
          <a:spcPct val="0"/>
        </a:spcAft>
        <a:defRPr sz="2800" b="1">
          <a:solidFill>
            <a:schemeClr val="tx1"/>
          </a:solidFill>
          <a:latin typeface="Arial" charset="0"/>
          <a:cs typeface="Arial" charset="0"/>
        </a:defRPr>
      </a:lvl4pPr>
      <a:lvl5pPr algn="l" rtl="0" eaLnBrk="1" fontAlgn="base" hangingPunct="1">
        <a:lnSpc>
          <a:spcPct val="85000"/>
        </a:lnSpc>
        <a:spcBef>
          <a:spcPct val="0"/>
        </a:spcBef>
        <a:spcAft>
          <a:spcPct val="0"/>
        </a:spcAft>
        <a:defRPr sz="2800" b="1">
          <a:solidFill>
            <a:schemeClr val="tx1"/>
          </a:solidFill>
          <a:latin typeface="Arial" charset="0"/>
          <a:cs typeface="Arial" charset="0"/>
        </a:defRPr>
      </a:lvl5pPr>
      <a:lvl6pPr marL="457200" algn="l" rtl="0" eaLnBrk="1" fontAlgn="base" hangingPunct="1">
        <a:lnSpc>
          <a:spcPct val="85000"/>
        </a:lnSpc>
        <a:spcBef>
          <a:spcPct val="0"/>
        </a:spcBef>
        <a:spcAft>
          <a:spcPct val="0"/>
        </a:spcAft>
        <a:defRPr sz="2800" b="1">
          <a:solidFill>
            <a:schemeClr val="tx1"/>
          </a:solidFill>
          <a:latin typeface="Arial" charset="0"/>
          <a:cs typeface="Arial" charset="0"/>
        </a:defRPr>
      </a:lvl6pPr>
      <a:lvl7pPr marL="914400" algn="l" rtl="0" eaLnBrk="1" fontAlgn="base" hangingPunct="1">
        <a:lnSpc>
          <a:spcPct val="85000"/>
        </a:lnSpc>
        <a:spcBef>
          <a:spcPct val="0"/>
        </a:spcBef>
        <a:spcAft>
          <a:spcPct val="0"/>
        </a:spcAft>
        <a:defRPr sz="2800" b="1">
          <a:solidFill>
            <a:schemeClr val="tx1"/>
          </a:solidFill>
          <a:latin typeface="Arial" charset="0"/>
          <a:cs typeface="Arial" charset="0"/>
        </a:defRPr>
      </a:lvl7pPr>
      <a:lvl8pPr marL="1371600" algn="l" rtl="0" eaLnBrk="1" fontAlgn="base" hangingPunct="1">
        <a:lnSpc>
          <a:spcPct val="85000"/>
        </a:lnSpc>
        <a:spcBef>
          <a:spcPct val="0"/>
        </a:spcBef>
        <a:spcAft>
          <a:spcPct val="0"/>
        </a:spcAft>
        <a:defRPr sz="2800" b="1">
          <a:solidFill>
            <a:schemeClr val="tx1"/>
          </a:solidFill>
          <a:latin typeface="Arial" charset="0"/>
          <a:cs typeface="Arial" charset="0"/>
        </a:defRPr>
      </a:lvl8pPr>
      <a:lvl9pPr marL="1828800" algn="l" rtl="0" eaLnBrk="1" fontAlgn="base" hangingPunct="1">
        <a:lnSpc>
          <a:spcPct val="85000"/>
        </a:lnSpc>
        <a:spcBef>
          <a:spcPct val="0"/>
        </a:spcBef>
        <a:spcAft>
          <a:spcPct val="0"/>
        </a:spcAft>
        <a:defRPr sz="2800" b="1">
          <a:solidFill>
            <a:schemeClr val="tx1"/>
          </a:solidFill>
          <a:latin typeface="Arial" charset="0"/>
          <a:cs typeface="Arial" charset="0"/>
        </a:defRPr>
      </a:lvl9pPr>
    </p:titleStyle>
    <p:bodyStyle>
      <a:lvl1pPr marL="201168" algn="l" rtl="0" eaLnBrk="1" fontAlgn="base" hangingPunct="1">
        <a:lnSpc>
          <a:spcPct val="95000"/>
        </a:lnSpc>
        <a:spcBef>
          <a:spcPts val="1500"/>
        </a:spcBef>
        <a:spcAft>
          <a:spcPct val="0"/>
        </a:spcAft>
        <a:buClr>
          <a:schemeClr val="accent1"/>
        </a:buClr>
        <a:buSzPct val="90000"/>
        <a:buFont typeface="Wingdings" pitchFamily="2" charset="2"/>
        <a:defRPr sz="2000">
          <a:solidFill>
            <a:srgbClr val="1770B1"/>
          </a:solidFill>
          <a:latin typeface="+mn-lt"/>
          <a:ea typeface="+mn-ea"/>
          <a:cs typeface="+mn-cs"/>
        </a:defRPr>
      </a:lvl1pPr>
      <a:lvl2pPr marL="200025" indent="-136525" algn="l" rtl="0" eaLnBrk="1" fontAlgn="base" hangingPunct="1">
        <a:lnSpc>
          <a:spcPct val="95000"/>
        </a:lnSpc>
        <a:spcBef>
          <a:spcPts val="500"/>
        </a:spcBef>
        <a:spcAft>
          <a:spcPct val="0"/>
        </a:spcAft>
        <a:buClr>
          <a:schemeClr val="tx1"/>
        </a:buClr>
        <a:buSzPct val="100000"/>
        <a:buFont typeface="Arial"/>
        <a:buChar char="•"/>
        <a:defRPr sz="1600">
          <a:solidFill>
            <a:srgbClr val="333333"/>
          </a:solidFill>
          <a:latin typeface="+mn-lt"/>
          <a:cs typeface="+mn-cs"/>
        </a:defRPr>
      </a:lvl2pPr>
      <a:lvl3pPr marL="406400" indent="-233363" algn="l" rtl="0" eaLnBrk="1" fontAlgn="base" hangingPunct="1">
        <a:spcBef>
          <a:spcPts val="900"/>
        </a:spcBef>
        <a:spcAft>
          <a:spcPts val="0"/>
        </a:spcAft>
        <a:buClr>
          <a:schemeClr val="tx1"/>
        </a:buClr>
        <a:buSzPct val="100000"/>
        <a:buFont typeface="+mj-lt"/>
        <a:buAutoNum type="arabicPeriod"/>
        <a:defRPr sz="1600">
          <a:solidFill>
            <a:srgbClr val="333333"/>
          </a:solidFill>
          <a:latin typeface="+mn-lt"/>
          <a:cs typeface="+mn-cs"/>
        </a:defRPr>
      </a:lvl3pPr>
      <a:lvl4pPr marL="200025" indent="-136525" algn="l" rtl="0" eaLnBrk="1" fontAlgn="base" hangingPunct="1">
        <a:spcBef>
          <a:spcPts val="900"/>
        </a:spcBef>
        <a:spcAft>
          <a:spcPts val="0"/>
        </a:spcAft>
        <a:buClr>
          <a:srgbClr val="000000"/>
        </a:buClr>
        <a:buSzPct val="90000"/>
        <a:buFont typeface="Arial"/>
        <a:buChar char="•"/>
        <a:defRPr sz="1600" baseline="0">
          <a:solidFill>
            <a:schemeClr val="tx1"/>
          </a:solidFill>
          <a:latin typeface="+mn-lt"/>
          <a:cs typeface="+mn-cs"/>
        </a:defRPr>
      </a:lvl4pPr>
      <a:lvl5pPr marL="200025" indent="-136525" algn="l" rtl="0" eaLnBrk="1" fontAlgn="base" hangingPunct="1">
        <a:spcBef>
          <a:spcPts val="900"/>
        </a:spcBef>
        <a:spcAft>
          <a:spcPts val="0"/>
        </a:spcAft>
        <a:buClr>
          <a:srgbClr val="000000"/>
        </a:buClr>
        <a:buFont typeface="Arial"/>
        <a:buChar char="•"/>
        <a:defRPr sz="1600">
          <a:solidFill>
            <a:schemeClr val="tx1"/>
          </a:solidFill>
          <a:latin typeface="+mn-lt"/>
          <a:cs typeface="+mn-cs"/>
        </a:defRPr>
      </a:lvl5pPr>
      <a:lvl6pPr marL="1209675" indent="-160338" algn="l" rtl="0" eaLnBrk="1" fontAlgn="base" hangingPunct="1">
        <a:spcBef>
          <a:spcPct val="10000"/>
        </a:spcBef>
        <a:spcAft>
          <a:spcPct val="0"/>
        </a:spcAft>
        <a:buClr>
          <a:schemeClr val="accent1"/>
        </a:buClr>
        <a:buFont typeface="Arial" charset="0"/>
        <a:buChar char="­"/>
        <a:defRPr baseline="0">
          <a:solidFill>
            <a:schemeClr val="tx1"/>
          </a:solidFill>
          <a:latin typeface="+mn-lt"/>
          <a:cs typeface="+mn-cs"/>
        </a:defRPr>
      </a:lvl6pPr>
      <a:lvl7pPr marL="16668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7pPr>
      <a:lvl8pPr marL="21240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8pPr>
      <a:lvl9pPr marL="25812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576" userDrawn="1">
          <p15:clr>
            <a:srgbClr val="F26B43"/>
          </p15:clr>
        </p15:guide>
        <p15:guide id="2" pos="5184" userDrawn="1">
          <p15:clr>
            <a:srgbClr val="F26B43"/>
          </p15:clr>
        </p15:guide>
        <p15:guide id="3" orient="horz" pos="372" userDrawn="1">
          <p15:clr>
            <a:srgbClr val="F26B43"/>
          </p15:clr>
        </p15:guide>
        <p15:guide id="4" orient="horz" pos="1272" userDrawn="1">
          <p15:clr>
            <a:srgbClr val="F26B43"/>
          </p15:clr>
        </p15:guide>
        <p15:guide id="5" pos="2976" userDrawn="1">
          <p15:clr>
            <a:srgbClr val="F26B43"/>
          </p15:clr>
        </p15:guide>
        <p15:guide id="6" orient="horz" pos="2964" userDrawn="1">
          <p15:clr>
            <a:srgbClr val="F26B43"/>
          </p15:clr>
        </p15:guide>
        <p15:guide id="7" orient="horz" pos="1620" userDrawn="1">
          <p15:clr>
            <a:srgbClr val="F26B43"/>
          </p15:clr>
        </p15:guide>
        <p15:guide id="8" pos="2969"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0.xml"/><Relationship Id="rId1" Type="http://schemas.openxmlformats.org/officeDocument/2006/relationships/slideLayout" Target="../slideLayouts/slideLayout4.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3" Type="http://schemas.openxmlformats.org/officeDocument/2006/relationships/hyperlink" Target="http://www.decolonization.org/index.php/des/article/view/18630/15554"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8" Type="http://schemas.openxmlformats.org/officeDocument/2006/relationships/hyperlink" Target="https://doi.org/10.18665/sr.22833" TargetMode="External"/><Relationship Id="rId3" Type="http://schemas.openxmlformats.org/officeDocument/2006/relationships/hyperlink" Target="https://doi.org/10.18665/sr.305867" TargetMode="External"/><Relationship Id="rId7" Type="http://schemas.openxmlformats.org/officeDocument/2006/relationships/hyperlink" Target="https://doi.org/10.18665/sr.22561" TargetMode="External"/><Relationship Id="rId2" Type="http://schemas.openxmlformats.org/officeDocument/2006/relationships/hyperlink" Target="https://doi.org/10.18665/sr.310702" TargetMode="External"/><Relationship Id="rId1" Type="http://schemas.openxmlformats.org/officeDocument/2006/relationships/slideLayout" Target="../slideLayouts/slideLayout3.xml"/><Relationship Id="rId6" Type="http://schemas.openxmlformats.org/officeDocument/2006/relationships/hyperlink" Target="https://doi.org/10.18665/sr.22532" TargetMode="External"/><Relationship Id="rId5" Type="http://schemas.openxmlformats.org/officeDocument/2006/relationships/hyperlink" Target="https://doi.org/10.18665/sr.294119" TargetMode="External"/><Relationship Id="rId4" Type="http://schemas.openxmlformats.org/officeDocument/2006/relationships/hyperlink" Target="https://doi.org/10.18665/sr.303663"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770B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08813" y="2153613"/>
            <a:ext cx="8532642" cy="1157912"/>
          </a:xfrm>
        </p:spPr>
        <p:txBody>
          <a:bodyPr/>
          <a:lstStyle/>
          <a:p>
            <a:r>
              <a:rPr lang="en-US" sz="3600" b="0" dirty="0">
                <a:solidFill>
                  <a:schemeClr val="bg1"/>
                </a:solidFill>
              </a:rPr>
              <a:t>Perspectives on the Limits of Assessment: </a:t>
            </a:r>
            <a:r>
              <a:rPr lang="en-US" sz="3600" b="0" dirty="0" smtClean="0">
                <a:solidFill>
                  <a:schemeClr val="bg1"/>
                </a:solidFill>
              </a:rPr>
              <a:t/>
            </a:r>
            <a:br>
              <a:rPr lang="en-US" sz="3600" b="0" dirty="0" smtClean="0">
                <a:solidFill>
                  <a:schemeClr val="bg1"/>
                </a:solidFill>
              </a:rPr>
            </a:br>
            <a:r>
              <a:rPr lang="en-US" sz="3600" b="0" dirty="0" smtClean="0">
                <a:solidFill>
                  <a:schemeClr val="bg1"/>
                </a:solidFill>
              </a:rPr>
              <a:t>The Indigenous Studies Project</a:t>
            </a:r>
            <a:endParaRPr lang="en-US" sz="3600" dirty="0">
              <a:solidFill>
                <a:schemeClr val="bg1"/>
              </a:solidFill>
            </a:endParaRPr>
          </a:p>
        </p:txBody>
      </p:sp>
      <p:sp>
        <p:nvSpPr>
          <p:cNvPr id="4" name="Text Placeholder 3"/>
          <p:cNvSpPr>
            <a:spLocks noGrp="1"/>
          </p:cNvSpPr>
          <p:nvPr>
            <p:ph type="body" sz="quarter" idx="16"/>
          </p:nvPr>
        </p:nvSpPr>
        <p:spPr>
          <a:xfrm>
            <a:off x="908813" y="3931447"/>
            <a:ext cx="4434840" cy="584962"/>
          </a:xfrm>
        </p:spPr>
        <p:txBody>
          <a:bodyPr/>
          <a:lstStyle/>
          <a:p>
            <a:pPr>
              <a:lnSpc>
                <a:spcPct val="100000"/>
              </a:lnSpc>
              <a:spcBef>
                <a:spcPts val="0"/>
              </a:spcBef>
            </a:pPr>
            <a:r>
              <a:rPr lang="en-US" dirty="0" smtClean="0">
                <a:solidFill>
                  <a:schemeClr val="bg1"/>
                </a:solidFill>
              </a:rPr>
              <a:t>@</a:t>
            </a:r>
            <a:r>
              <a:rPr lang="en-US" dirty="0" err="1">
                <a:solidFill>
                  <a:schemeClr val="bg1"/>
                </a:solidFill>
              </a:rPr>
              <a:t>dm_cooper</a:t>
            </a:r>
            <a:endParaRPr lang="en-US" dirty="0">
              <a:solidFill>
                <a:schemeClr val="bg1"/>
              </a:solidFill>
            </a:endParaRPr>
          </a:p>
          <a:p>
            <a:pPr>
              <a:lnSpc>
                <a:spcPct val="100000"/>
              </a:lnSpc>
              <a:spcBef>
                <a:spcPts val="0"/>
              </a:spcBef>
            </a:pPr>
            <a:r>
              <a:rPr lang="en-US" dirty="0">
                <a:solidFill>
                  <a:schemeClr val="bg1"/>
                </a:solidFill>
              </a:rPr>
              <a:t>danielle.cooper@ithaka.org</a:t>
            </a:r>
          </a:p>
          <a:p>
            <a:endParaRPr lang="en-US" dirty="0" smtClean="0">
              <a:solidFill>
                <a:schemeClr val="bg1"/>
              </a:solidFill>
            </a:endParaRPr>
          </a:p>
          <a:p>
            <a:endParaRPr lang="en-US" dirty="0">
              <a:solidFill>
                <a:schemeClr val="bg1"/>
              </a:solidFill>
            </a:endParaRP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8814" y="402336"/>
            <a:ext cx="1249439" cy="1034200"/>
          </a:xfrm>
          <a:prstGeom prst="rect">
            <a:avLst/>
          </a:prstGeom>
        </p:spPr>
      </p:pic>
    </p:spTree>
    <p:extLst>
      <p:ext uri="{BB962C8B-B14F-4D97-AF65-F5344CB8AC3E}">
        <p14:creationId xmlns:p14="http://schemas.microsoft.com/office/powerpoint/2010/main" val="38426255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0100" y="398472"/>
            <a:ext cx="4507992" cy="514350"/>
          </a:xfrm>
        </p:spPr>
        <p:txBody>
          <a:bodyPr/>
          <a:lstStyle/>
          <a:p>
            <a:r>
              <a:rPr lang="en-US" dirty="0" smtClean="0"/>
              <a:t>Indigenous Studies</a:t>
            </a:r>
            <a:r>
              <a:rPr lang="en-US" sz="5000" cap="none" dirty="0" smtClean="0">
                <a:solidFill>
                  <a:srgbClr val="333333"/>
                </a:solidFill>
              </a:rPr>
              <a:t/>
            </a:r>
            <a:br>
              <a:rPr lang="en-US" sz="5000" cap="none" dirty="0" smtClean="0">
                <a:solidFill>
                  <a:srgbClr val="333333"/>
                </a:solidFill>
              </a:rPr>
            </a:br>
            <a:r>
              <a:rPr lang="en-US" sz="5000" cap="none" dirty="0" smtClean="0">
                <a:solidFill>
                  <a:srgbClr val="333333"/>
                </a:solidFill>
              </a:rPr>
              <a:t>Project Timeline</a:t>
            </a:r>
            <a:endParaRPr lang="en-US" sz="5000" cap="none" dirty="0">
              <a:solidFill>
                <a:srgbClr val="333333"/>
              </a:solidFill>
            </a:endParaRPr>
          </a:p>
        </p:txBody>
      </p:sp>
      <p:graphicFrame>
        <p:nvGraphicFramePr>
          <p:cNvPr id="9" name="Diagram 8"/>
          <p:cNvGraphicFramePr/>
          <p:nvPr>
            <p:extLst>
              <p:ext uri="{D42A27DB-BD31-4B8C-83A1-F6EECF244321}">
                <p14:modId xmlns:p14="http://schemas.microsoft.com/office/powerpoint/2010/main" val="3644658546"/>
              </p:ext>
            </p:extLst>
          </p:nvPr>
        </p:nvGraphicFramePr>
        <p:xfrm>
          <a:off x="0" y="1230922"/>
          <a:ext cx="9144000" cy="39125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39548272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p:cNvGraphicFramePr/>
          <p:nvPr>
            <p:extLst>
              <p:ext uri="{D42A27DB-BD31-4B8C-83A1-F6EECF244321}">
                <p14:modId xmlns:p14="http://schemas.microsoft.com/office/powerpoint/2010/main" val="3876215512"/>
              </p:ext>
            </p:extLst>
          </p:nvPr>
        </p:nvGraphicFramePr>
        <p:xfrm>
          <a:off x="1399309" y="1648113"/>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itle 1"/>
          <p:cNvSpPr txBox="1">
            <a:spLocks/>
          </p:cNvSpPr>
          <p:nvPr/>
        </p:nvSpPr>
        <p:spPr>
          <a:xfrm>
            <a:off x="905256" y="576272"/>
            <a:ext cx="7324344" cy="492443"/>
          </a:xfrm>
          <a:prstGeom prst="rect">
            <a:avLst/>
          </a:prstGeom>
        </p:spPr>
        <p:txBody>
          <a:bodyPr/>
          <a:lstStyle>
            <a:lvl1pPr algn="l" rtl="0" eaLnBrk="1" fontAlgn="base" hangingPunct="1">
              <a:lnSpc>
                <a:spcPct val="80000"/>
              </a:lnSpc>
              <a:spcBef>
                <a:spcPct val="0"/>
              </a:spcBef>
              <a:spcAft>
                <a:spcPct val="0"/>
              </a:spcAft>
              <a:defRPr sz="5000" b="0" cap="none" baseline="0">
                <a:solidFill>
                  <a:srgbClr val="333333"/>
                </a:solidFill>
                <a:latin typeface="+mj-lt"/>
                <a:ea typeface="+mj-ea"/>
                <a:cs typeface="+mj-cs"/>
              </a:defRPr>
            </a:lvl1pPr>
            <a:lvl2pPr algn="l" rtl="0" eaLnBrk="1" fontAlgn="base" hangingPunct="1">
              <a:lnSpc>
                <a:spcPct val="85000"/>
              </a:lnSpc>
              <a:spcBef>
                <a:spcPct val="0"/>
              </a:spcBef>
              <a:spcAft>
                <a:spcPct val="0"/>
              </a:spcAft>
              <a:defRPr sz="2800" b="1">
                <a:solidFill>
                  <a:schemeClr val="tx1"/>
                </a:solidFill>
                <a:latin typeface="Arial" charset="0"/>
                <a:cs typeface="Arial" charset="0"/>
              </a:defRPr>
            </a:lvl2pPr>
            <a:lvl3pPr algn="l" rtl="0" eaLnBrk="1" fontAlgn="base" hangingPunct="1">
              <a:lnSpc>
                <a:spcPct val="85000"/>
              </a:lnSpc>
              <a:spcBef>
                <a:spcPct val="0"/>
              </a:spcBef>
              <a:spcAft>
                <a:spcPct val="0"/>
              </a:spcAft>
              <a:defRPr sz="2800" b="1">
                <a:solidFill>
                  <a:schemeClr val="tx1"/>
                </a:solidFill>
                <a:latin typeface="Arial" charset="0"/>
                <a:cs typeface="Arial" charset="0"/>
              </a:defRPr>
            </a:lvl3pPr>
            <a:lvl4pPr algn="l" rtl="0" eaLnBrk="1" fontAlgn="base" hangingPunct="1">
              <a:lnSpc>
                <a:spcPct val="85000"/>
              </a:lnSpc>
              <a:spcBef>
                <a:spcPct val="0"/>
              </a:spcBef>
              <a:spcAft>
                <a:spcPct val="0"/>
              </a:spcAft>
              <a:defRPr sz="2800" b="1">
                <a:solidFill>
                  <a:schemeClr val="tx1"/>
                </a:solidFill>
                <a:latin typeface="Arial" charset="0"/>
                <a:cs typeface="Arial" charset="0"/>
              </a:defRPr>
            </a:lvl4pPr>
            <a:lvl5pPr algn="l" rtl="0" eaLnBrk="1" fontAlgn="base" hangingPunct="1">
              <a:lnSpc>
                <a:spcPct val="85000"/>
              </a:lnSpc>
              <a:spcBef>
                <a:spcPct val="0"/>
              </a:spcBef>
              <a:spcAft>
                <a:spcPct val="0"/>
              </a:spcAft>
              <a:defRPr sz="2800" b="1">
                <a:solidFill>
                  <a:schemeClr val="tx1"/>
                </a:solidFill>
                <a:latin typeface="Arial" charset="0"/>
                <a:cs typeface="Arial" charset="0"/>
              </a:defRPr>
            </a:lvl5pPr>
            <a:lvl6pPr marL="457200" algn="l" rtl="0" eaLnBrk="1" fontAlgn="base" hangingPunct="1">
              <a:lnSpc>
                <a:spcPct val="85000"/>
              </a:lnSpc>
              <a:spcBef>
                <a:spcPct val="0"/>
              </a:spcBef>
              <a:spcAft>
                <a:spcPct val="0"/>
              </a:spcAft>
              <a:defRPr sz="2800" b="1">
                <a:solidFill>
                  <a:schemeClr val="tx1"/>
                </a:solidFill>
                <a:latin typeface="Arial" charset="0"/>
                <a:cs typeface="Arial" charset="0"/>
              </a:defRPr>
            </a:lvl6pPr>
            <a:lvl7pPr marL="914400" algn="l" rtl="0" eaLnBrk="1" fontAlgn="base" hangingPunct="1">
              <a:lnSpc>
                <a:spcPct val="85000"/>
              </a:lnSpc>
              <a:spcBef>
                <a:spcPct val="0"/>
              </a:spcBef>
              <a:spcAft>
                <a:spcPct val="0"/>
              </a:spcAft>
              <a:defRPr sz="2800" b="1">
                <a:solidFill>
                  <a:schemeClr val="tx1"/>
                </a:solidFill>
                <a:latin typeface="Arial" charset="0"/>
                <a:cs typeface="Arial" charset="0"/>
              </a:defRPr>
            </a:lvl7pPr>
            <a:lvl8pPr marL="1371600" algn="l" rtl="0" eaLnBrk="1" fontAlgn="base" hangingPunct="1">
              <a:lnSpc>
                <a:spcPct val="85000"/>
              </a:lnSpc>
              <a:spcBef>
                <a:spcPct val="0"/>
              </a:spcBef>
              <a:spcAft>
                <a:spcPct val="0"/>
              </a:spcAft>
              <a:defRPr sz="2800" b="1">
                <a:solidFill>
                  <a:schemeClr val="tx1"/>
                </a:solidFill>
                <a:latin typeface="Arial" charset="0"/>
                <a:cs typeface="Arial" charset="0"/>
              </a:defRPr>
            </a:lvl8pPr>
            <a:lvl9pPr marL="1828800" algn="l" rtl="0" eaLnBrk="1" fontAlgn="base" hangingPunct="1">
              <a:lnSpc>
                <a:spcPct val="85000"/>
              </a:lnSpc>
              <a:spcBef>
                <a:spcPct val="0"/>
              </a:spcBef>
              <a:spcAft>
                <a:spcPct val="0"/>
              </a:spcAft>
              <a:defRPr sz="2800" b="1">
                <a:solidFill>
                  <a:schemeClr val="tx1"/>
                </a:solidFill>
                <a:latin typeface="Arial" charset="0"/>
                <a:cs typeface="Arial" charset="0"/>
              </a:defRPr>
            </a:lvl9pPr>
          </a:lstStyle>
          <a:p>
            <a:r>
              <a:rPr lang="en-US" kern="0" dirty="0" smtClean="0"/>
              <a:t>Assumptions about “user research” that need to be </a:t>
            </a:r>
          </a:p>
          <a:p>
            <a:r>
              <a:rPr lang="en-US" kern="0" dirty="0" smtClean="0"/>
              <a:t>re-thought:</a:t>
            </a:r>
            <a:endParaRPr lang="en-US" kern="0" dirty="0"/>
          </a:p>
        </p:txBody>
      </p:sp>
    </p:spTree>
    <p:extLst>
      <p:ext uri="{BB962C8B-B14F-4D97-AF65-F5344CB8AC3E}">
        <p14:creationId xmlns:p14="http://schemas.microsoft.com/office/powerpoint/2010/main" val="367905740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Reading</a:t>
            </a:r>
            <a:endParaRPr lang="en-US" sz="5000" cap="none" dirty="0">
              <a:solidFill>
                <a:srgbClr val="333333"/>
              </a:solidFill>
            </a:endParaRPr>
          </a:p>
        </p:txBody>
      </p:sp>
      <p:sp>
        <p:nvSpPr>
          <p:cNvPr id="3" name="Text Placeholder 2"/>
          <p:cNvSpPr>
            <a:spLocks noGrp="1"/>
          </p:cNvSpPr>
          <p:nvPr>
            <p:ph type="body" sz="quarter" idx="13"/>
          </p:nvPr>
        </p:nvSpPr>
        <p:spPr>
          <a:xfrm>
            <a:off x="905256" y="1068715"/>
            <a:ext cx="7846858" cy="438582"/>
          </a:xfrm>
        </p:spPr>
        <p:txBody>
          <a:bodyPr/>
          <a:lstStyle/>
          <a:p>
            <a:r>
              <a:rPr lang="en-US" cap="none" dirty="0" smtClean="0">
                <a:solidFill>
                  <a:srgbClr val="1770B1"/>
                </a:solidFill>
              </a:rPr>
              <a:t>Indigenous Research Methods</a:t>
            </a:r>
          </a:p>
          <a:p>
            <a:r>
              <a:rPr lang="en-US" dirty="0" smtClean="0"/>
              <a:t> </a:t>
            </a:r>
            <a:endParaRPr lang="en-US" dirty="0"/>
          </a:p>
        </p:txBody>
      </p:sp>
      <p:sp>
        <p:nvSpPr>
          <p:cNvPr id="8" name="Text Placeholder 3"/>
          <p:cNvSpPr>
            <a:spLocks noGrp="1"/>
          </p:cNvSpPr>
          <p:nvPr/>
        </p:nvSpPr>
        <p:spPr bwMode="auto">
          <a:xfrm>
            <a:off x="606636" y="1773284"/>
            <a:ext cx="7692813" cy="2067195"/>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201168" indent="0" algn="l" rtl="0" eaLnBrk="1" fontAlgn="base" hangingPunct="1">
              <a:lnSpc>
                <a:spcPct val="95000"/>
              </a:lnSpc>
              <a:spcBef>
                <a:spcPts val="0"/>
              </a:spcBef>
              <a:spcAft>
                <a:spcPct val="0"/>
              </a:spcAft>
              <a:buClr>
                <a:schemeClr val="accent1"/>
              </a:buClr>
              <a:buSzPct val="90000"/>
              <a:buFont typeface="Wingdings" pitchFamily="2" charset="2"/>
              <a:defRPr sz="1700" i="1">
                <a:solidFill>
                  <a:schemeClr val="accent2"/>
                </a:solidFill>
                <a:latin typeface="+mn-lt"/>
                <a:ea typeface="+mn-ea"/>
                <a:cs typeface="+mn-cs"/>
              </a:defRPr>
            </a:lvl1pPr>
            <a:lvl2pPr marL="201168" indent="0" algn="l" rtl="0" eaLnBrk="1" fontAlgn="base" hangingPunct="1">
              <a:lnSpc>
                <a:spcPct val="95000"/>
              </a:lnSpc>
              <a:spcBef>
                <a:spcPts val="0"/>
              </a:spcBef>
              <a:spcAft>
                <a:spcPts val="1500"/>
              </a:spcAft>
              <a:buClr>
                <a:schemeClr val="tx1"/>
              </a:buClr>
              <a:buSzPct val="100000"/>
              <a:buFont typeface="Georgia" panose="02040502050405020303" pitchFamily="18" charset="0"/>
              <a:buNone/>
              <a:defRPr sz="1700" i="1">
                <a:solidFill>
                  <a:schemeClr val="tx1"/>
                </a:solidFill>
                <a:latin typeface="+mn-lt"/>
                <a:cs typeface="+mn-cs"/>
              </a:defRPr>
            </a:lvl2pPr>
            <a:lvl3pPr marL="201168" indent="0" algn="l" rtl="0" eaLnBrk="1" fontAlgn="base" hangingPunct="1">
              <a:lnSpc>
                <a:spcPct val="95000"/>
              </a:lnSpc>
              <a:spcBef>
                <a:spcPts val="0"/>
              </a:spcBef>
              <a:spcAft>
                <a:spcPts val="1500"/>
              </a:spcAft>
              <a:buClr>
                <a:schemeClr val="tx1"/>
              </a:buClr>
              <a:buSzPct val="100000"/>
              <a:buFont typeface="Georgia" panose="02040502050405020303" pitchFamily="18" charset="0"/>
              <a:buNone/>
              <a:defRPr sz="1500">
                <a:solidFill>
                  <a:schemeClr val="tx1"/>
                </a:solidFill>
                <a:latin typeface="+mn-lt"/>
                <a:cs typeface="+mn-cs"/>
              </a:defRPr>
            </a:lvl3pPr>
            <a:lvl4pPr marL="201168" indent="0" algn="l" rtl="0" eaLnBrk="1" fontAlgn="base" hangingPunct="1">
              <a:spcBef>
                <a:spcPts val="0"/>
              </a:spcBef>
              <a:spcAft>
                <a:spcPts val="1500"/>
              </a:spcAft>
              <a:buClr>
                <a:schemeClr val="accent2"/>
              </a:buClr>
              <a:buSzPct val="90000"/>
              <a:buFont typeface="Wingdings" panose="05000000000000000000" pitchFamily="2" charset="2"/>
              <a:buNone/>
              <a:defRPr sz="1100">
                <a:solidFill>
                  <a:schemeClr val="accent4"/>
                </a:solidFill>
                <a:latin typeface="+mn-lt"/>
                <a:cs typeface="+mn-cs"/>
              </a:defRPr>
            </a:lvl4pPr>
            <a:lvl5pPr marL="9144" indent="0" algn="l" rtl="0" eaLnBrk="1" fontAlgn="base" hangingPunct="1">
              <a:spcBef>
                <a:spcPts val="900"/>
              </a:spcBef>
              <a:spcAft>
                <a:spcPts val="0"/>
              </a:spcAft>
              <a:buClr>
                <a:schemeClr val="accent2"/>
              </a:buClr>
              <a:buFont typeface="Arial" charset="0"/>
              <a:buNone/>
              <a:defRPr sz="2000">
                <a:solidFill>
                  <a:schemeClr val="tx1"/>
                </a:solidFill>
                <a:latin typeface="+mn-lt"/>
                <a:cs typeface="+mn-cs"/>
              </a:defRPr>
            </a:lvl5pPr>
            <a:lvl6pPr marL="12096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6pPr>
            <a:lvl7pPr marL="16668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7pPr>
            <a:lvl8pPr marL="21240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8pPr>
            <a:lvl9pPr marL="25812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9pPr>
          </a:lstStyle>
          <a:p>
            <a:pPr marL="256032" lvl="3">
              <a:lnSpc>
                <a:spcPct val="105000"/>
              </a:lnSpc>
              <a:spcBef>
                <a:spcPts val="1500"/>
              </a:spcBef>
              <a:spcAft>
                <a:spcPts val="0"/>
              </a:spcAft>
            </a:pPr>
            <a:r>
              <a:rPr lang="en-US" sz="1200" dirty="0" smtClean="0">
                <a:solidFill>
                  <a:srgbClr val="333333"/>
                </a:solidFill>
              </a:rPr>
              <a:t>Anderson, C. and Walter, M. (2013). Indigenous statistics: A quantitative research methodology. New York: Routledge.</a:t>
            </a:r>
          </a:p>
          <a:p>
            <a:pPr marL="256032" lvl="3">
              <a:lnSpc>
                <a:spcPct val="105000"/>
              </a:lnSpc>
              <a:spcBef>
                <a:spcPts val="1500"/>
              </a:spcBef>
              <a:spcAft>
                <a:spcPts val="0"/>
              </a:spcAft>
            </a:pPr>
            <a:r>
              <a:rPr lang="en-US" sz="1200" dirty="0" err="1" smtClean="0">
                <a:solidFill>
                  <a:srgbClr val="333333"/>
                </a:solidFill>
              </a:rPr>
              <a:t>Chilisa</a:t>
            </a:r>
            <a:r>
              <a:rPr lang="en-US" sz="1200" dirty="0">
                <a:solidFill>
                  <a:srgbClr val="333333"/>
                </a:solidFill>
              </a:rPr>
              <a:t>, B. (2012). Indigenous research methodologies. Thousand Oaks: Sage </a:t>
            </a:r>
            <a:r>
              <a:rPr lang="en-US" sz="1200" dirty="0" smtClean="0">
                <a:solidFill>
                  <a:srgbClr val="333333"/>
                </a:solidFill>
              </a:rPr>
              <a:t>Publications.</a:t>
            </a:r>
          </a:p>
          <a:p>
            <a:pPr marL="256032" lvl="3">
              <a:lnSpc>
                <a:spcPct val="105000"/>
              </a:lnSpc>
              <a:spcBef>
                <a:spcPts val="1500"/>
              </a:spcBef>
              <a:spcAft>
                <a:spcPts val="0"/>
              </a:spcAft>
            </a:pPr>
            <a:r>
              <a:rPr lang="en-US" sz="1200" dirty="0">
                <a:solidFill>
                  <a:srgbClr val="333333"/>
                </a:solidFill>
              </a:rPr>
              <a:t>Kovach, M. (2009). Indigenous </a:t>
            </a:r>
            <a:r>
              <a:rPr lang="en-US" sz="1200" dirty="0" smtClean="0">
                <a:solidFill>
                  <a:srgbClr val="333333"/>
                </a:solidFill>
              </a:rPr>
              <a:t>methodologies</a:t>
            </a:r>
            <a:r>
              <a:rPr lang="en-US" sz="1200" dirty="0">
                <a:solidFill>
                  <a:srgbClr val="333333"/>
                </a:solidFill>
              </a:rPr>
              <a:t>: Characteristics, </a:t>
            </a:r>
            <a:r>
              <a:rPr lang="en-US" sz="1200" dirty="0" smtClean="0">
                <a:solidFill>
                  <a:srgbClr val="333333"/>
                </a:solidFill>
              </a:rPr>
              <a:t>conversations </a:t>
            </a:r>
            <a:r>
              <a:rPr lang="en-US" sz="1200" dirty="0">
                <a:solidFill>
                  <a:srgbClr val="333333"/>
                </a:solidFill>
              </a:rPr>
              <a:t>and </a:t>
            </a:r>
            <a:r>
              <a:rPr lang="en-US" sz="1200" dirty="0" smtClean="0">
                <a:solidFill>
                  <a:srgbClr val="333333"/>
                </a:solidFill>
              </a:rPr>
              <a:t>contexts</a:t>
            </a:r>
            <a:r>
              <a:rPr lang="en-US" sz="1200" dirty="0">
                <a:solidFill>
                  <a:srgbClr val="333333"/>
                </a:solidFill>
              </a:rPr>
              <a:t>.  University of Toronto </a:t>
            </a:r>
            <a:r>
              <a:rPr lang="en-US" sz="1200" dirty="0" smtClean="0">
                <a:solidFill>
                  <a:srgbClr val="333333"/>
                </a:solidFill>
              </a:rPr>
              <a:t>Press.</a:t>
            </a:r>
          </a:p>
          <a:p>
            <a:pPr marL="256032" lvl="3">
              <a:lnSpc>
                <a:spcPct val="105000"/>
              </a:lnSpc>
              <a:spcBef>
                <a:spcPts val="1500"/>
              </a:spcBef>
              <a:spcAft>
                <a:spcPts val="0"/>
              </a:spcAft>
            </a:pPr>
            <a:r>
              <a:rPr lang="en-US" sz="1200" dirty="0">
                <a:solidFill>
                  <a:srgbClr val="333333"/>
                </a:solidFill>
              </a:rPr>
              <a:t>Tuck, E. and Wayne Yang, K. (2012). Decolonization is not a metaphor. </a:t>
            </a:r>
            <a:r>
              <a:rPr lang="en-US" sz="1200" i="1" dirty="0">
                <a:solidFill>
                  <a:srgbClr val="333333"/>
                </a:solidFill>
              </a:rPr>
              <a:t>Decolonization: Indigeneity, Education &amp; Society </a:t>
            </a:r>
            <a:r>
              <a:rPr lang="en-US" sz="1200" dirty="0">
                <a:solidFill>
                  <a:srgbClr val="333333"/>
                </a:solidFill>
              </a:rPr>
              <a:t>1 (1): 1-40. </a:t>
            </a:r>
            <a:r>
              <a:rPr lang="en-US" sz="1200" dirty="0">
                <a:solidFill>
                  <a:srgbClr val="333333"/>
                </a:solidFill>
                <a:hlinkClick r:id="rId3"/>
              </a:rPr>
              <a:t>http://</a:t>
            </a:r>
            <a:r>
              <a:rPr lang="en-US" sz="1200" dirty="0" smtClean="0">
                <a:solidFill>
                  <a:srgbClr val="333333"/>
                </a:solidFill>
                <a:hlinkClick r:id="rId3"/>
              </a:rPr>
              <a:t>www.decolonization.org/index.php/des/article/view/18630/15554</a:t>
            </a:r>
            <a:endParaRPr lang="en-US" sz="1200" dirty="0" smtClean="0">
              <a:solidFill>
                <a:srgbClr val="333333"/>
              </a:solidFill>
            </a:endParaRPr>
          </a:p>
          <a:p>
            <a:pPr marL="256032" lvl="3">
              <a:lnSpc>
                <a:spcPct val="105000"/>
              </a:lnSpc>
              <a:spcBef>
                <a:spcPts val="1500"/>
              </a:spcBef>
              <a:spcAft>
                <a:spcPts val="0"/>
              </a:spcAft>
            </a:pPr>
            <a:r>
              <a:rPr lang="en-US" sz="1200" dirty="0" smtClean="0">
                <a:solidFill>
                  <a:srgbClr val="333333"/>
                </a:solidFill>
              </a:rPr>
              <a:t>Tuhiwai </a:t>
            </a:r>
            <a:r>
              <a:rPr lang="en-US" sz="1200" dirty="0">
                <a:solidFill>
                  <a:srgbClr val="333333"/>
                </a:solidFill>
              </a:rPr>
              <a:t>Smith., L.  (1999). Decolonizing </a:t>
            </a:r>
            <a:r>
              <a:rPr lang="en-US" sz="1200" dirty="0" smtClean="0">
                <a:solidFill>
                  <a:srgbClr val="333333"/>
                </a:solidFill>
              </a:rPr>
              <a:t>methodologies</a:t>
            </a:r>
            <a:r>
              <a:rPr lang="en-US" sz="1200" dirty="0">
                <a:solidFill>
                  <a:srgbClr val="333333"/>
                </a:solidFill>
              </a:rPr>
              <a:t>: Research and Indigenous Peoples. London and New York: Zed Books</a:t>
            </a:r>
            <a:r>
              <a:rPr lang="en-US" sz="1200" dirty="0" smtClean="0">
                <a:solidFill>
                  <a:srgbClr val="333333"/>
                </a:solidFill>
              </a:rPr>
              <a:t>.</a:t>
            </a:r>
          </a:p>
          <a:p>
            <a:pPr marL="256032" lvl="3">
              <a:lnSpc>
                <a:spcPct val="105000"/>
              </a:lnSpc>
              <a:spcBef>
                <a:spcPts val="1500"/>
              </a:spcBef>
              <a:spcAft>
                <a:spcPts val="0"/>
              </a:spcAft>
            </a:pPr>
            <a:r>
              <a:rPr lang="en-US" sz="1200" dirty="0" smtClean="0">
                <a:solidFill>
                  <a:srgbClr val="333333"/>
                </a:solidFill>
              </a:rPr>
              <a:t>Wilson</a:t>
            </a:r>
            <a:r>
              <a:rPr lang="en-US" sz="1200" dirty="0">
                <a:solidFill>
                  <a:srgbClr val="333333"/>
                </a:solidFill>
              </a:rPr>
              <a:t>, S. (2008), Research is ceremony: Indigenous research methods. Manitoba: Fernwood </a:t>
            </a:r>
            <a:r>
              <a:rPr lang="en-US" sz="1200" dirty="0" smtClean="0">
                <a:solidFill>
                  <a:srgbClr val="333333"/>
                </a:solidFill>
              </a:rPr>
              <a:t>Publishing.</a:t>
            </a:r>
            <a:endParaRPr lang="en-US" sz="1200" dirty="0">
              <a:solidFill>
                <a:srgbClr val="333333"/>
              </a:solidFill>
            </a:endParaRPr>
          </a:p>
        </p:txBody>
      </p:sp>
    </p:spTree>
    <p:extLst>
      <p:ext uri="{BB962C8B-B14F-4D97-AF65-F5344CB8AC3E}">
        <p14:creationId xmlns:p14="http://schemas.microsoft.com/office/powerpoint/2010/main" val="171922063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Reading</a:t>
            </a:r>
            <a:endParaRPr lang="en-US" sz="5000" cap="none" dirty="0">
              <a:solidFill>
                <a:srgbClr val="333333"/>
              </a:solidFill>
            </a:endParaRPr>
          </a:p>
        </p:txBody>
      </p:sp>
      <p:sp>
        <p:nvSpPr>
          <p:cNvPr id="3" name="Text Placeholder 2"/>
          <p:cNvSpPr>
            <a:spLocks noGrp="1"/>
          </p:cNvSpPr>
          <p:nvPr>
            <p:ph type="body" sz="quarter" idx="13"/>
          </p:nvPr>
        </p:nvSpPr>
        <p:spPr>
          <a:xfrm>
            <a:off x="905256" y="1068715"/>
            <a:ext cx="7846858" cy="438582"/>
          </a:xfrm>
        </p:spPr>
        <p:txBody>
          <a:bodyPr/>
          <a:lstStyle/>
          <a:p>
            <a:r>
              <a:rPr lang="en-US" cap="none" dirty="0" smtClean="0">
                <a:solidFill>
                  <a:srgbClr val="1770B1"/>
                </a:solidFill>
              </a:rPr>
              <a:t>Indigenous Information Practice </a:t>
            </a:r>
          </a:p>
          <a:p>
            <a:r>
              <a:rPr lang="en-US" dirty="0" smtClean="0"/>
              <a:t> </a:t>
            </a:r>
            <a:endParaRPr lang="en-US" dirty="0"/>
          </a:p>
        </p:txBody>
      </p:sp>
      <p:sp>
        <p:nvSpPr>
          <p:cNvPr id="8" name="Text Placeholder 3"/>
          <p:cNvSpPr>
            <a:spLocks noGrp="1"/>
          </p:cNvSpPr>
          <p:nvPr/>
        </p:nvSpPr>
        <p:spPr bwMode="auto">
          <a:xfrm>
            <a:off x="606636" y="1773284"/>
            <a:ext cx="7692813" cy="313193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201168" indent="0" algn="l" rtl="0" eaLnBrk="1" fontAlgn="base" hangingPunct="1">
              <a:lnSpc>
                <a:spcPct val="95000"/>
              </a:lnSpc>
              <a:spcBef>
                <a:spcPts val="0"/>
              </a:spcBef>
              <a:spcAft>
                <a:spcPct val="0"/>
              </a:spcAft>
              <a:buClr>
                <a:schemeClr val="accent1"/>
              </a:buClr>
              <a:buSzPct val="90000"/>
              <a:buFont typeface="Wingdings" pitchFamily="2" charset="2"/>
              <a:defRPr sz="1700" i="1">
                <a:solidFill>
                  <a:schemeClr val="accent2"/>
                </a:solidFill>
                <a:latin typeface="+mn-lt"/>
                <a:ea typeface="+mn-ea"/>
                <a:cs typeface="+mn-cs"/>
              </a:defRPr>
            </a:lvl1pPr>
            <a:lvl2pPr marL="201168" indent="0" algn="l" rtl="0" eaLnBrk="1" fontAlgn="base" hangingPunct="1">
              <a:lnSpc>
                <a:spcPct val="95000"/>
              </a:lnSpc>
              <a:spcBef>
                <a:spcPts val="0"/>
              </a:spcBef>
              <a:spcAft>
                <a:spcPts val="1500"/>
              </a:spcAft>
              <a:buClr>
                <a:schemeClr val="tx1"/>
              </a:buClr>
              <a:buSzPct val="100000"/>
              <a:buFont typeface="Georgia" panose="02040502050405020303" pitchFamily="18" charset="0"/>
              <a:buNone/>
              <a:defRPr sz="1700" i="1">
                <a:solidFill>
                  <a:schemeClr val="tx1"/>
                </a:solidFill>
                <a:latin typeface="+mn-lt"/>
                <a:cs typeface="+mn-cs"/>
              </a:defRPr>
            </a:lvl2pPr>
            <a:lvl3pPr marL="201168" indent="0" algn="l" rtl="0" eaLnBrk="1" fontAlgn="base" hangingPunct="1">
              <a:lnSpc>
                <a:spcPct val="95000"/>
              </a:lnSpc>
              <a:spcBef>
                <a:spcPts val="0"/>
              </a:spcBef>
              <a:spcAft>
                <a:spcPts val="1500"/>
              </a:spcAft>
              <a:buClr>
                <a:schemeClr val="tx1"/>
              </a:buClr>
              <a:buSzPct val="100000"/>
              <a:buFont typeface="Georgia" panose="02040502050405020303" pitchFamily="18" charset="0"/>
              <a:buNone/>
              <a:defRPr sz="1500">
                <a:solidFill>
                  <a:schemeClr val="tx1"/>
                </a:solidFill>
                <a:latin typeface="+mn-lt"/>
                <a:cs typeface="+mn-cs"/>
              </a:defRPr>
            </a:lvl3pPr>
            <a:lvl4pPr marL="201168" indent="0" algn="l" rtl="0" eaLnBrk="1" fontAlgn="base" hangingPunct="1">
              <a:spcBef>
                <a:spcPts val="0"/>
              </a:spcBef>
              <a:spcAft>
                <a:spcPts val="1500"/>
              </a:spcAft>
              <a:buClr>
                <a:schemeClr val="accent2"/>
              </a:buClr>
              <a:buSzPct val="90000"/>
              <a:buFont typeface="Wingdings" panose="05000000000000000000" pitchFamily="2" charset="2"/>
              <a:buNone/>
              <a:defRPr sz="1100">
                <a:solidFill>
                  <a:schemeClr val="accent4"/>
                </a:solidFill>
                <a:latin typeface="+mn-lt"/>
                <a:cs typeface="+mn-cs"/>
              </a:defRPr>
            </a:lvl4pPr>
            <a:lvl5pPr marL="9144" indent="0" algn="l" rtl="0" eaLnBrk="1" fontAlgn="base" hangingPunct="1">
              <a:spcBef>
                <a:spcPts val="900"/>
              </a:spcBef>
              <a:spcAft>
                <a:spcPts val="0"/>
              </a:spcAft>
              <a:buClr>
                <a:schemeClr val="accent2"/>
              </a:buClr>
              <a:buFont typeface="Arial" charset="0"/>
              <a:buNone/>
              <a:defRPr sz="2000">
                <a:solidFill>
                  <a:schemeClr val="tx1"/>
                </a:solidFill>
                <a:latin typeface="+mn-lt"/>
                <a:cs typeface="+mn-cs"/>
              </a:defRPr>
            </a:lvl5pPr>
            <a:lvl6pPr marL="12096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6pPr>
            <a:lvl7pPr marL="16668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7pPr>
            <a:lvl8pPr marL="21240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8pPr>
            <a:lvl9pPr marL="25812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9pPr>
          </a:lstStyle>
          <a:p>
            <a:pPr marL="256032" lvl="3">
              <a:lnSpc>
                <a:spcPct val="105000"/>
              </a:lnSpc>
              <a:spcBef>
                <a:spcPts val="1500"/>
              </a:spcBef>
              <a:spcAft>
                <a:spcPts val="0"/>
              </a:spcAft>
            </a:pPr>
            <a:r>
              <a:rPr lang="en-US" sz="1200" dirty="0" smtClean="0">
                <a:solidFill>
                  <a:srgbClr val="333333"/>
                </a:solidFill>
              </a:rPr>
              <a:t> </a:t>
            </a:r>
            <a:endParaRPr lang="en-US" sz="1200" dirty="0">
              <a:solidFill>
                <a:srgbClr val="333333"/>
              </a:solidFill>
            </a:endParaRPr>
          </a:p>
        </p:txBody>
      </p:sp>
      <p:sp>
        <p:nvSpPr>
          <p:cNvPr id="4" name="Rectangle 3"/>
          <p:cNvSpPr/>
          <p:nvPr/>
        </p:nvSpPr>
        <p:spPr>
          <a:xfrm>
            <a:off x="905256" y="1773284"/>
            <a:ext cx="8037266" cy="2791533"/>
          </a:xfrm>
          <a:prstGeom prst="rect">
            <a:avLst/>
          </a:prstGeom>
        </p:spPr>
        <p:txBody>
          <a:bodyPr wrap="square">
            <a:spAutoFit/>
          </a:bodyPr>
          <a:lstStyle/>
          <a:p>
            <a:pPr algn="l">
              <a:spcBef>
                <a:spcPts val="1500"/>
              </a:spcBef>
            </a:pPr>
            <a:r>
              <a:rPr lang="en-US" sz="1200" dirty="0" err="1" smtClean="0">
                <a:latin typeface="+mn-lt"/>
              </a:rPr>
              <a:t>Becvar</a:t>
            </a:r>
            <a:r>
              <a:rPr lang="en-US" sz="1200" dirty="0">
                <a:latin typeface="+mn-lt"/>
              </a:rPr>
              <a:t>, K., &amp; Srinivasan, R. (2009). Indigenous knowledge and culturally responsive methods in information research. The Library Quarterly, 79(4), </a:t>
            </a:r>
            <a:r>
              <a:rPr lang="en-US" sz="1200" dirty="0" smtClean="0">
                <a:latin typeface="+mn-lt"/>
              </a:rPr>
              <a:t>421-441.</a:t>
            </a:r>
          </a:p>
          <a:p>
            <a:pPr algn="l">
              <a:spcBef>
                <a:spcPts val="1500"/>
              </a:spcBef>
            </a:pPr>
            <a:r>
              <a:rPr lang="en-US" sz="1200" dirty="0" smtClean="0">
                <a:latin typeface="+mn-lt"/>
              </a:rPr>
              <a:t>Burns</a:t>
            </a:r>
            <a:r>
              <a:rPr lang="en-US" sz="1200" dirty="0">
                <a:latin typeface="+mn-lt"/>
              </a:rPr>
              <a:t>, K., Doyle, A., Joseph, G., and Krebs, A. (</a:t>
            </a:r>
            <a:r>
              <a:rPr lang="en-US" sz="1200" dirty="0" smtClean="0">
                <a:latin typeface="+mn-lt"/>
              </a:rPr>
              <a:t>2009</a:t>
            </a:r>
            <a:r>
              <a:rPr lang="en-US" sz="1200" dirty="0">
                <a:latin typeface="+mn-lt"/>
              </a:rPr>
              <a:t>). Indigenous librarianship. In M.J. Bates and M.N. </a:t>
            </a:r>
            <a:r>
              <a:rPr lang="en-US" sz="1200" dirty="0" err="1">
                <a:latin typeface="+mn-lt"/>
              </a:rPr>
              <a:t>Maack</a:t>
            </a:r>
            <a:r>
              <a:rPr lang="en-US" sz="1200" dirty="0">
                <a:latin typeface="+mn-lt"/>
              </a:rPr>
              <a:t> (Eds.), Encyclopedia of library and information sciences (3rd edition). Boca Raton: Taylor and </a:t>
            </a:r>
            <a:r>
              <a:rPr lang="en-US" sz="1200" dirty="0" smtClean="0">
                <a:latin typeface="+mn-lt"/>
              </a:rPr>
              <a:t>Francis.</a:t>
            </a:r>
          </a:p>
          <a:p>
            <a:pPr algn="l">
              <a:spcBef>
                <a:spcPts val="1500"/>
              </a:spcBef>
            </a:pPr>
            <a:r>
              <a:rPr lang="en-US" sz="1200" dirty="0" smtClean="0">
                <a:latin typeface="+mn-lt"/>
              </a:rPr>
              <a:t>Doyle, A. M. and Metoyer, C.A. (2015). Introduction to Indigenous Knowledge Organization Guest Issue. Cataloging and Classification Quarterly, 53(5-6)</a:t>
            </a:r>
          </a:p>
          <a:p>
            <a:pPr algn="l">
              <a:spcBef>
                <a:spcPts val="1500"/>
              </a:spcBef>
            </a:pPr>
            <a:r>
              <a:rPr lang="en-US" sz="1200" dirty="0" smtClean="0">
                <a:latin typeface="+mn-lt"/>
              </a:rPr>
              <a:t> Lee</a:t>
            </a:r>
            <a:r>
              <a:rPr lang="en-US" sz="1200" dirty="0">
                <a:latin typeface="+mn-lt"/>
              </a:rPr>
              <a:t>, D. (2008). Indigenous knowledges and the university library. Canadian Journal of Native Education, 31(1), 149; Mills, A. (2017). Learning to Listen: Archival Sound Recordings and Indigenous Cultural and Intellectual Property. </a:t>
            </a:r>
            <a:r>
              <a:rPr lang="en-US" sz="1200" dirty="0" err="1">
                <a:latin typeface="+mn-lt"/>
              </a:rPr>
              <a:t>Archivaria</a:t>
            </a:r>
            <a:r>
              <a:rPr lang="en-US" sz="1200" dirty="0">
                <a:latin typeface="+mn-lt"/>
              </a:rPr>
              <a:t>, 83, </a:t>
            </a:r>
            <a:r>
              <a:rPr lang="en-US" sz="1200" dirty="0" smtClean="0">
                <a:latin typeface="+mn-lt"/>
              </a:rPr>
              <a:t>109-124.</a:t>
            </a:r>
          </a:p>
          <a:p>
            <a:pPr algn="l">
              <a:spcBef>
                <a:spcPts val="1500"/>
              </a:spcBef>
            </a:pPr>
            <a:r>
              <a:rPr lang="en-US" sz="1200" dirty="0" smtClean="0">
                <a:latin typeface="+mn-lt"/>
              </a:rPr>
              <a:t>Nakata</a:t>
            </a:r>
            <a:r>
              <a:rPr lang="en-US" sz="1200" dirty="0">
                <a:latin typeface="+mn-lt"/>
              </a:rPr>
              <a:t>, M., Byrne, A., Nakata, V., &amp; Gardiner, G. (2005). Indigenous knowledge, the library and information service sector, and protocols. Australian Academic &amp; Research Libraries, 36(2), 7-21.</a:t>
            </a:r>
          </a:p>
        </p:txBody>
      </p:sp>
    </p:spTree>
    <p:extLst>
      <p:ext uri="{BB962C8B-B14F-4D97-AF65-F5344CB8AC3E}">
        <p14:creationId xmlns:p14="http://schemas.microsoft.com/office/powerpoint/2010/main" val="2373559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Further Reading</a:t>
            </a:r>
            <a:endParaRPr lang="en-US" dirty="0"/>
          </a:p>
        </p:txBody>
      </p:sp>
      <p:sp>
        <p:nvSpPr>
          <p:cNvPr id="5" name="Text Placeholder 3"/>
          <p:cNvSpPr>
            <a:spLocks noGrp="1"/>
          </p:cNvSpPr>
          <p:nvPr/>
        </p:nvSpPr>
        <p:spPr bwMode="auto">
          <a:xfrm>
            <a:off x="667596" y="1937356"/>
            <a:ext cx="7581900" cy="381000"/>
          </a:xfrm>
          <a:prstGeom prst="rect">
            <a:avLst/>
          </a:prstGeom>
          <a:noFill/>
          <a:ln w="9525">
            <a:noFill/>
            <a:miter lim="800000"/>
            <a:headEnd/>
            <a:tailEnd/>
          </a:ln>
          <a:effectLst/>
        </p:spPr>
        <p:txBody>
          <a:bodyPr vert="horz" wrap="square" lIns="0" tIns="0" rIns="0" bIns="0" numCol="1" anchor="t" anchorCtr="0" compatLnSpc="1">
            <a:prstTxWarp prst="textNoShape">
              <a:avLst/>
            </a:prstTxWarp>
            <a:noAutofit/>
          </a:bodyPr>
          <a:lstStyle>
            <a:lvl1pPr marL="201168" indent="0" algn="l" rtl="0" eaLnBrk="1" fontAlgn="base" hangingPunct="1">
              <a:lnSpc>
                <a:spcPct val="95000"/>
              </a:lnSpc>
              <a:spcBef>
                <a:spcPts val="0"/>
              </a:spcBef>
              <a:spcAft>
                <a:spcPct val="0"/>
              </a:spcAft>
              <a:buClr>
                <a:schemeClr val="accent1"/>
              </a:buClr>
              <a:buSzPct val="90000"/>
              <a:buFont typeface="Wingdings" pitchFamily="2" charset="2"/>
              <a:defRPr sz="1700" i="1">
                <a:solidFill>
                  <a:schemeClr val="accent2"/>
                </a:solidFill>
                <a:latin typeface="+mn-lt"/>
                <a:ea typeface="+mn-ea"/>
                <a:cs typeface="+mn-cs"/>
              </a:defRPr>
            </a:lvl1pPr>
            <a:lvl2pPr marL="201168" indent="0" algn="l" rtl="0" eaLnBrk="1" fontAlgn="base" hangingPunct="1">
              <a:lnSpc>
                <a:spcPct val="95000"/>
              </a:lnSpc>
              <a:spcBef>
                <a:spcPts val="0"/>
              </a:spcBef>
              <a:spcAft>
                <a:spcPts val="1500"/>
              </a:spcAft>
              <a:buClr>
                <a:schemeClr val="tx1"/>
              </a:buClr>
              <a:buSzPct val="100000"/>
              <a:buFont typeface="Georgia" panose="02040502050405020303" pitchFamily="18" charset="0"/>
              <a:buNone/>
              <a:defRPr sz="1700" i="1">
                <a:solidFill>
                  <a:schemeClr val="tx1"/>
                </a:solidFill>
                <a:latin typeface="+mn-lt"/>
                <a:cs typeface="+mn-cs"/>
              </a:defRPr>
            </a:lvl2pPr>
            <a:lvl3pPr marL="201168" indent="0" algn="l" rtl="0" eaLnBrk="1" fontAlgn="base" hangingPunct="1">
              <a:lnSpc>
                <a:spcPct val="95000"/>
              </a:lnSpc>
              <a:spcBef>
                <a:spcPts val="0"/>
              </a:spcBef>
              <a:spcAft>
                <a:spcPts val="1500"/>
              </a:spcAft>
              <a:buClr>
                <a:schemeClr val="tx1"/>
              </a:buClr>
              <a:buSzPct val="100000"/>
              <a:buFont typeface="Georgia" panose="02040502050405020303" pitchFamily="18" charset="0"/>
              <a:buNone/>
              <a:defRPr sz="1500">
                <a:solidFill>
                  <a:schemeClr val="tx1"/>
                </a:solidFill>
                <a:latin typeface="+mn-lt"/>
                <a:cs typeface="+mn-cs"/>
              </a:defRPr>
            </a:lvl3pPr>
            <a:lvl4pPr marL="201168" indent="0" algn="l" rtl="0" eaLnBrk="1" fontAlgn="base" hangingPunct="1">
              <a:spcBef>
                <a:spcPts val="0"/>
              </a:spcBef>
              <a:spcAft>
                <a:spcPts val="1500"/>
              </a:spcAft>
              <a:buClr>
                <a:schemeClr val="accent2"/>
              </a:buClr>
              <a:buSzPct val="90000"/>
              <a:buFont typeface="Wingdings" panose="05000000000000000000" pitchFamily="2" charset="2"/>
              <a:buNone/>
              <a:defRPr sz="1100">
                <a:solidFill>
                  <a:schemeClr val="accent4"/>
                </a:solidFill>
                <a:latin typeface="+mn-lt"/>
                <a:cs typeface="+mn-cs"/>
              </a:defRPr>
            </a:lvl4pPr>
            <a:lvl5pPr marL="9144" indent="0" algn="l" rtl="0" eaLnBrk="1" fontAlgn="base" hangingPunct="1">
              <a:spcBef>
                <a:spcPts val="900"/>
              </a:spcBef>
              <a:spcAft>
                <a:spcPts val="0"/>
              </a:spcAft>
              <a:buClr>
                <a:schemeClr val="accent2"/>
              </a:buClr>
              <a:buFont typeface="Arial" charset="0"/>
              <a:buNone/>
              <a:defRPr sz="2000">
                <a:solidFill>
                  <a:schemeClr val="tx1"/>
                </a:solidFill>
                <a:latin typeface="+mn-lt"/>
                <a:cs typeface="+mn-cs"/>
              </a:defRPr>
            </a:lvl5pPr>
            <a:lvl6pPr marL="12096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6pPr>
            <a:lvl7pPr marL="16668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7pPr>
            <a:lvl8pPr marL="21240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8pPr>
            <a:lvl9pPr marL="25812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9pPr>
          </a:lstStyle>
          <a:p>
            <a:endParaRPr lang="en-US" sz="2000" i="0" dirty="0" smtClean="0">
              <a:solidFill>
                <a:schemeClr val="tx1"/>
              </a:solidFill>
            </a:endParaRPr>
          </a:p>
        </p:txBody>
      </p:sp>
      <p:sp>
        <p:nvSpPr>
          <p:cNvPr id="7" name="Text Placeholder 3"/>
          <p:cNvSpPr>
            <a:spLocks noGrp="1"/>
          </p:cNvSpPr>
          <p:nvPr/>
        </p:nvSpPr>
        <p:spPr bwMode="auto">
          <a:xfrm>
            <a:off x="667596" y="1520725"/>
            <a:ext cx="8350674" cy="3877931"/>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lvl1pPr marL="201168" indent="0" algn="l" rtl="0" eaLnBrk="1" fontAlgn="base" hangingPunct="1">
              <a:lnSpc>
                <a:spcPct val="95000"/>
              </a:lnSpc>
              <a:spcBef>
                <a:spcPts val="0"/>
              </a:spcBef>
              <a:spcAft>
                <a:spcPct val="0"/>
              </a:spcAft>
              <a:buClr>
                <a:schemeClr val="accent1"/>
              </a:buClr>
              <a:buSzPct val="90000"/>
              <a:buFont typeface="Wingdings" pitchFamily="2" charset="2"/>
              <a:defRPr sz="1700" i="1">
                <a:solidFill>
                  <a:schemeClr val="accent2"/>
                </a:solidFill>
                <a:latin typeface="+mn-lt"/>
                <a:ea typeface="+mn-ea"/>
                <a:cs typeface="+mn-cs"/>
              </a:defRPr>
            </a:lvl1pPr>
            <a:lvl2pPr marL="201168" indent="0" algn="l" rtl="0" eaLnBrk="1" fontAlgn="base" hangingPunct="1">
              <a:lnSpc>
                <a:spcPct val="95000"/>
              </a:lnSpc>
              <a:spcBef>
                <a:spcPts val="0"/>
              </a:spcBef>
              <a:spcAft>
                <a:spcPts val="1500"/>
              </a:spcAft>
              <a:buClr>
                <a:schemeClr val="tx1"/>
              </a:buClr>
              <a:buSzPct val="100000"/>
              <a:buFont typeface="Georgia" panose="02040502050405020303" pitchFamily="18" charset="0"/>
              <a:buNone/>
              <a:defRPr sz="1700" i="1">
                <a:solidFill>
                  <a:schemeClr val="tx1"/>
                </a:solidFill>
                <a:latin typeface="+mn-lt"/>
                <a:cs typeface="+mn-cs"/>
              </a:defRPr>
            </a:lvl2pPr>
            <a:lvl3pPr marL="201168" indent="0" algn="l" rtl="0" eaLnBrk="1" fontAlgn="base" hangingPunct="1">
              <a:lnSpc>
                <a:spcPct val="95000"/>
              </a:lnSpc>
              <a:spcBef>
                <a:spcPts val="0"/>
              </a:spcBef>
              <a:spcAft>
                <a:spcPts val="1500"/>
              </a:spcAft>
              <a:buClr>
                <a:schemeClr val="tx1"/>
              </a:buClr>
              <a:buSzPct val="100000"/>
              <a:buFont typeface="Georgia" panose="02040502050405020303" pitchFamily="18" charset="0"/>
              <a:buNone/>
              <a:defRPr sz="1500">
                <a:solidFill>
                  <a:schemeClr val="tx1"/>
                </a:solidFill>
                <a:latin typeface="+mn-lt"/>
                <a:cs typeface="+mn-cs"/>
              </a:defRPr>
            </a:lvl3pPr>
            <a:lvl4pPr marL="201168" indent="0" algn="l" rtl="0" eaLnBrk="1" fontAlgn="base" hangingPunct="1">
              <a:spcBef>
                <a:spcPts val="0"/>
              </a:spcBef>
              <a:spcAft>
                <a:spcPts val="1500"/>
              </a:spcAft>
              <a:buClr>
                <a:schemeClr val="accent2"/>
              </a:buClr>
              <a:buSzPct val="90000"/>
              <a:buFont typeface="Wingdings" panose="05000000000000000000" pitchFamily="2" charset="2"/>
              <a:buNone/>
              <a:defRPr sz="1100">
                <a:solidFill>
                  <a:schemeClr val="accent4"/>
                </a:solidFill>
                <a:latin typeface="+mn-lt"/>
                <a:cs typeface="+mn-cs"/>
              </a:defRPr>
            </a:lvl4pPr>
            <a:lvl5pPr marL="9144" indent="0" algn="l" rtl="0" eaLnBrk="1" fontAlgn="base" hangingPunct="1">
              <a:spcBef>
                <a:spcPts val="900"/>
              </a:spcBef>
              <a:spcAft>
                <a:spcPts val="0"/>
              </a:spcAft>
              <a:buClr>
                <a:schemeClr val="accent2"/>
              </a:buClr>
              <a:buFont typeface="Arial" charset="0"/>
              <a:buNone/>
              <a:defRPr sz="2000">
                <a:solidFill>
                  <a:schemeClr val="tx1"/>
                </a:solidFill>
                <a:latin typeface="+mn-lt"/>
                <a:cs typeface="+mn-cs"/>
              </a:defRPr>
            </a:lvl5pPr>
            <a:lvl6pPr marL="12096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6pPr>
            <a:lvl7pPr marL="16668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7pPr>
            <a:lvl8pPr marL="21240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8pPr>
            <a:lvl9pPr marL="2581275" indent="-160338" algn="l" rtl="0" eaLnBrk="1" fontAlgn="base" hangingPunct="1">
              <a:spcBef>
                <a:spcPct val="10000"/>
              </a:spcBef>
              <a:spcAft>
                <a:spcPct val="0"/>
              </a:spcAft>
              <a:buClr>
                <a:schemeClr val="accent1"/>
              </a:buClr>
              <a:buFont typeface="Arial" charset="0"/>
              <a:buChar char="­"/>
              <a:defRPr>
                <a:solidFill>
                  <a:schemeClr val="tx1"/>
                </a:solidFill>
                <a:latin typeface="+mn-lt"/>
                <a:cs typeface="+mn-cs"/>
              </a:defRPr>
            </a:lvl9pPr>
          </a:lstStyle>
          <a:p>
            <a:pPr marL="256032" lvl="1">
              <a:spcBef>
                <a:spcPts val="1500"/>
              </a:spcBef>
              <a:spcAft>
                <a:spcPts val="0"/>
              </a:spcAft>
            </a:pPr>
            <a:endParaRPr lang="en-US" sz="1100" i="0" dirty="0">
              <a:solidFill>
                <a:srgbClr val="333333"/>
              </a:solidFill>
            </a:endParaRPr>
          </a:p>
          <a:p>
            <a:pPr marL="256032" lvl="1">
              <a:lnSpc>
                <a:spcPct val="100000"/>
              </a:lnSpc>
              <a:spcAft>
                <a:spcPts val="0"/>
              </a:spcAft>
            </a:pPr>
            <a:r>
              <a:rPr lang="en-US" sz="1100" i="0" dirty="0">
                <a:solidFill>
                  <a:srgbClr val="333333"/>
                </a:solidFill>
              </a:rPr>
              <a:t>Cooper, D. and Rieger, O. (2018). Scholars ARE Collectors: A Proposal for Re-thinking Research Support. New York: </a:t>
            </a:r>
            <a:r>
              <a:rPr lang="en-US" sz="1100" i="0" dirty="0" err="1">
                <a:solidFill>
                  <a:srgbClr val="333333"/>
                </a:solidFill>
              </a:rPr>
              <a:t>Ithaka</a:t>
            </a:r>
            <a:r>
              <a:rPr lang="en-US" sz="1100" i="0" dirty="0">
                <a:solidFill>
                  <a:srgbClr val="333333"/>
                </a:solidFill>
              </a:rPr>
              <a:t> S+R. </a:t>
            </a:r>
            <a:r>
              <a:rPr lang="en-US" sz="1100" i="0" dirty="0" err="1">
                <a:solidFill>
                  <a:srgbClr val="333333"/>
                </a:solidFill>
              </a:rPr>
              <a:t>doi</a:t>
            </a:r>
            <a:r>
              <a:rPr lang="en-US" sz="1100" i="0" dirty="0">
                <a:solidFill>
                  <a:srgbClr val="333333"/>
                </a:solidFill>
              </a:rPr>
              <a:t>: </a:t>
            </a:r>
            <a:r>
              <a:rPr lang="en-US" sz="1100" i="0" dirty="0">
                <a:solidFill>
                  <a:srgbClr val="333333"/>
                </a:solidFill>
                <a:hlinkClick r:id="rId2"/>
              </a:rPr>
              <a:t>https://</a:t>
            </a:r>
            <a:r>
              <a:rPr lang="en-US" sz="1100" i="0" dirty="0" smtClean="0">
                <a:solidFill>
                  <a:srgbClr val="333333"/>
                </a:solidFill>
                <a:hlinkClick r:id="rId2"/>
              </a:rPr>
              <a:t>doi.org/10.18665/sr.310702</a:t>
            </a:r>
            <a:endParaRPr lang="en-US" sz="1100" i="0" dirty="0" smtClean="0">
              <a:solidFill>
                <a:srgbClr val="333333"/>
              </a:solidFill>
            </a:endParaRPr>
          </a:p>
          <a:p>
            <a:pPr marL="256032" lvl="1">
              <a:lnSpc>
                <a:spcPct val="100000"/>
              </a:lnSpc>
              <a:spcAft>
                <a:spcPts val="0"/>
              </a:spcAft>
            </a:pPr>
            <a:endParaRPr lang="en-US" sz="1100" i="0" dirty="0" smtClean="0">
              <a:solidFill>
                <a:srgbClr val="333333"/>
              </a:solidFill>
            </a:endParaRPr>
          </a:p>
          <a:p>
            <a:pPr marL="256032" lvl="1">
              <a:lnSpc>
                <a:spcPct val="100000"/>
              </a:lnSpc>
              <a:spcAft>
                <a:spcPts val="0"/>
              </a:spcAft>
            </a:pPr>
            <a:r>
              <a:rPr lang="en-US" sz="1100" i="0" dirty="0" smtClean="0">
                <a:solidFill>
                  <a:srgbClr val="333333"/>
                </a:solidFill>
              </a:rPr>
              <a:t>Cooper, D., Daniel, K., Bakker, C., Blanck, J., Childs, C., Gleason, A., ...Woodson, S. (2018). Supporting the Changing Practices of Public Health Scholars. New York: </a:t>
            </a:r>
            <a:r>
              <a:rPr lang="en-US" sz="1100" i="0" dirty="0" err="1" smtClean="0">
                <a:solidFill>
                  <a:srgbClr val="333333"/>
                </a:solidFill>
              </a:rPr>
              <a:t>Ithaka</a:t>
            </a:r>
            <a:r>
              <a:rPr lang="en-US" sz="1100" i="0" dirty="0" smtClean="0">
                <a:solidFill>
                  <a:srgbClr val="333333"/>
                </a:solidFill>
              </a:rPr>
              <a:t> S+R. </a:t>
            </a:r>
            <a:r>
              <a:rPr lang="en-US" sz="1100" i="0" dirty="0" smtClean="0">
                <a:solidFill>
                  <a:srgbClr val="333333"/>
                </a:solidFill>
                <a:hlinkClick r:id="rId3"/>
              </a:rPr>
              <a:t>https://doi.org/10.18665/sr.305867</a:t>
            </a:r>
            <a:endParaRPr lang="en-US" sz="1100" i="0" dirty="0" smtClean="0">
              <a:solidFill>
                <a:srgbClr val="333333"/>
              </a:solidFill>
            </a:endParaRPr>
          </a:p>
          <a:p>
            <a:pPr marL="256032" lvl="1">
              <a:lnSpc>
                <a:spcPct val="100000"/>
              </a:lnSpc>
              <a:spcAft>
                <a:spcPts val="0"/>
              </a:spcAft>
            </a:pPr>
            <a:endParaRPr lang="en-US" sz="1100" i="0" dirty="0" smtClean="0">
              <a:solidFill>
                <a:srgbClr val="333333"/>
              </a:solidFill>
            </a:endParaRPr>
          </a:p>
          <a:p>
            <a:pPr marL="256032" lvl="1">
              <a:lnSpc>
                <a:spcPct val="100000"/>
              </a:lnSpc>
              <a:spcAft>
                <a:spcPts val="0"/>
              </a:spcAft>
            </a:pPr>
            <a:r>
              <a:rPr lang="en-US" sz="1100" i="0" dirty="0" smtClean="0">
                <a:solidFill>
                  <a:srgbClr val="333333"/>
                </a:solidFill>
              </a:rPr>
              <a:t>Cooper, D., Bankston, S., Bracke, M.S., Callahan, B., Chang, H., Delserone, L.M., … Young, S. (2017). Supporting the Changing Practices of Agriculture Scholars. New York: </a:t>
            </a:r>
            <a:r>
              <a:rPr lang="en-US" sz="1100" i="0" dirty="0" err="1" smtClean="0">
                <a:solidFill>
                  <a:srgbClr val="333333"/>
                </a:solidFill>
              </a:rPr>
              <a:t>Ithaka</a:t>
            </a:r>
            <a:r>
              <a:rPr lang="en-US" sz="1100" i="0" dirty="0" smtClean="0">
                <a:solidFill>
                  <a:srgbClr val="333333"/>
                </a:solidFill>
              </a:rPr>
              <a:t> S+R. </a:t>
            </a:r>
            <a:r>
              <a:rPr lang="en-US" sz="1100" i="0" dirty="0" smtClean="0">
                <a:solidFill>
                  <a:srgbClr val="333333"/>
                </a:solidFill>
                <a:hlinkClick r:id="rId4"/>
              </a:rPr>
              <a:t>https://doi.org/10.18665/sr.303663</a:t>
            </a:r>
            <a:endParaRPr lang="en-US" sz="1100" i="0" dirty="0" smtClean="0">
              <a:solidFill>
                <a:srgbClr val="333333"/>
              </a:solidFill>
            </a:endParaRPr>
          </a:p>
          <a:p>
            <a:pPr marL="256032" lvl="1">
              <a:lnSpc>
                <a:spcPct val="100000"/>
              </a:lnSpc>
              <a:spcAft>
                <a:spcPts val="0"/>
              </a:spcAft>
            </a:pPr>
            <a:endParaRPr lang="en-US" sz="1100" i="0" dirty="0" smtClean="0">
              <a:solidFill>
                <a:srgbClr val="333333"/>
              </a:solidFill>
            </a:endParaRPr>
          </a:p>
          <a:p>
            <a:pPr marL="256032" lvl="1">
              <a:lnSpc>
                <a:spcPct val="100000"/>
              </a:lnSpc>
              <a:spcAft>
                <a:spcPts val="0"/>
              </a:spcAft>
            </a:pPr>
            <a:r>
              <a:rPr lang="en-US" sz="1100" i="0" dirty="0" smtClean="0">
                <a:solidFill>
                  <a:srgbClr val="333333"/>
                </a:solidFill>
              </a:rPr>
              <a:t>Cooper, D., Schonfeld, R.C., Adams, R., Baker, M., Bakkalbasi, N., Bales, J.G., … Weiss, N. (2017). Supporting the Changing Practices of Religious Studies Scholars. New York: </a:t>
            </a:r>
            <a:r>
              <a:rPr lang="en-US" sz="1100" i="0" dirty="0" err="1" smtClean="0">
                <a:solidFill>
                  <a:srgbClr val="333333"/>
                </a:solidFill>
              </a:rPr>
              <a:t>Ithaka</a:t>
            </a:r>
            <a:r>
              <a:rPr lang="en-US" sz="1100" i="0" dirty="0" smtClean="0">
                <a:solidFill>
                  <a:srgbClr val="333333"/>
                </a:solidFill>
              </a:rPr>
              <a:t> S+R. </a:t>
            </a:r>
            <a:r>
              <a:rPr lang="en-US" sz="1100" i="0" dirty="0" smtClean="0">
                <a:solidFill>
                  <a:srgbClr val="333333"/>
                </a:solidFill>
                <a:hlinkClick r:id="rId5"/>
              </a:rPr>
              <a:t>https://doi.org/10.18665/sr.294119</a:t>
            </a:r>
            <a:endParaRPr lang="en-US" sz="1100" i="0" dirty="0" smtClean="0">
              <a:solidFill>
                <a:srgbClr val="333333"/>
              </a:solidFill>
            </a:endParaRPr>
          </a:p>
          <a:p>
            <a:pPr marL="256032" lvl="1">
              <a:spcBef>
                <a:spcPts val="1500"/>
              </a:spcBef>
              <a:spcAft>
                <a:spcPts val="0"/>
              </a:spcAft>
            </a:pPr>
            <a:r>
              <a:rPr lang="en-US" sz="1100" i="0" dirty="0" smtClean="0">
                <a:solidFill>
                  <a:srgbClr val="333333"/>
                </a:solidFill>
              </a:rPr>
              <a:t>Schonfeld, R.C and </a:t>
            </a:r>
            <a:r>
              <a:rPr lang="en-US" sz="1100" i="0" dirty="0" err="1" smtClean="0">
                <a:solidFill>
                  <a:srgbClr val="333333"/>
                </a:solidFill>
              </a:rPr>
              <a:t>Rutner</a:t>
            </a:r>
            <a:r>
              <a:rPr lang="en-US" sz="1100" i="0" dirty="0" smtClean="0">
                <a:solidFill>
                  <a:srgbClr val="333333"/>
                </a:solidFill>
              </a:rPr>
              <a:t>, J. (2012</a:t>
            </a:r>
            <a:r>
              <a:rPr lang="en-US" sz="1100" i="0" dirty="0">
                <a:solidFill>
                  <a:srgbClr val="333333"/>
                </a:solidFill>
              </a:rPr>
              <a:t>). Supporting the Changing Practices </a:t>
            </a:r>
            <a:r>
              <a:rPr lang="en-US" sz="1100" i="0" dirty="0" smtClean="0">
                <a:solidFill>
                  <a:srgbClr val="333333"/>
                </a:solidFill>
              </a:rPr>
              <a:t>of Historians</a:t>
            </a:r>
            <a:r>
              <a:rPr lang="en-US" sz="1100" i="0" dirty="0">
                <a:solidFill>
                  <a:srgbClr val="333333"/>
                </a:solidFill>
              </a:rPr>
              <a:t>. New York: </a:t>
            </a:r>
            <a:r>
              <a:rPr lang="en-US" sz="1100" i="0" dirty="0" err="1">
                <a:solidFill>
                  <a:srgbClr val="333333"/>
                </a:solidFill>
              </a:rPr>
              <a:t>Ithaka</a:t>
            </a:r>
            <a:r>
              <a:rPr lang="en-US" sz="1100" i="0" dirty="0">
                <a:solidFill>
                  <a:srgbClr val="333333"/>
                </a:solidFill>
              </a:rPr>
              <a:t> S+R. </a:t>
            </a:r>
            <a:r>
              <a:rPr lang="en-US" sz="1100" i="0" dirty="0">
                <a:solidFill>
                  <a:srgbClr val="333333"/>
                </a:solidFill>
                <a:hlinkClick r:id="rId6"/>
              </a:rPr>
              <a:t>https://</a:t>
            </a:r>
            <a:r>
              <a:rPr lang="en-US" sz="1100" i="0" dirty="0" smtClean="0">
                <a:solidFill>
                  <a:srgbClr val="333333"/>
                </a:solidFill>
                <a:hlinkClick r:id="rId6"/>
              </a:rPr>
              <a:t>doi.org/10.18665/sr.22532</a:t>
            </a:r>
            <a:endParaRPr lang="en-US" sz="1100" i="0" dirty="0" smtClean="0">
              <a:solidFill>
                <a:srgbClr val="333333"/>
              </a:solidFill>
            </a:endParaRPr>
          </a:p>
          <a:p>
            <a:pPr marL="256032" lvl="1">
              <a:spcBef>
                <a:spcPts val="1500"/>
              </a:spcBef>
              <a:spcAft>
                <a:spcPts val="0"/>
              </a:spcAft>
            </a:pPr>
            <a:r>
              <a:rPr lang="en-US" sz="1100" i="0" dirty="0">
                <a:solidFill>
                  <a:srgbClr val="333333"/>
                </a:solidFill>
              </a:rPr>
              <a:t>Schonfeld, R.C and Long, M.P. (</a:t>
            </a:r>
            <a:r>
              <a:rPr lang="en-US" sz="1100" i="0" dirty="0" smtClean="0">
                <a:solidFill>
                  <a:srgbClr val="333333"/>
                </a:solidFill>
              </a:rPr>
              <a:t>2013). </a:t>
            </a:r>
            <a:r>
              <a:rPr lang="en-US" sz="1100" i="0" dirty="0">
                <a:solidFill>
                  <a:srgbClr val="333333"/>
                </a:solidFill>
              </a:rPr>
              <a:t>Supporting the Changing Practices of </a:t>
            </a:r>
            <a:r>
              <a:rPr lang="en-US" sz="1100" i="0" dirty="0" smtClean="0">
                <a:solidFill>
                  <a:srgbClr val="333333"/>
                </a:solidFill>
              </a:rPr>
              <a:t>Chemists. </a:t>
            </a:r>
            <a:r>
              <a:rPr lang="en-US" sz="1100" i="0" dirty="0">
                <a:solidFill>
                  <a:srgbClr val="333333"/>
                </a:solidFill>
              </a:rPr>
              <a:t>New York: </a:t>
            </a:r>
            <a:r>
              <a:rPr lang="en-US" sz="1100" i="0" dirty="0" err="1">
                <a:solidFill>
                  <a:srgbClr val="333333"/>
                </a:solidFill>
              </a:rPr>
              <a:t>Ithaka</a:t>
            </a:r>
            <a:r>
              <a:rPr lang="en-US" sz="1100" i="0" dirty="0">
                <a:solidFill>
                  <a:srgbClr val="333333"/>
                </a:solidFill>
              </a:rPr>
              <a:t> S+R</a:t>
            </a:r>
            <a:r>
              <a:rPr lang="en-US" sz="1100" i="0" dirty="0" smtClean="0">
                <a:solidFill>
                  <a:srgbClr val="333333"/>
                </a:solidFill>
              </a:rPr>
              <a:t>. </a:t>
            </a:r>
            <a:r>
              <a:rPr lang="en-US" sz="1100" dirty="0">
                <a:hlinkClick r:id="rId7" tooltip="https://doi.org/10.18665/sr.22561"/>
              </a:rPr>
              <a:t>https://doi.org/10.18665/sr.22561</a:t>
            </a:r>
            <a:endParaRPr lang="en-US" sz="1100" i="0" dirty="0" smtClean="0">
              <a:solidFill>
                <a:srgbClr val="333333"/>
              </a:solidFill>
            </a:endParaRPr>
          </a:p>
          <a:p>
            <a:pPr marL="256032" lvl="1">
              <a:spcBef>
                <a:spcPts val="1500"/>
              </a:spcBef>
              <a:spcAft>
                <a:spcPts val="0"/>
              </a:spcAft>
            </a:pPr>
            <a:r>
              <a:rPr lang="en-US" sz="1100" i="0" dirty="0">
                <a:solidFill>
                  <a:srgbClr val="333333"/>
                </a:solidFill>
              </a:rPr>
              <a:t>Schonfeld, R.C and </a:t>
            </a:r>
            <a:r>
              <a:rPr lang="en-US" sz="1100" i="0" dirty="0" smtClean="0">
                <a:solidFill>
                  <a:srgbClr val="333333"/>
                </a:solidFill>
              </a:rPr>
              <a:t>Long, M.P. (2014). </a:t>
            </a:r>
            <a:r>
              <a:rPr lang="en-US" sz="1100" i="0" dirty="0">
                <a:solidFill>
                  <a:srgbClr val="333333"/>
                </a:solidFill>
              </a:rPr>
              <a:t>Supporting the Changing Practices </a:t>
            </a:r>
            <a:r>
              <a:rPr lang="en-US" sz="1100" i="0" dirty="0" smtClean="0">
                <a:solidFill>
                  <a:srgbClr val="333333"/>
                </a:solidFill>
              </a:rPr>
              <a:t>of Art Historians. </a:t>
            </a:r>
            <a:r>
              <a:rPr lang="en-US" sz="1100" i="0" dirty="0">
                <a:solidFill>
                  <a:srgbClr val="333333"/>
                </a:solidFill>
              </a:rPr>
              <a:t>New York: </a:t>
            </a:r>
            <a:r>
              <a:rPr lang="en-US" sz="1100" i="0" dirty="0" err="1">
                <a:solidFill>
                  <a:srgbClr val="333333"/>
                </a:solidFill>
              </a:rPr>
              <a:t>Ithaka</a:t>
            </a:r>
            <a:r>
              <a:rPr lang="en-US" sz="1100" i="0" dirty="0">
                <a:solidFill>
                  <a:srgbClr val="333333"/>
                </a:solidFill>
              </a:rPr>
              <a:t> S+R. </a:t>
            </a:r>
            <a:r>
              <a:rPr lang="en-US" sz="1100" i="0" dirty="0">
                <a:hlinkClick r:id="rId8" tooltip="https://doi.org/10.18665/sr.22833"/>
              </a:rPr>
              <a:t>https://doi.org/10.18665/sr.22833</a:t>
            </a:r>
            <a:endParaRPr lang="en-US" sz="1100" i="0" dirty="0" smtClean="0">
              <a:solidFill>
                <a:srgbClr val="333333"/>
              </a:solidFill>
            </a:endParaRPr>
          </a:p>
          <a:p>
            <a:pPr marL="541782" lvl="1" indent="-285750">
              <a:spcBef>
                <a:spcPts val="1500"/>
              </a:spcBef>
              <a:spcAft>
                <a:spcPts val="0"/>
              </a:spcAft>
              <a:buFont typeface="Arial" panose="020B0604020202020204" pitchFamily="34" charset="0"/>
              <a:buChar char="•"/>
            </a:pPr>
            <a:endParaRPr lang="en-US" sz="1600" dirty="0" smtClean="0">
              <a:solidFill>
                <a:srgbClr val="333333"/>
              </a:solidFill>
            </a:endParaRPr>
          </a:p>
          <a:p>
            <a:pPr marL="541782" lvl="1" indent="-285750">
              <a:spcBef>
                <a:spcPts val="1500"/>
              </a:spcBef>
              <a:spcAft>
                <a:spcPts val="0"/>
              </a:spcAft>
              <a:buFont typeface="Arial" panose="020B0604020202020204" pitchFamily="34" charset="0"/>
              <a:buChar char="•"/>
            </a:pPr>
            <a:endParaRPr lang="en-US" sz="1600" i="0" dirty="0" smtClean="0">
              <a:solidFill>
                <a:srgbClr val="333333"/>
              </a:solidFill>
            </a:endParaRPr>
          </a:p>
          <a:p>
            <a:pPr marL="541782" lvl="1" indent="-285750">
              <a:spcBef>
                <a:spcPts val="1500"/>
              </a:spcBef>
              <a:spcAft>
                <a:spcPts val="0"/>
              </a:spcAft>
              <a:buFont typeface="Arial" panose="020B0604020202020204" pitchFamily="34" charset="0"/>
              <a:buChar char="•"/>
            </a:pPr>
            <a:endParaRPr lang="en-US" sz="1600" i="0" dirty="0" smtClean="0">
              <a:solidFill>
                <a:srgbClr val="333333"/>
              </a:solidFill>
            </a:endParaRPr>
          </a:p>
          <a:p>
            <a:pPr marL="541782" lvl="1" indent="-285750">
              <a:spcBef>
                <a:spcPts val="1500"/>
              </a:spcBef>
              <a:spcAft>
                <a:spcPts val="0"/>
              </a:spcAft>
              <a:buFont typeface="Arial" panose="020B0604020202020204" pitchFamily="34" charset="0"/>
              <a:buChar char="•"/>
            </a:pPr>
            <a:endParaRPr lang="en-US" sz="1600" i="0" dirty="0">
              <a:solidFill>
                <a:srgbClr val="333333"/>
              </a:solidFill>
            </a:endParaRPr>
          </a:p>
        </p:txBody>
      </p:sp>
      <p:sp>
        <p:nvSpPr>
          <p:cNvPr id="8" name="Text Placeholder 2"/>
          <p:cNvSpPr>
            <a:spLocks noGrp="1"/>
          </p:cNvSpPr>
          <p:nvPr>
            <p:ph type="body" sz="quarter" idx="13"/>
          </p:nvPr>
        </p:nvSpPr>
        <p:spPr>
          <a:xfrm>
            <a:off x="905256" y="1028282"/>
            <a:ext cx="7846858" cy="438582"/>
          </a:xfrm>
        </p:spPr>
        <p:txBody>
          <a:bodyPr/>
          <a:lstStyle/>
          <a:p>
            <a:r>
              <a:rPr lang="en-US" cap="none" dirty="0" err="1" smtClean="0">
                <a:solidFill>
                  <a:srgbClr val="1770B1"/>
                </a:solidFill>
              </a:rPr>
              <a:t>Ithaka</a:t>
            </a:r>
            <a:r>
              <a:rPr lang="en-US" cap="none" dirty="0" smtClean="0">
                <a:solidFill>
                  <a:srgbClr val="1770B1"/>
                </a:solidFill>
              </a:rPr>
              <a:t> S+R Research Support Services Program</a:t>
            </a:r>
          </a:p>
          <a:p>
            <a:r>
              <a:rPr lang="en-US" dirty="0" smtClean="0"/>
              <a:t> </a:t>
            </a:r>
            <a:endParaRPr lang="en-US" dirty="0"/>
          </a:p>
        </p:txBody>
      </p:sp>
    </p:spTree>
    <p:extLst>
      <p:ext uri="{BB962C8B-B14F-4D97-AF65-F5344CB8AC3E}">
        <p14:creationId xmlns:p14="http://schemas.microsoft.com/office/powerpoint/2010/main" val="241894975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2"/>
          </p:nvPr>
        </p:nvSpPr>
        <p:spPr>
          <a:xfrm>
            <a:off x="815808" y="1644327"/>
            <a:ext cx="3959352" cy="2126023"/>
          </a:xfrm>
        </p:spPr>
        <p:txBody>
          <a:bodyPr/>
          <a:lstStyle/>
          <a:p>
            <a:r>
              <a:rPr lang="en-US" dirty="0" smtClean="0"/>
              <a:t>project</a:t>
            </a:r>
          </a:p>
          <a:p>
            <a:r>
              <a:rPr lang="en-US" dirty="0" smtClean="0"/>
              <a:t>goals</a:t>
            </a:r>
            <a:endParaRPr lang="en-US" dirty="0"/>
          </a:p>
        </p:txBody>
      </p:sp>
      <p:sp>
        <p:nvSpPr>
          <p:cNvPr id="24" name="Text Placeholder 23"/>
          <p:cNvSpPr>
            <a:spLocks noGrp="1"/>
          </p:cNvSpPr>
          <p:nvPr>
            <p:ph type="body" sz="quarter" idx="15"/>
          </p:nvPr>
        </p:nvSpPr>
        <p:spPr>
          <a:xfrm>
            <a:off x="3670126" y="0"/>
            <a:ext cx="5473874" cy="5143500"/>
          </a:xfrm>
        </p:spPr>
        <p:txBody>
          <a:bodyPr/>
          <a:lstStyle/>
          <a:p>
            <a:pPr marL="73152" lvl="2" indent="0">
              <a:buNone/>
            </a:pPr>
            <a:endParaRPr lang="en-US" dirty="0" smtClean="0"/>
          </a:p>
          <a:p>
            <a:pPr marL="73152" lvl="2" indent="0">
              <a:buNone/>
            </a:pPr>
            <a:endParaRPr lang="en-US" sz="1400" dirty="0"/>
          </a:p>
          <a:p>
            <a:pPr lvl="2"/>
            <a:r>
              <a:rPr lang="en-US" sz="1600" dirty="0" smtClean="0"/>
              <a:t>Develop an understanding of Indigenous scholars’ research practices towards improving and developing library and other information-support services</a:t>
            </a:r>
          </a:p>
          <a:p>
            <a:pPr marL="73152" lvl="2" indent="0">
              <a:buNone/>
            </a:pPr>
            <a:endParaRPr lang="en-US" sz="1600" dirty="0"/>
          </a:p>
          <a:p>
            <a:pPr lvl="2"/>
            <a:r>
              <a:rPr lang="en-US" sz="1600" dirty="0" smtClean="0"/>
              <a:t>Foster good </a:t>
            </a:r>
            <a:r>
              <a:rPr lang="en-US" sz="1600" dirty="0"/>
              <a:t>relationships with Indigenous </a:t>
            </a:r>
            <a:r>
              <a:rPr lang="en-US" sz="1600" dirty="0" smtClean="0"/>
              <a:t>scholars</a:t>
            </a:r>
          </a:p>
          <a:p>
            <a:pPr marL="73152" lvl="2" indent="0">
              <a:buNone/>
            </a:pPr>
            <a:endParaRPr lang="en-US" sz="1600" dirty="0" smtClean="0"/>
          </a:p>
          <a:p>
            <a:pPr lvl="2"/>
            <a:r>
              <a:rPr lang="en-US" sz="1600" dirty="0" smtClean="0"/>
              <a:t>Create findings that are respectful and beneficial to Indigenous scholars and Indigenous communities more widely</a:t>
            </a:r>
          </a:p>
          <a:p>
            <a:pPr marL="73152" lvl="2" indent="0">
              <a:buNone/>
            </a:pPr>
            <a:endParaRPr lang="en-US" sz="1600" dirty="0" smtClean="0"/>
          </a:p>
          <a:p>
            <a:pPr lvl="2"/>
            <a:r>
              <a:rPr lang="en-US" sz="1600" dirty="0"/>
              <a:t>D</a:t>
            </a:r>
            <a:r>
              <a:rPr lang="en-US" sz="1600" dirty="0" smtClean="0"/>
              <a:t>emonstrate the importance of understanding and working with Indigenous methods in library research</a:t>
            </a:r>
            <a:endParaRPr lang="en-US" sz="1600" dirty="0">
              <a:solidFill>
                <a:srgbClr val="414042"/>
              </a:solidFill>
            </a:endParaRPr>
          </a:p>
          <a:p>
            <a:pPr lvl="2"/>
            <a:endParaRPr lang="en-US" sz="1200" dirty="0">
              <a:solidFill>
                <a:srgbClr val="414042"/>
              </a:solidFill>
            </a:endParaRPr>
          </a:p>
          <a:p>
            <a:pPr lvl="2"/>
            <a:endParaRPr lang="en-US" sz="1200" dirty="0">
              <a:solidFill>
                <a:srgbClr val="414042"/>
              </a:solidFill>
            </a:endParaRPr>
          </a:p>
          <a:p>
            <a:pPr lvl="2"/>
            <a:endParaRPr lang="en-US" sz="1800" dirty="0">
              <a:solidFill>
                <a:srgbClr val="414042"/>
              </a:solidFill>
            </a:endParaRPr>
          </a:p>
          <a:p>
            <a:pPr lvl="2"/>
            <a:endParaRPr lang="en-US" sz="1700" dirty="0" smtClean="0"/>
          </a:p>
          <a:p>
            <a:endParaRPr lang="en-US" dirty="0" smtClean="0"/>
          </a:p>
          <a:p>
            <a:endParaRPr lang="en-US" dirty="0"/>
          </a:p>
        </p:txBody>
      </p:sp>
    </p:spTree>
    <p:extLst>
      <p:ext uri="{BB962C8B-B14F-4D97-AF65-F5344CB8AC3E}">
        <p14:creationId xmlns:p14="http://schemas.microsoft.com/office/powerpoint/2010/main" val="2804977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00BFDF"/>
        </a:solidFill>
        <a:effectLst/>
      </p:bgPr>
    </p:bg>
    <p:spTree>
      <p:nvGrpSpPr>
        <p:cNvPr id="1" name=""/>
        <p:cNvGrpSpPr/>
        <p:nvPr/>
      </p:nvGrpSpPr>
      <p:grpSpPr>
        <a:xfrm>
          <a:off x="0" y="0"/>
          <a:ext cx="0" cy="0"/>
          <a:chOff x="0" y="0"/>
          <a:chExt cx="0" cy="0"/>
        </a:xfrm>
      </p:grpSpPr>
      <p:sp>
        <p:nvSpPr>
          <p:cNvPr id="8" name="Text Placeholder 1"/>
          <p:cNvSpPr>
            <a:spLocks noGrp="1"/>
          </p:cNvSpPr>
          <p:nvPr>
            <p:ph type="body" sz="quarter" idx="12"/>
          </p:nvPr>
        </p:nvSpPr>
        <p:spPr/>
        <p:txBody>
          <a:bodyPr/>
          <a:lstStyle/>
          <a:p>
            <a:r>
              <a:rPr lang="en-US" i="0" dirty="0" smtClean="0"/>
              <a:t>What are the limitations </a:t>
            </a:r>
            <a:r>
              <a:rPr lang="en-US" i="0" dirty="0"/>
              <a:t>of mainstream library </a:t>
            </a:r>
            <a:r>
              <a:rPr lang="en-US" i="0" dirty="0" smtClean="0"/>
              <a:t>assessment approaches</a:t>
            </a:r>
            <a:r>
              <a:rPr lang="en-US" i="0" dirty="0" smtClean="0"/>
              <a:t>?</a:t>
            </a:r>
          </a:p>
          <a:p>
            <a:endParaRPr lang="en-US" i="0" dirty="0"/>
          </a:p>
          <a:p>
            <a:r>
              <a:rPr lang="en-US" i="0" dirty="0" smtClean="0"/>
              <a:t>How can these limitations be overcome?</a:t>
            </a:r>
            <a:r>
              <a:rPr lang="en-US" i="0" dirty="0"/>
              <a:t> </a:t>
            </a:r>
          </a:p>
        </p:txBody>
      </p:sp>
    </p:spTree>
    <p:extLst>
      <p:ext uri="{BB962C8B-B14F-4D97-AF65-F5344CB8AC3E}">
        <p14:creationId xmlns:p14="http://schemas.microsoft.com/office/powerpoint/2010/main" val="12964522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770B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08814" y="2153613"/>
            <a:ext cx="5944049" cy="1157912"/>
          </a:xfrm>
        </p:spPr>
        <p:txBody>
          <a:bodyPr/>
          <a:lstStyle/>
          <a:p>
            <a:r>
              <a:rPr lang="en-US" sz="3200" b="0" dirty="0" smtClean="0">
                <a:solidFill>
                  <a:schemeClr val="bg1"/>
                </a:solidFill>
              </a:rPr>
              <a:t>A </a:t>
            </a:r>
            <a:r>
              <a:rPr lang="en-US" sz="3200" b="0" dirty="0">
                <a:solidFill>
                  <a:schemeClr val="bg1"/>
                </a:solidFill>
              </a:rPr>
              <a:t>not-for-profit research and consulting service that helps academic, cultural, and publishing communities thrive in the digital environment.</a:t>
            </a:r>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8814" y="402336"/>
            <a:ext cx="1249439" cy="1034200"/>
          </a:xfrm>
          <a:prstGeom prst="rect">
            <a:avLst/>
          </a:prstGeom>
        </p:spPr>
      </p:pic>
    </p:spTree>
    <p:extLst>
      <p:ext uri="{BB962C8B-B14F-4D97-AF65-F5344CB8AC3E}">
        <p14:creationId xmlns:p14="http://schemas.microsoft.com/office/powerpoint/2010/main" val="39013343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05255" y="525472"/>
            <a:ext cx="6651769" cy="514350"/>
          </a:xfrm>
        </p:spPr>
        <p:txBody>
          <a:bodyPr/>
          <a:lstStyle/>
          <a:p>
            <a:r>
              <a:rPr lang="en-US" dirty="0" smtClean="0"/>
              <a:t>Research Support Services (RSS)</a:t>
            </a:r>
            <a:endParaRPr lang="en-US" sz="5000" cap="none" dirty="0">
              <a:solidFill>
                <a:srgbClr val="333333"/>
              </a:solidFill>
            </a:endParaRPr>
          </a:p>
        </p:txBody>
      </p:sp>
      <p:sp>
        <p:nvSpPr>
          <p:cNvPr id="5" name="Text Placeholder 4"/>
          <p:cNvSpPr>
            <a:spLocks noGrp="1"/>
          </p:cNvSpPr>
          <p:nvPr>
            <p:ph type="body" sz="quarter" idx="11"/>
          </p:nvPr>
        </p:nvSpPr>
        <p:spPr>
          <a:xfrm>
            <a:off x="905256" y="1466148"/>
            <a:ext cx="7308850" cy="647700"/>
          </a:xfrm>
        </p:spPr>
        <p:txBody>
          <a:bodyPr/>
          <a:lstStyle/>
          <a:p>
            <a:r>
              <a:rPr lang="en-US" dirty="0" smtClean="0">
                <a:solidFill>
                  <a:srgbClr val="333333"/>
                </a:solidFill>
              </a:rPr>
              <a:t>An ongoing program at </a:t>
            </a:r>
            <a:r>
              <a:rPr lang="en-US" dirty="0" err="1" smtClean="0">
                <a:solidFill>
                  <a:srgbClr val="333333"/>
                </a:solidFill>
              </a:rPr>
              <a:t>Ithaka</a:t>
            </a:r>
            <a:r>
              <a:rPr lang="en-US" dirty="0" smtClean="0">
                <a:solidFill>
                  <a:srgbClr val="333333"/>
                </a:solidFill>
              </a:rPr>
              <a:t> S+R that qualitatively examines the research activities and support needs of scholars by discipline.</a:t>
            </a:r>
            <a:endParaRPr lang="en-US" dirty="0">
              <a:solidFill>
                <a:srgbClr val="333333"/>
              </a:solidFill>
            </a:endParaRPr>
          </a:p>
        </p:txBody>
      </p:sp>
      <p:sp>
        <p:nvSpPr>
          <p:cNvPr id="11" name="Text Placeholder 10"/>
          <p:cNvSpPr>
            <a:spLocks noGrp="1"/>
          </p:cNvSpPr>
          <p:nvPr>
            <p:ph type="body" sz="quarter" idx="12"/>
          </p:nvPr>
        </p:nvSpPr>
        <p:spPr>
          <a:xfrm>
            <a:off x="697738" y="2135500"/>
            <a:ext cx="3566160" cy="2414294"/>
          </a:xfrm>
        </p:spPr>
        <p:txBody>
          <a:bodyPr/>
          <a:lstStyle/>
          <a:p>
            <a:r>
              <a:rPr lang="en-US" dirty="0" smtClean="0">
                <a:solidFill>
                  <a:srgbClr val="1F659E"/>
                </a:solidFill>
              </a:rPr>
              <a:t>Previous Studies</a:t>
            </a:r>
          </a:p>
          <a:p>
            <a:pPr lvl="1"/>
            <a:r>
              <a:rPr lang="en-US" dirty="0" smtClean="0">
                <a:solidFill>
                  <a:srgbClr val="333333"/>
                </a:solidFill>
              </a:rPr>
              <a:t>History (2012)</a:t>
            </a:r>
          </a:p>
          <a:p>
            <a:pPr lvl="1"/>
            <a:r>
              <a:rPr lang="en-US" dirty="0" smtClean="0"/>
              <a:t>Art History (2013)</a:t>
            </a:r>
          </a:p>
          <a:p>
            <a:pPr lvl="1"/>
            <a:r>
              <a:rPr lang="en-US" dirty="0" smtClean="0">
                <a:solidFill>
                  <a:srgbClr val="333333"/>
                </a:solidFill>
              </a:rPr>
              <a:t>Chemistry (2014)</a:t>
            </a:r>
          </a:p>
          <a:p>
            <a:pPr lvl="1"/>
            <a:r>
              <a:rPr lang="en-US" dirty="0" smtClean="0"/>
              <a:t>Religious Studies (2017)</a:t>
            </a:r>
          </a:p>
          <a:p>
            <a:pPr lvl="1"/>
            <a:r>
              <a:rPr lang="en-US" dirty="0" smtClean="0">
                <a:solidFill>
                  <a:srgbClr val="333333"/>
                </a:solidFill>
              </a:rPr>
              <a:t>Agriculture (2017)</a:t>
            </a:r>
          </a:p>
          <a:p>
            <a:pPr lvl="1"/>
            <a:r>
              <a:rPr lang="en-US" dirty="0" smtClean="0"/>
              <a:t>Public Health (2017)</a:t>
            </a:r>
            <a:endParaRPr lang="en-US" dirty="0" smtClean="0">
              <a:solidFill>
                <a:srgbClr val="333333"/>
              </a:solidFill>
            </a:endParaRPr>
          </a:p>
        </p:txBody>
      </p:sp>
      <p:sp>
        <p:nvSpPr>
          <p:cNvPr id="12" name="Text Placeholder 11"/>
          <p:cNvSpPr>
            <a:spLocks noGrp="1"/>
          </p:cNvSpPr>
          <p:nvPr>
            <p:ph type="body" sz="quarter" idx="13"/>
          </p:nvPr>
        </p:nvSpPr>
        <p:spPr>
          <a:xfrm>
            <a:off x="4656519" y="2135758"/>
            <a:ext cx="3559175" cy="2408648"/>
          </a:xfrm>
        </p:spPr>
        <p:txBody>
          <a:bodyPr/>
          <a:lstStyle/>
          <a:p>
            <a:r>
              <a:rPr lang="en-US" dirty="0" smtClean="0">
                <a:solidFill>
                  <a:srgbClr val="1F659E"/>
                </a:solidFill>
              </a:rPr>
              <a:t>Current and Future Studies</a:t>
            </a:r>
          </a:p>
          <a:p>
            <a:pPr lvl="1"/>
            <a:r>
              <a:rPr lang="en-US" dirty="0" smtClean="0">
                <a:solidFill>
                  <a:srgbClr val="333333"/>
                </a:solidFill>
              </a:rPr>
              <a:t>Asian Studies (2018)</a:t>
            </a:r>
          </a:p>
          <a:p>
            <a:pPr lvl="1"/>
            <a:r>
              <a:rPr lang="en-US" dirty="0" smtClean="0"/>
              <a:t>Civil and Environmental Engineering (2018)</a:t>
            </a:r>
          </a:p>
          <a:p>
            <a:pPr lvl="1"/>
            <a:r>
              <a:rPr lang="en-US" dirty="0" smtClean="0">
                <a:solidFill>
                  <a:srgbClr val="333333"/>
                </a:solidFill>
              </a:rPr>
              <a:t>Indigenous Studies (2019)</a:t>
            </a:r>
          </a:p>
          <a:p>
            <a:pPr lvl="1"/>
            <a:r>
              <a:rPr lang="en-US" dirty="0" smtClean="0"/>
              <a:t>Modern Languages and Literatures (2019)</a:t>
            </a:r>
            <a:endParaRPr lang="en-US" dirty="0" smtClean="0">
              <a:solidFill>
                <a:srgbClr val="333333"/>
              </a:solidFill>
            </a:endParaRPr>
          </a:p>
          <a:p>
            <a:endParaRPr lang="en-US" dirty="0"/>
          </a:p>
        </p:txBody>
      </p:sp>
    </p:spTree>
    <p:extLst>
      <p:ext uri="{BB962C8B-B14F-4D97-AF65-F5344CB8AC3E}">
        <p14:creationId xmlns:p14="http://schemas.microsoft.com/office/powerpoint/2010/main" val="20130426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0100" y="398472"/>
            <a:ext cx="4507992" cy="514350"/>
          </a:xfrm>
        </p:spPr>
        <p:txBody>
          <a:bodyPr/>
          <a:lstStyle/>
          <a:p>
            <a:r>
              <a:rPr lang="en-US" sz="5000" cap="none" dirty="0" smtClean="0">
                <a:solidFill>
                  <a:srgbClr val="333333"/>
                </a:solidFill>
              </a:rPr>
              <a:t>RSS Collaborative  Approach</a:t>
            </a:r>
            <a:endParaRPr lang="en-US" sz="5000" cap="none" dirty="0">
              <a:solidFill>
                <a:srgbClr val="333333"/>
              </a:solidFill>
            </a:endParaRPr>
          </a:p>
        </p:txBody>
      </p:sp>
      <p:graphicFrame>
        <p:nvGraphicFramePr>
          <p:cNvPr id="9" name="Diagram 8"/>
          <p:cNvGraphicFramePr/>
          <p:nvPr>
            <p:extLst>
              <p:ext uri="{D42A27DB-BD31-4B8C-83A1-F6EECF244321}">
                <p14:modId xmlns:p14="http://schemas.microsoft.com/office/powerpoint/2010/main" val="304451576"/>
              </p:ext>
            </p:extLst>
          </p:nvPr>
        </p:nvGraphicFramePr>
        <p:xfrm>
          <a:off x="0" y="1230922"/>
          <a:ext cx="9144000" cy="39125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7637182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Indigenous Studies?</a:t>
            </a:r>
            <a:endParaRPr lang="en-US" sz="5000" cap="none" dirty="0">
              <a:solidFill>
                <a:srgbClr val="333333"/>
              </a:solidFill>
            </a:endParaRPr>
          </a:p>
        </p:txBody>
      </p:sp>
      <p:graphicFrame>
        <p:nvGraphicFramePr>
          <p:cNvPr id="16" name="Diagram 15"/>
          <p:cNvGraphicFramePr/>
          <p:nvPr>
            <p:extLst/>
          </p:nvPr>
        </p:nvGraphicFramePr>
        <p:xfrm>
          <a:off x="1781010" y="1360679"/>
          <a:ext cx="5572836" cy="38002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06619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p:cNvGraphicFramePr/>
          <p:nvPr>
            <p:extLst/>
          </p:nvPr>
        </p:nvGraphicFramePr>
        <p:xfrm>
          <a:off x="1519428" y="145415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itle 8"/>
          <p:cNvSpPr txBox="1">
            <a:spLocks/>
          </p:cNvSpPr>
          <p:nvPr/>
        </p:nvSpPr>
        <p:spPr>
          <a:xfrm>
            <a:off x="905256" y="576272"/>
            <a:ext cx="7324344" cy="492443"/>
          </a:xfrm>
          <a:prstGeom prst="rect">
            <a:avLst/>
          </a:prstGeom>
        </p:spPr>
        <p:txBody>
          <a:bodyPr/>
          <a:lstStyle>
            <a:lvl1pPr algn="l" rtl="0" eaLnBrk="1" fontAlgn="base" hangingPunct="1">
              <a:lnSpc>
                <a:spcPct val="80000"/>
              </a:lnSpc>
              <a:spcBef>
                <a:spcPct val="0"/>
              </a:spcBef>
              <a:spcAft>
                <a:spcPct val="0"/>
              </a:spcAft>
              <a:defRPr sz="5000" b="0" cap="none" baseline="0">
                <a:solidFill>
                  <a:srgbClr val="333333"/>
                </a:solidFill>
                <a:latin typeface="+mj-lt"/>
                <a:ea typeface="+mj-ea"/>
                <a:cs typeface="+mj-cs"/>
              </a:defRPr>
            </a:lvl1pPr>
            <a:lvl2pPr algn="l" rtl="0" eaLnBrk="1" fontAlgn="base" hangingPunct="1">
              <a:lnSpc>
                <a:spcPct val="85000"/>
              </a:lnSpc>
              <a:spcBef>
                <a:spcPct val="0"/>
              </a:spcBef>
              <a:spcAft>
                <a:spcPct val="0"/>
              </a:spcAft>
              <a:defRPr sz="2800" b="1">
                <a:solidFill>
                  <a:schemeClr val="tx1"/>
                </a:solidFill>
                <a:latin typeface="Arial" charset="0"/>
                <a:cs typeface="Arial" charset="0"/>
              </a:defRPr>
            </a:lvl2pPr>
            <a:lvl3pPr algn="l" rtl="0" eaLnBrk="1" fontAlgn="base" hangingPunct="1">
              <a:lnSpc>
                <a:spcPct val="85000"/>
              </a:lnSpc>
              <a:spcBef>
                <a:spcPct val="0"/>
              </a:spcBef>
              <a:spcAft>
                <a:spcPct val="0"/>
              </a:spcAft>
              <a:defRPr sz="2800" b="1">
                <a:solidFill>
                  <a:schemeClr val="tx1"/>
                </a:solidFill>
                <a:latin typeface="Arial" charset="0"/>
                <a:cs typeface="Arial" charset="0"/>
              </a:defRPr>
            </a:lvl3pPr>
            <a:lvl4pPr algn="l" rtl="0" eaLnBrk="1" fontAlgn="base" hangingPunct="1">
              <a:lnSpc>
                <a:spcPct val="85000"/>
              </a:lnSpc>
              <a:spcBef>
                <a:spcPct val="0"/>
              </a:spcBef>
              <a:spcAft>
                <a:spcPct val="0"/>
              </a:spcAft>
              <a:defRPr sz="2800" b="1">
                <a:solidFill>
                  <a:schemeClr val="tx1"/>
                </a:solidFill>
                <a:latin typeface="Arial" charset="0"/>
                <a:cs typeface="Arial" charset="0"/>
              </a:defRPr>
            </a:lvl4pPr>
            <a:lvl5pPr algn="l" rtl="0" eaLnBrk="1" fontAlgn="base" hangingPunct="1">
              <a:lnSpc>
                <a:spcPct val="85000"/>
              </a:lnSpc>
              <a:spcBef>
                <a:spcPct val="0"/>
              </a:spcBef>
              <a:spcAft>
                <a:spcPct val="0"/>
              </a:spcAft>
              <a:defRPr sz="2800" b="1">
                <a:solidFill>
                  <a:schemeClr val="tx1"/>
                </a:solidFill>
                <a:latin typeface="Arial" charset="0"/>
                <a:cs typeface="Arial" charset="0"/>
              </a:defRPr>
            </a:lvl5pPr>
            <a:lvl6pPr marL="457200" algn="l" rtl="0" eaLnBrk="1" fontAlgn="base" hangingPunct="1">
              <a:lnSpc>
                <a:spcPct val="85000"/>
              </a:lnSpc>
              <a:spcBef>
                <a:spcPct val="0"/>
              </a:spcBef>
              <a:spcAft>
                <a:spcPct val="0"/>
              </a:spcAft>
              <a:defRPr sz="2800" b="1">
                <a:solidFill>
                  <a:schemeClr val="tx1"/>
                </a:solidFill>
                <a:latin typeface="Arial" charset="0"/>
                <a:cs typeface="Arial" charset="0"/>
              </a:defRPr>
            </a:lvl6pPr>
            <a:lvl7pPr marL="914400" algn="l" rtl="0" eaLnBrk="1" fontAlgn="base" hangingPunct="1">
              <a:lnSpc>
                <a:spcPct val="85000"/>
              </a:lnSpc>
              <a:spcBef>
                <a:spcPct val="0"/>
              </a:spcBef>
              <a:spcAft>
                <a:spcPct val="0"/>
              </a:spcAft>
              <a:defRPr sz="2800" b="1">
                <a:solidFill>
                  <a:schemeClr val="tx1"/>
                </a:solidFill>
                <a:latin typeface="Arial" charset="0"/>
                <a:cs typeface="Arial" charset="0"/>
              </a:defRPr>
            </a:lvl7pPr>
            <a:lvl8pPr marL="1371600" algn="l" rtl="0" eaLnBrk="1" fontAlgn="base" hangingPunct="1">
              <a:lnSpc>
                <a:spcPct val="85000"/>
              </a:lnSpc>
              <a:spcBef>
                <a:spcPct val="0"/>
              </a:spcBef>
              <a:spcAft>
                <a:spcPct val="0"/>
              </a:spcAft>
              <a:defRPr sz="2800" b="1">
                <a:solidFill>
                  <a:schemeClr val="tx1"/>
                </a:solidFill>
                <a:latin typeface="Arial" charset="0"/>
                <a:cs typeface="Arial" charset="0"/>
              </a:defRPr>
            </a:lvl8pPr>
            <a:lvl9pPr marL="1828800" algn="l" rtl="0" eaLnBrk="1" fontAlgn="base" hangingPunct="1">
              <a:lnSpc>
                <a:spcPct val="85000"/>
              </a:lnSpc>
              <a:spcBef>
                <a:spcPct val="0"/>
              </a:spcBef>
              <a:spcAft>
                <a:spcPct val="0"/>
              </a:spcAft>
              <a:defRPr sz="2800" b="1">
                <a:solidFill>
                  <a:schemeClr val="tx1"/>
                </a:solidFill>
                <a:latin typeface="Arial" charset="0"/>
                <a:cs typeface="Arial" charset="0"/>
              </a:defRPr>
            </a:lvl9pPr>
          </a:lstStyle>
          <a:p>
            <a:r>
              <a:rPr lang="en-US" kern="0" dirty="0" smtClean="0"/>
              <a:t>Characteristics of Indigenous Information Protocols</a:t>
            </a:r>
            <a:endParaRPr lang="en-US" kern="0" dirty="0"/>
          </a:p>
        </p:txBody>
      </p:sp>
    </p:spTree>
    <p:extLst>
      <p:ext uri="{BB962C8B-B14F-4D97-AF65-F5344CB8AC3E}">
        <p14:creationId xmlns:p14="http://schemas.microsoft.com/office/powerpoint/2010/main" val="1732811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Indigenous Studies Project</a:t>
            </a:r>
            <a:endParaRPr lang="en-US" sz="5000" cap="none" dirty="0">
              <a:solidFill>
                <a:srgbClr val="333333"/>
              </a:solidFill>
            </a:endParaRPr>
          </a:p>
        </p:txBody>
      </p:sp>
      <p:graphicFrame>
        <p:nvGraphicFramePr>
          <p:cNvPr id="7" name="Diagram 6"/>
          <p:cNvGraphicFramePr/>
          <p:nvPr>
            <p:extLst>
              <p:ext uri="{D42A27DB-BD31-4B8C-83A1-F6EECF244321}">
                <p14:modId xmlns:p14="http://schemas.microsoft.com/office/powerpoint/2010/main" val="4288819012"/>
              </p:ext>
            </p:extLst>
          </p:nvPr>
        </p:nvGraphicFramePr>
        <p:xfrm>
          <a:off x="800152" y="1498846"/>
          <a:ext cx="7324344" cy="34327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7993237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4"/>
          </p:nvPr>
        </p:nvSpPr>
        <p:spPr/>
        <p:txBody>
          <a:bodyPr/>
          <a:lstStyle/>
          <a:p>
            <a:r>
              <a:rPr lang="en-US" dirty="0" smtClean="0"/>
              <a:t>Participating</a:t>
            </a:r>
          </a:p>
          <a:p>
            <a:r>
              <a:rPr lang="en-US" dirty="0" smtClean="0"/>
              <a:t>Institutions</a:t>
            </a:r>
          </a:p>
          <a:p>
            <a:endParaRPr lang="en-US" sz="5000" cap="none" dirty="0">
              <a:solidFill>
                <a:srgbClr val="333333"/>
              </a:solidFill>
            </a:endParaRPr>
          </a:p>
        </p:txBody>
      </p:sp>
      <p:sp>
        <p:nvSpPr>
          <p:cNvPr id="10" name="Text Placeholder 9"/>
          <p:cNvSpPr>
            <a:spLocks noGrp="1"/>
          </p:cNvSpPr>
          <p:nvPr>
            <p:ph type="body" sz="quarter" idx="16"/>
          </p:nvPr>
        </p:nvSpPr>
        <p:spPr>
          <a:xfrm>
            <a:off x="4943398" y="671598"/>
            <a:ext cx="4006638" cy="4114800"/>
          </a:xfrm>
        </p:spPr>
        <p:txBody>
          <a:bodyPr/>
          <a:lstStyle/>
          <a:p>
            <a:pPr marL="544068" lvl="0" indent="-342900">
              <a:lnSpc>
                <a:spcPct val="100000"/>
              </a:lnSpc>
              <a:spcBef>
                <a:spcPts val="0"/>
              </a:spcBef>
              <a:spcAft>
                <a:spcPts val="0"/>
              </a:spcAft>
              <a:buFont typeface="Arial" panose="020B0604020202020204" pitchFamily="34" charset="0"/>
              <a:buChar char="•"/>
            </a:pPr>
            <a:r>
              <a:rPr lang="en-US" dirty="0">
                <a:solidFill>
                  <a:schemeClr val="tx1"/>
                </a:solidFill>
              </a:rPr>
              <a:t>Dartmouth College</a:t>
            </a:r>
          </a:p>
          <a:p>
            <a:pPr marL="544068" lvl="0" indent="-342900">
              <a:lnSpc>
                <a:spcPct val="100000"/>
              </a:lnSpc>
              <a:spcBef>
                <a:spcPts val="0"/>
              </a:spcBef>
              <a:spcAft>
                <a:spcPts val="0"/>
              </a:spcAft>
              <a:buFont typeface="Arial" panose="020B0604020202020204" pitchFamily="34" charset="0"/>
              <a:buChar char="•"/>
            </a:pPr>
            <a:r>
              <a:rPr lang="en-US" dirty="0">
                <a:solidFill>
                  <a:schemeClr val="tx1"/>
                </a:solidFill>
              </a:rPr>
              <a:t>Haskell Indian Nations University/University of Kansas</a:t>
            </a:r>
          </a:p>
          <a:p>
            <a:pPr marL="544068" lvl="0" indent="-342900">
              <a:lnSpc>
                <a:spcPct val="100000"/>
              </a:lnSpc>
              <a:spcBef>
                <a:spcPts val="0"/>
              </a:spcBef>
              <a:spcAft>
                <a:spcPts val="0"/>
              </a:spcAft>
              <a:buFont typeface="Arial" panose="020B0604020202020204" pitchFamily="34" charset="0"/>
              <a:buChar char="•"/>
            </a:pPr>
            <a:r>
              <a:rPr lang="en-US" dirty="0">
                <a:solidFill>
                  <a:schemeClr val="tx1"/>
                </a:solidFill>
              </a:rPr>
              <a:t>Northwestern University</a:t>
            </a:r>
          </a:p>
          <a:p>
            <a:pPr marL="544068" lvl="0" indent="-342900">
              <a:lnSpc>
                <a:spcPct val="100000"/>
              </a:lnSpc>
              <a:spcBef>
                <a:spcPts val="0"/>
              </a:spcBef>
              <a:spcAft>
                <a:spcPts val="0"/>
              </a:spcAft>
              <a:buFont typeface="Arial" panose="020B0604020202020204" pitchFamily="34" charset="0"/>
              <a:buChar char="•"/>
            </a:pPr>
            <a:r>
              <a:rPr lang="en-US" dirty="0">
                <a:solidFill>
                  <a:schemeClr val="tx1"/>
                </a:solidFill>
              </a:rPr>
              <a:t>Simon Fraser University</a:t>
            </a:r>
          </a:p>
          <a:p>
            <a:pPr marL="544068" lvl="0" indent="-342900">
              <a:lnSpc>
                <a:spcPct val="100000"/>
              </a:lnSpc>
              <a:spcBef>
                <a:spcPts val="0"/>
              </a:spcBef>
              <a:spcAft>
                <a:spcPts val="0"/>
              </a:spcAft>
              <a:buFont typeface="Arial" panose="020B0604020202020204" pitchFamily="34" charset="0"/>
              <a:buChar char="•"/>
            </a:pPr>
            <a:r>
              <a:rPr lang="en-US" dirty="0">
                <a:solidFill>
                  <a:schemeClr val="tx1"/>
                </a:solidFill>
              </a:rPr>
              <a:t>University of Alberta</a:t>
            </a:r>
          </a:p>
          <a:p>
            <a:pPr marL="544068" lvl="0" indent="-342900">
              <a:lnSpc>
                <a:spcPct val="100000"/>
              </a:lnSpc>
              <a:spcBef>
                <a:spcPts val="0"/>
              </a:spcBef>
              <a:spcAft>
                <a:spcPts val="0"/>
              </a:spcAft>
              <a:buFont typeface="Arial" panose="020B0604020202020204" pitchFamily="34" charset="0"/>
              <a:buChar char="•"/>
            </a:pPr>
            <a:r>
              <a:rPr lang="en-US" dirty="0">
                <a:solidFill>
                  <a:schemeClr val="tx1"/>
                </a:solidFill>
              </a:rPr>
              <a:t>University of </a:t>
            </a:r>
            <a:r>
              <a:rPr lang="en-US" dirty="0" smtClean="0">
                <a:solidFill>
                  <a:schemeClr val="tx1"/>
                </a:solidFill>
              </a:rPr>
              <a:t>Arizona</a:t>
            </a:r>
          </a:p>
          <a:p>
            <a:pPr marL="544068" lvl="0" indent="-342900">
              <a:lnSpc>
                <a:spcPct val="100000"/>
              </a:lnSpc>
              <a:spcBef>
                <a:spcPts val="0"/>
              </a:spcBef>
              <a:spcAft>
                <a:spcPts val="0"/>
              </a:spcAft>
              <a:buFont typeface="Arial" panose="020B0604020202020204" pitchFamily="34" charset="0"/>
              <a:buChar char="•"/>
            </a:pPr>
            <a:r>
              <a:rPr lang="en-US" dirty="0" smtClean="0">
                <a:solidFill>
                  <a:schemeClr val="tx1"/>
                </a:solidFill>
              </a:rPr>
              <a:t>University of </a:t>
            </a:r>
            <a:r>
              <a:rPr lang="en-US" smtClean="0">
                <a:solidFill>
                  <a:schemeClr val="tx1"/>
                </a:solidFill>
              </a:rPr>
              <a:t>British Columbia</a:t>
            </a:r>
            <a:endParaRPr lang="en-US" dirty="0">
              <a:solidFill>
                <a:schemeClr val="tx1"/>
              </a:solidFill>
            </a:endParaRPr>
          </a:p>
          <a:p>
            <a:pPr marL="544068" lvl="0" indent="-342900">
              <a:lnSpc>
                <a:spcPct val="100000"/>
              </a:lnSpc>
              <a:spcBef>
                <a:spcPts val="0"/>
              </a:spcBef>
              <a:spcAft>
                <a:spcPts val="0"/>
              </a:spcAft>
              <a:buFont typeface="Arial" panose="020B0604020202020204" pitchFamily="34" charset="0"/>
              <a:buChar char="•"/>
            </a:pPr>
            <a:r>
              <a:rPr lang="en-US" dirty="0">
                <a:solidFill>
                  <a:schemeClr val="tx1"/>
                </a:solidFill>
              </a:rPr>
              <a:t>University of </a:t>
            </a:r>
            <a:r>
              <a:rPr lang="en-US" dirty="0" err="1">
                <a:solidFill>
                  <a:schemeClr val="tx1"/>
                </a:solidFill>
              </a:rPr>
              <a:t>Hawaiʻi</a:t>
            </a:r>
            <a:r>
              <a:rPr lang="en-US" dirty="0">
                <a:solidFill>
                  <a:schemeClr val="tx1"/>
                </a:solidFill>
              </a:rPr>
              <a:t> System </a:t>
            </a:r>
          </a:p>
          <a:p>
            <a:pPr marL="544068" lvl="0" indent="-342900">
              <a:lnSpc>
                <a:spcPct val="100000"/>
              </a:lnSpc>
              <a:spcBef>
                <a:spcPts val="0"/>
              </a:spcBef>
              <a:spcAft>
                <a:spcPts val="0"/>
              </a:spcAft>
              <a:buFont typeface="Arial" panose="020B0604020202020204" pitchFamily="34" charset="0"/>
              <a:buChar char="•"/>
            </a:pPr>
            <a:r>
              <a:rPr lang="en-US" dirty="0">
                <a:solidFill>
                  <a:schemeClr val="tx1"/>
                </a:solidFill>
              </a:rPr>
              <a:t>University of Manitoba</a:t>
            </a:r>
          </a:p>
          <a:p>
            <a:pPr marL="544068" lvl="0" indent="-342900">
              <a:lnSpc>
                <a:spcPct val="100000"/>
              </a:lnSpc>
              <a:spcBef>
                <a:spcPts val="0"/>
              </a:spcBef>
              <a:spcAft>
                <a:spcPts val="0"/>
              </a:spcAft>
              <a:buFont typeface="Arial" panose="020B0604020202020204" pitchFamily="34" charset="0"/>
              <a:buChar char="•"/>
            </a:pPr>
            <a:r>
              <a:rPr lang="en-US" dirty="0">
                <a:solidFill>
                  <a:schemeClr val="tx1"/>
                </a:solidFill>
              </a:rPr>
              <a:t>University of Saskatchewan</a:t>
            </a:r>
          </a:p>
          <a:p>
            <a:pPr marL="544068" lvl="0" indent="-342900">
              <a:lnSpc>
                <a:spcPct val="100000"/>
              </a:lnSpc>
              <a:spcBef>
                <a:spcPts val="0"/>
              </a:spcBef>
              <a:spcAft>
                <a:spcPts val="0"/>
              </a:spcAft>
              <a:buFont typeface="Arial" panose="020B0604020202020204" pitchFamily="34" charset="0"/>
              <a:buChar char="•"/>
            </a:pPr>
            <a:r>
              <a:rPr lang="en-US" dirty="0">
                <a:solidFill>
                  <a:schemeClr val="tx1"/>
                </a:solidFill>
              </a:rPr>
              <a:t>University of Toronto</a:t>
            </a:r>
          </a:p>
          <a:p>
            <a:pPr lvl="6"/>
            <a:endParaRPr lang="en-US" sz="1200" dirty="0" smtClean="0"/>
          </a:p>
          <a:p>
            <a:pPr marL="544068" lvl="6" indent="-342900">
              <a:buFont typeface="+mj-lt"/>
              <a:buAutoNum type="arabicPeriod"/>
            </a:pPr>
            <a:endParaRPr lang="en-US" sz="1200" dirty="0" smtClean="0"/>
          </a:p>
          <a:p>
            <a:pPr lvl="6"/>
            <a:endParaRPr lang="en-US" sz="1200" dirty="0" smtClean="0">
              <a:solidFill>
                <a:srgbClr val="333333"/>
              </a:solidFill>
            </a:endParaRPr>
          </a:p>
          <a:p>
            <a:pPr lvl="2"/>
            <a:endParaRPr lang="en-US" sz="1200" dirty="0"/>
          </a:p>
        </p:txBody>
      </p:sp>
    </p:spTree>
    <p:extLst>
      <p:ext uri="{BB962C8B-B14F-4D97-AF65-F5344CB8AC3E}">
        <p14:creationId xmlns:p14="http://schemas.microsoft.com/office/powerpoint/2010/main" val="1890659801"/>
      </p:ext>
    </p:extLst>
  </p:cSld>
  <p:clrMapOvr>
    <a:masterClrMapping/>
  </p:clrMapOvr>
  <p:timing>
    <p:tnLst>
      <p:par>
        <p:cTn id="1" dur="indefinite" restart="never" nodeType="tmRoot"/>
      </p:par>
    </p:tnLst>
  </p:timing>
</p:sld>
</file>

<file path=ppt/theme/theme1.xml><?xml version="1.0" encoding="utf-8"?>
<a:theme xmlns:a="http://schemas.openxmlformats.org/drawingml/2006/main" name="Ithaka Survey Template">
  <a:themeElements>
    <a:clrScheme name="Ithaka">
      <a:dk1>
        <a:srgbClr val="414042"/>
      </a:dk1>
      <a:lt1>
        <a:srgbClr val="FFFFFF"/>
      </a:lt1>
      <a:dk2>
        <a:srgbClr val="414042"/>
      </a:dk2>
      <a:lt2>
        <a:srgbClr val="FFFFFF"/>
      </a:lt2>
      <a:accent1>
        <a:srgbClr val="546D89"/>
      </a:accent1>
      <a:accent2>
        <a:srgbClr val="E94F3C"/>
      </a:accent2>
      <a:accent3>
        <a:srgbClr val="233050"/>
      </a:accent3>
      <a:accent4>
        <a:srgbClr val="77787B"/>
      </a:accent4>
      <a:accent5>
        <a:srgbClr val="CCBF8B"/>
      </a:accent5>
      <a:accent6>
        <a:srgbClr val="FFA500"/>
      </a:accent6>
      <a:hlink>
        <a:srgbClr val="546D89"/>
      </a:hlink>
      <a:folHlink>
        <a:srgbClr val="546D89"/>
      </a:folHlink>
    </a:clrScheme>
    <a:fontScheme name="Ithaka Survey Template">
      <a:majorFont>
        <a:latin typeface="Arial Narrow"/>
        <a:ea typeface=""/>
        <a:cs typeface=""/>
      </a:majorFont>
      <a:minorFont>
        <a:latin typeface="Georg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tx2"/>
        </a:solidFill>
        <a:ln w="9525">
          <a:noFill/>
          <a:miter lim="800000"/>
          <a:headEnd/>
          <a:tailEnd/>
        </a:ln>
        <a:effectLst/>
      </a:spPr>
      <a:bodyPr vert="horz" wrap="square" lIns="45720" tIns="45720" rIns="45720" bIns="45720" numCol="1" rtlCol="0" anchor="t" anchorCtr="0" compatLnSpc="1">
        <a:prstTxWarp prst="textNoShape">
          <a:avLst/>
        </a:prstTxWarp>
        <a:noAutofit/>
      </a:bodyPr>
      <a:lstStyle>
        <a:defPPr algn="l">
          <a:defRPr dirty="0" err="1" smtClean="0">
            <a:solidFill>
              <a:schemeClr val="bg1"/>
            </a:solidFill>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0" tIns="0" rIns="0" bIns="0" numCol="1" anchor="ctr" anchorCtr="0" compatLnSpc="1">
        <a:prstTxWarp prst="textNoShape">
          <a:avLst/>
        </a:prstTxWarp>
        <a:spAutoFit/>
      </a:bodyPr>
      <a:lstStyle>
        <a:defPPr marL="0" marR="0" indent="0" algn="ctr" defTabSz="914400" rtl="0" eaLnBrk="1" fontAlgn="base" latinLnBrk="0" hangingPunct="1">
          <a:lnSpc>
            <a:spcPct val="95000"/>
          </a:lnSpc>
          <a:spcBef>
            <a:spcPct val="5000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txDef>
      <a:spPr>
        <a:noFill/>
      </a:spPr>
      <a:bodyPr wrap="square" lIns="0" rIns="0" rtlCol="0">
        <a:spAutoFit/>
      </a:bodyPr>
      <a:lstStyle>
        <a:defPPr marL="201168" algn="l">
          <a:spcBef>
            <a:spcPts val="1000"/>
          </a:spcBef>
          <a:buClr>
            <a:schemeClr val="tx1"/>
          </a:buClr>
          <a:buSzPct val="90000"/>
          <a:buFont typeface="Wingdings" pitchFamily="2" charset="2"/>
          <a:defRPr dirty="0" err="1" smtClean="0">
            <a:latin typeface="+mn-lt"/>
            <a:cs typeface="+mn-cs"/>
          </a:defRPr>
        </a:defPPr>
      </a:lstStyle>
    </a:txDef>
  </a:objectDefaults>
  <a:extraClrSchemeLst/>
  <a:custClrLst>
    <a:custClr name="Logo Light Blue">
      <a:srgbClr val="0098DB"/>
    </a:custClr>
    <a:custClr name="Logo Dark Green">
      <a:srgbClr val="427730"/>
    </a:custClr>
    <a:custClr name="Tint Blue">
      <a:srgbClr val="D7E1FA"/>
    </a:custClr>
    <a:custClr name="Tint Green">
      <a:srgbClr val="DCF0A5"/>
    </a:custClr>
    <a:custClr name="Tint Light Orange">
      <a:srgbClr val="FFF096"/>
    </a:custClr>
    <a:custClr name="Tint Dark Orange">
      <a:srgbClr val="FFD7AA"/>
    </a:custClr>
    <a:custClr name="Tint Dark Teal">
      <a:srgbClr val="AFEBEB"/>
    </a:custClr>
    <a:custClr name="Tint Brown">
      <a:srgbClr val="DCCDA0"/>
    </a:custClr>
  </a:custClrLst>
  <a:extLst>
    <a:ext uri="{05A4C25C-085E-4340-85A3-A5531E510DB2}">
      <thm15:themeFamily xmlns:thm15="http://schemas.microsoft.com/office/thememl/2012/main" name="S+R MASTER.potx" id="{8E11A53E-6DC5-43DB-9DC5-DA9FBE6DC35C}" vid="{28FDE62E-71FB-4021-8828-0BB9CF38723C}"/>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54648</TotalTime>
  <Words>1954</Words>
  <Application>Microsoft Office PowerPoint</Application>
  <PresentationFormat>On-screen Show (16:9)</PresentationFormat>
  <Paragraphs>199</Paragraphs>
  <Slides>15</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Arial Narrow</vt:lpstr>
      <vt:lpstr>Georgia</vt:lpstr>
      <vt:lpstr>Wingdings</vt:lpstr>
      <vt:lpstr>Ithaka Survey Template</vt:lpstr>
      <vt:lpstr>Perspectives on the Limits of Assessment:  The Indigenous Studies Project</vt:lpstr>
      <vt:lpstr>PowerPoint Presentation</vt:lpstr>
      <vt:lpstr>A not-for-profit research and consulting service that helps academic, cultural, and publishing communities thrive in the digital environment.</vt:lpstr>
      <vt:lpstr>Research Support Services (RSS)</vt:lpstr>
      <vt:lpstr>RSS Collaborative  Approach</vt:lpstr>
      <vt:lpstr>What is Indigenous Studies?</vt:lpstr>
      <vt:lpstr>PowerPoint Presentation</vt:lpstr>
      <vt:lpstr>Indigenous Studies Project</vt:lpstr>
      <vt:lpstr>PowerPoint Presentation</vt:lpstr>
      <vt:lpstr>Indigenous Studies Project Timeline</vt:lpstr>
      <vt:lpstr>PowerPoint Presentation</vt:lpstr>
      <vt:lpstr>Further Reading</vt:lpstr>
      <vt:lpstr>Further Reading</vt:lpstr>
      <vt:lpstr>Further Reading</vt:lpstr>
      <vt:lpstr>PowerPoint Presentation</vt:lpstr>
    </vt:vector>
  </TitlesOfParts>
  <Company>TowerGroup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travis_laptop</dc:creator>
  <cp:lastModifiedBy>Danielle Cooper</cp:lastModifiedBy>
  <cp:revision>1217</cp:revision>
  <cp:lastPrinted>2015-01-08T16:25:55Z</cp:lastPrinted>
  <dcterms:created xsi:type="dcterms:W3CDTF">2008-09-30T19:00:16Z</dcterms:created>
  <dcterms:modified xsi:type="dcterms:W3CDTF">2018-12-06T13:27:20Z</dcterms:modified>
</cp:coreProperties>
</file>