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89" r:id="rId2"/>
    <p:sldId id="393" r:id="rId3"/>
    <p:sldId id="442" r:id="rId4"/>
    <p:sldId id="446" r:id="rId5"/>
    <p:sldId id="420" r:id="rId6"/>
    <p:sldId id="444" r:id="rId7"/>
    <p:sldId id="445" r:id="rId8"/>
    <p:sldId id="461" r:id="rId9"/>
    <p:sldId id="460" r:id="rId10"/>
    <p:sldId id="448" r:id="rId11"/>
    <p:sldId id="449" r:id="rId12"/>
    <p:sldId id="450" r:id="rId13"/>
    <p:sldId id="451" r:id="rId14"/>
    <p:sldId id="456" r:id="rId15"/>
    <p:sldId id="458" r:id="rId16"/>
    <p:sldId id="454" r:id="rId17"/>
    <p:sldId id="459" r:id="rId18"/>
    <p:sldId id="457" r:id="rId19"/>
    <p:sldId id="452" r:id="rId20"/>
    <p:sldId id="455" r:id="rId21"/>
    <p:sldId id="395"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STARTERS" id="{ACC24B29-0CC7-491A-A98A-CF7CBDBE501E}">
          <p14:sldIdLst>
            <p14:sldId id="389"/>
          </p14:sldIdLst>
        </p14:section>
        <p14:section name="Profile Pages" id="{2C3B476A-AF84-EC41-B96A-858A1B41796D}">
          <p14:sldIdLst>
            <p14:sldId id="393"/>
            <p14:sldId id="442"/>
          </p14:sldIdLst>
        </p14:section>
        <p14:section name="Presentation Slides" id="{C57A0C9F-6B04-EB45-AA9C-D522DB90B3A6}">
          <p14:sldIdLst>
            <p14:sldId id="446"/>
            <p14:sldId id="420"/>
            <p14:sldId id="444"/>
            <p14:sldId id="445"/>
            <p14:sldId id="461"/>
            <p14:sldId id="460"/>
            <p14:sldId id="448"/>
            <p14:sldId id="449"/>
            <p14:sldId id="450"/>
            <p14:sldId id="451"/>
            <p14:sldId id="456"/>
            <p14:sldId id="458"/>
            <p14:sldId id="454"/>
            <p14:sldId id="459"/>
            <p14:sldId id="457"/>
            <p14:sldId id="452"/>
            <p14:sldId id="455"/>
            <p14:sldId id="3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a:srgbClr val="DC5924"/>
    <a:srgbClr val="B7472A"/>
    <a:srgbClr val="FFFFFF"/>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32" autoAdjust="0"/>
    <p:restoredTop sz="86364" autoAdjust="0"/>
  </p:normalViewPr>
  <p:slideViewPr>
    <p:cSldViewPr snapToGrid="0">
      <p:cViewPr varScale="1">
        <p:scale>
          <a:sx n="93" d="100"/>
          <a:sy n="93" d="100"/>
        </p:scale>
        <p:origin x="360" y="208"/>
      </p:cViewPr>
      <p:guideLst/>
    </p:cSldViewPr>
  </p:slideViewPr>
  <p:outlineViewPr>
    <p:cViewPr>
      <p:scale>
        <a:sx n="33" d="100"/>
        <a:sy n="33" d="100"/>
      </p:scale>
      <p:origin x="0" y="-15120"/>
    </p:cViewPr>
  </p:outlineViewPr>
  <p:notesTextViewPr>
    <p:cViewPr>
      <p:scale>
        <a:sx n="1" d="1"/>
        <a:sy n="1" d="1"/>
      </p:scale>
      <p:origin x="0" y="0"/>
    </p:cViewPr>
  </p:notesTextViewPr>
  <p:sorterViewPr>
    <p:cViewPr>
      <p:scale>
        <a:sx n="108" d="100"/>
        <a:sy n="108" d="100"/>
      </p:scale>
      <p:origin x="0" y="-7416"/>
    </p:cViewPr>
  </p:sorterViewPr>
  <p:notesViewPr>
    <p:cSldViewPr snapToGrid="0">
      <p:cViewPr varScale="1">
        <p:scale>
          <a:sx n="148" d="100"/>
          <a:sy n="148" d="100"/>
        </p:scale>
        <p:origin x="3664" y="1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29"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5136D84-AD58-4772-AB3C-D3856F97BA94}"/>
    <pc:docChg chg="modSld">
      <pc:chgData name="" userId="" providerId="" clId="Web-{45136D84-AD58-4772-AB3C-D3856F97BA94}" dt="2018-11-30T19:58:12.516" v="340"/>
      <pc:docMkLst>
        <pc:docMk/>
      </pc:docMkLst>
      <pc:sldChg chg="modSp">
        <pc:chgData name="" userId="" providerId="" clId="Web-{45136D84-AD58-4772-AB3C-D3856F97BA94}" dt="2018-11-30T19:42:44.624" v="4" actId="20577"/>
        <pc:sldMkLst>
          <pc:docMk/>
          <pc:sldMk cId="751032766" sldId="389"/>
        </pc:sldMkLst>
        <pc:spChg chg="mod">
          <ac:chgData name="" userId="" providerId="" clId="Web-{45136D84-AD58-4772-AB3C-D3856F97BA94}" dt="2018-11-30T19:42:44.624" v="4" actId="20577"/>
          <ac:spMkLst>
            <pc:docMk/>
            <pc:sldMk cId="751032766" sldId="389"/>
            <ac:spMk id="5" creationId="{00000000-0000-0000-0000-000000000000}"/>
          </ac:spMkLst>
        </pc:spChg>
      </pc:sldChg>
      <pc:sldChg chg="modNotes">
        <pc:chgData name="" userId="" providerId="" clId="Web-{45136D84-AD58-4772-AB3C-D3856F97BA94}" dt="2018-11-30T19:55:01.275" v="336"/>
        <pc:sldMkLst>
          <pc:docMk/>
          <pc:sldMk cId="1029959893" sldId="420"/>
        </pc:sldMkLst>
      </pc:sldChg>
      <pc:sldChg chg="modSp modNotes">
        <pc:chgData name="" userId="" providerId="" clId="Web-{45136D84-AD58-4772-AB3C-D3856F97BA94}" dt="2018-11-30T19:54:42.868" v="334"/>
        <pc:sldMkLst>
          <pc:docMk/>
          <pc:sldMk cId="1211262831" sldId="444"/>
        </pc:sldMkLst>
        <pc:spChg chg="mod">
          <ac:chgData name="" userId="" providerId="" clId="Web-{45136D84-AD58-4772-AB3C-D3856F97BA94}" dt="2018-11-30T19:45:17.520" v="52" actId="20577"/>
          <ac:spMkLst>
            <pc:docMk/>
            <pc:sldMk cId="1211262831" sldId="444"/>
            <ac:spMk id="4" creationId="{00000000-0000-0000-0000-000000000000}"/>
          </ac:spMkLst>
        </pc:spChg>
      </pc:sldChg>
      <pc:sldChg chg="modNotes">
        <pc:chgData name="" userId="" providerId="" clId="Web-{45136D84-AD58-4772-AB3C-D3856F97BA94}" dt="2018-11-30T19:56:23.794" v="337"/>
        <pc:sldMkLst>
          <pc:docMk/>
          <pc:sldMk cId="2426483236" sldId="449"/>
        </pc:sldMkLst>
      </pc:sldChg>
      <pc:sldChg chg="modNotes">
        <pc:chgData name="" userId="" providerId="" clId="Web-{45136D84-AD58-4772-AB3C-D3856F97BA94}" dt="2018-11-30T19:58:12.516" v="340"/>
        <pc:sldMkLst>
          <pc:docMk/>
          <pc:sldMk cId="307298185" sldId="451"/>
        </pc:sldMkLst>
      </pc:sldChg>
      <pc:sldChg chg="modSp">
        <pc:chgData name="" userId="" providerId="" clId="Web-{45136D84-AD58-4772-AB3C-D3856F97BA94}" dt="2018-11-30T19:51:36.830" v="250" actId="20577"/>
        <pc:sldMkLst>
          <pc:docMk/>
          <pc:sldMk cId="3753051508" sldId="452"/>
        </pc:sldMkLst>
        <pc:spChg chg="mod">
          <ac:chgData name="" userId="" providerId="" clId="Web-{45136D84-AD58-4772-AB3C-D3856F97BA94}" dt="2018-11-30T19:50:11.265" v="130" actId="20577"/>
          <ac:spMkLst>
            <pc:docMk/>
            <pc:sldMk cId="3753051508" sldId="452"/>
            <ac:spMk id="5" creationId="{00000000-0000-0000-0000-000000000000}"/>
          </ac:spMkLst>
        </pc:spChg>
        <pc:spChg chg="mod">
          <ac:chgData name="" userId="" providerId="" clId="Web-{45136D84-AD58-4772-AB3C-D3856F97BA94}" dt="2018-11-30T19:51:36.830" v="250" actId="20577"/>
          <ac:spMkLst>
            <pc:docMk/>
            <pc:sldMk cId="3753051508" sldId="452"/>
            <ac:spMk id="7" creationId="{00000000-0000-0000-0000-000000000000}"/>
          </ac:spMkLst>
        </pc:spChg>
      </pc:sldChg>
      <pc:sldChg chg="modSp">
        <pc:chgData name="" userId="" providerId="" clId="Web-{45136D84-AD58-4772-AB3C-D3856F97BA94}" dt="2018-11-30T19:46:04.428" v="56" actId="20577"/>
        <pc:sldMkLst>
          <pc:docMk/>
          <pc:sldMk cId="88596280" sldId="460"/>
        </pc:sldMkLst>
        <pc:spChg chg="mod">
          <ac:chgData name="" userId="" providerId="" clId="Web-{45136D84-AD58-4772-AB3C-D3856F97BA94}" dt="2018-11-30T19:46:04.428" v="56" actId="20577"/>
          <ac:spMkLst>
            <pc:docMk/>
            <pc:sldMk cId="88596280" sldId="460"/>
            <ac:spMk id="9" creationId="{00000000-0000-0000-0000-000000000000}"/>
          </ac:spMkLst>
        </pc:spChg>
      </pc:sldChg>
    </pc:docChg>
  </pc:docChgLst>
  <pc:docChgLst>
    <pc:chgData clId="Web-{57F657B4-DBBE-4B13-BB33-E8C421DB24BA}"/>
    <pc:docChg chg="modSld">
      <pc:chgData name="" userId="" providerId="" clId="Web-{57F657B4-DBBE-4B13-BB33-E8C421DB24BA}" dt="2018-11-30T20:10:46.684" v="15" actId="20577"/>
      <pc:docMkLst>
        <pc:docMk/>
      </pc:docMkLst>
      <pc:sldChg chg="modSp">
        <pc:chgData name="" userId="" providerId="" clId="Web-{57F657B4-DBBE-4B13-BB33-E8C421DB24BA}" dt="2018-11-30T20:10:46.684" v="14" actId="20577"/>
        <pc:sldMkLst>
          <pc:docMk/>
          <pc:sldMk cId="1211262831" sldId="444"/>
        </pc:sldMkLst>
        <pc:spChg chg="mod">
          <ac:chgData name="" userId="" providerId="" clId="Web-{57F657B4-DBBE-4B13-BB33-E8C421DB24BA}" dt="2018-11-30T20:10:46.684" v="14" actId="20577"/>
          <ac:spMkLst>
            <pc:docMk/>
            <pc:sldMk cId="1211262831" sldId="444"/>
            <ac:spMk id="4" creationId="{00000000-0000-0000-0000-000000000000}"/>
          </ac:spMkLst>
        </pc:spChg>
      </pc:sldChg>
    </pc:docChg>
  </pc:docChgLst>
  <pc:docChgLst>
    <pc:chgData clId="Web-{DB4330AE-E349-41B8-B90B-F8098B9C2AAC}"/>
    <pc:docChg chg="modSld">
      <pc:chgData name="" userId="" providerId="" clId="Web-{DB4330AE-E349-41B8-B90B-F8098B9C2AAC}" dt="2018-11-20T14:39:35.997" v="14" actId="20577"/>
      <pc:docMkLst>
        <pc:docMk/>
      </pc:docMkLst>
      <pc:sldChg chg="modSp">
        <pc:chgData name="" userId="" providerId="" clId="Web-{DB4330AE-E349-41B8-B90B-F8098B9C2AAC}" dt="2018-11-20T14:39:35.997" v="13" actId="20577"/>
        <pc:sldMkLst>
          <pc:docMk/>
          <pc:sldMk cId="16807" sldId="383"/>
        </pc:sldMkLst>
        <pc:spChg chg="mod">
          <ac:chgData name="" userId="" providerId="" clId="Web-{DB4330AE-E349-41B8-B90B-F8098B9C2AAC}" dt="2018-11-20T14:39:35.997" v="13" actId="20577"/>
          <ac:spMkLst>
            <pc:docMk/>
            <pc:sldMk cId="16807" sldId="383"/>
            <ac:spMk id="27" creationId="{00000000-0000-0000-0000-000000000000}"/>
          </ac:spMkLst>
        </pc:spChg>
      </pc:sldChg>
      <pc:sldChg chg="modSp">
        <pc:chgData name="" userId="" providerId="" clId="Web-{DB4330AE-E349-41B8-B90B-F8098B9C2AAC}" dt="2018-11-20T14:38:54.761" v="8" actId="20577"/>
        <pc:sldMkLst>
          <pc:docMk/>
          <pc:sldMk cId="751032766" sldId="389"/>
        </pc:sldMkLst>
        <pc:spChg chg="mod">
          <ac:chgData name="" userId="" providerId="" clId="Web-{DB4330AE-E349-41B8-B90B-F8098B9C2AAC}" dt="2018-11-20T14:38:54.761" v="8" actId="20577"/>
          <ac:spMkLst>
            <pc:docMk/>
            <pc:sldMk cId="751032766" sldId="389"/>
            <ac:spMk id="5" creationId="{00000000-0000-0000-0000-000000000000}"/>
          </ac:spMkLst>
        </pc:spChg>
      </pc:sldChg>
      <pc:sldChg chg="modSp">
        <pc:chgData name="" userId="" providerId="" clId="Web-{DB4330AE-E349-41B8-B90B-F8098B9C2AAC}" dt="2018-11-20T14:39:06.746" v="10" actId="20577"/>
        <pc:sldMkLst>
          <pc:docMk/>
          <pc:sldMk cId="2483176690" sldId="447"/>
        </pc:sldMkLst>
        <pc:spChg chg="mod">
          <ac:chgData name="" userId="" providerId="" clId="Web-{DB4330AE-E349-41B8-B90B-F8098B9C2AAC}" dt="2018-11-20T14:39:06.746" v="10" actId="20577"/>
          <ac:spMkLst>
            <pc:docMk/>
            <pc:sldMk cId="2483176690" sldId="447"/>
            <ac:spMk id="9" creationId="{00000000-0000-0000-0000-000000000000}"/>
          </ac:spMkLst>
        </pc:spChg>
      </pc:sldChg>
    </pc:docChg>
  </pc:docChgLst>
  <pc:docChgLst>
    <pc:chgData clId="Web-{BDDFC0FE-C051-4C5B-B3CF-3DECAAACD1BC}"/>
    <pc:docChg chg="modSld">
      <pc:chgData name="" userId="" providerId="" clId="Web-{BDDFC0FE-C051-4C5B-B3CF-3DECAAACD1BC}" dt="2018-11-30T20:23:49.445" v="181" actId="20577"/>
      <pc:docMkLst>
        <pc:docMk/>
      </pc:docMkLst>
      <pc:sldChg chg="modSp">
        <pc:chgData name="" userId="" providerId="" clId="Web-{BDDFC0FE-C051-4C5B-B3CF-3DECAAACD1BC}" dt="2018-11-30T20:13:33.142" v="64" actId="20577"/>
        <pc:sldMkLst>
          <pc:docMk/>
          <pc:sldMk cId="1211262831" sldId="444"/>
        </pc:sldMkLst>
        <pc:spChg chg="mod">
          <ac:chgData name="" userId="" providerId="" clId="Web-{BDDFC0FE-C051-4C5B-B3CF-3DECAAACD1BC}" dt="2018-11-30T20:13:33.142" v="64" actId="20577"/>
          <ac:spMkLst>
            <pc:docMk/>
            <pc:sldMk cId="1211262831" sldId="444"/>
            <ac:spMk id="4" creationId="{00000000-0000-0000-0000-000000000000}"/>
          </ac:spMkLst>
        </pc:spChg>
      </pc:sldChg>
      <pc:sldChg chg="modSp">
        <pc:chgData name="" userId="" providerId="" clId="Web-{BDDFC0FE-C051-4C5B-B3CF-3DECAAACD1BC}" dt="2018-11-30T20:23:49.445" v="180" actId="20577"/>
        <pc:sldMkLst>
          <pc:docMk/>
          <pc:sldMk cId="307298185" sldId="451"/>
        </pc:sldMkLst>
        <pc:spChg chg="mod">
          <ac:chgData name="" userId="" providerId="" clId="Web-{BDDFC0FE-C051-4C5B-B3CF-3DECAAACD1BC}" dt="2018-11-30T20:23:49.445" v="180" actId="20577"/>
          <ac:spMkLst>
            <pc:docMk/>
            <pc:sldMk cId="307298185" sldId="451"/>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2"/>
            <a:ext cx="3077739" cy="471054"/>
          </a:xfrm>
          <a:prstGeom prst="rect">
            <a:avLst/>
          </a:prstGeom>
        </p:spPr>
        <p:txBody>
          <a:bodyPr vert="horz" lIns="94229" tIns="47114" rIns="94229" bIns="47114" rtlCol="0"/>
          <a:lstStyle>
            <a:lvl1pPr algn="r">
              <a:defRPr sz="1200"/>
            </a:lvl1pPr>
          </a:lstStyle>
          <a:p>
            <a:fld id="{7CCA049B-3A46-4BDA-A8F5-2925B00FE570}" type="datetimeFigureOut">
              <a:rPr lang="en-US" smtClean="0"/>
              <a:t>12/4/18</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2"/>
            <a:ext cx="3077739" cy="471054"/>
          </a:xfrm>
          <a:prstGeom prst="rect">
            <a:avLst/>
          </a:prstGeom>
        </p:spPr>
        <p:txBody>
          <a:bodyPr vert="horz" lIns="94229" tIns="47114" rIns="94229" bIns="47114" rtlCol="0"/>
          <a:lstStyle>
            <a:lvl1pPr algn="r">
              <a:defRPr sz="1200"/>
            </a:lvl1pPr>
          </a:lstStyle>
          <a:p>
            <a:fld id="{44C46CEC-428A-4DD0-A7C7-21AF8DE33E93}" type="datetimeFigureOut">
              <a:rPr lang="en-US" smtClean="0"/>
              <a:t>12/4/18</a:t>
            </a:fld>
            <a:endParaRPr lang="en-US"/>
          </a:p>
        </p:txBody>
      </p:sp>
      <p:sp>
        <p:nvSpPr>
          <p:cNvPr id="4" name="Slide Image Placeholder 3"/>
          <p:cNvSpPr>
            <a:spLocks noGrp="1" noRot="1" noChangeAspect="1"/>
          </p:cNvSpPr>
          <p:nvPr>
            <p:ph type="sldImg" idx="2"/>
          </p:nvPr>
        </p:nvSpPr>
        <p:spPr>
          <a:xfrm>
            <a:off x="735013" y="647047"/>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3991688"/>
            <a:ext cx="5681980" cy="451312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1877606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began reaching out to campus partners with a key affinity with the Library. </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a:p>
        </p:txBody>
      </p:sp>
    </p:spTree>
    <p:extLst>
      <p:ext uri="{BB962C8B-B14F-4D97-AF65-F5344CB8AC3E}">
        <p14:creationId xmlns:p14="http://schemas.microsoft.com/office/powerpoint/2010/main" val="16554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started with the Library Student Advisory Group, sharing data we felt would be of greatest interest based on our interactions with the students. Elizabeth had attended the Library Student Advisory group meetings before the survey was analyzed, and they specifically asked to analyze data by residence halls. We also focused on instruction, which was of great interest to our graduate student members, many whom teach. There were great conversations about the need for more research assignments for students. The undergraduates were less interested in the impact of instruction, but provided very helpful information about the need for all night study and how their use of the library compared to survey respondents.</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2065641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Chicago Center for Teaching was also identified as a key partner. With this group, we felt the data on the development of research skills was of most importance. We drew from our previous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S+R survey of graduate students who teach, highlighting data about who is responsible for teaching research skills on campus. Helpful </a:t>
            </a:r>
            <a:r>
              <a:rPr lang="en-US" sz="1200" kern="1200" dirty="0" err="1" smtClean="0">
                <a:solidFill>
                  <a:schemeClr val="tx1"/>
                </a:solidFill>
                <a:effectLst/>
                <a:latin typeface="+mn-lt"/>
                <a:ea typeface="+mn-ea"/>
                <a:cs typeface="+mn-cs"/>
              </a:rPr>
              <a:t>converstations</a:t>
            </a:r>
            <a:r>
              <a:rPr lang="en-US" sz="1200" kern="1200" dirty="0" smtClean="0">
                <a:solidFill>
                  <a:schemeClr val="tx1"/>
                </a:solidFill>
                <a:effectLst/>
                <a:latin typeface="+mn-lt"/>
                <a:ea typeface="+mn-ea"/>
                <a:cs typeface="+mn-cs"/>
              </a:rPr>
              <a:t> deepened our relationship with the Center, highlighted the importance of library collaboration on instruction, assignment design, and led to a series of ‘teaching talks” with offices that support instruction on campus. </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3450333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has resulted is a meaningful new partnership with the CCRF. The Library is now part of the Center’s programming. For example, we presented on Library services at the information session for Fulbright applicants, and produced a new library guide with resources. We are also supporting the CCRF’s Summer Research Institute, which is a new program focusing on humanities and social science research. We are also collaborating and hosting on a week of programming on undergraduate research including poster sessions, training programs and more.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13</a:t>
            </a:fld>
            <a:endParaRPr lang="en-US"/>
          </a:p>
        </p:txBody>
      </p:sp>
    </p:spTree>
    <p:extLst>
      <p:ext uri="{BB962C8B-B14F-4D97-AF65-F5344CB8AC3E}">
        <p14:creationId xmlns:p14="http://schemas.microsoft.com/office/powerpoint/2010/main" val="266536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our most successful use of the survey data was with the Center for Research and Fellowships, a College office that focused on providing undergraduates research opportunities. We used the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survey data on research opportunities and impact of library instruction on research skills. Using the survey findings with this office were fruitful, because it demonstrated a data-informed understanding of the need for student research opportunities. Our survey findings matched those of assessments conducted by the CCRF. The CCRF understood that many of our students lacked many of the experiences and research skills to succeed in their research programs. Our conversations convinced the CCRF that the Library was a key partner in helping students develop these skills.</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14</a:t>
            </a:fld>
            <a:endParaRPr lang="en-US"/>
          </a:p>
        </p:txBody>
      </p:sp>
    </p:spTree>
    <p:extLst>
      <p:ext uri="{BB962C8B-B14F-4D97-AF65-F5344CB8AC3E}">
        <p14:creationId xmlns:p14="http://schemas.microsoft.com/office/powerpoint/2010/main" val="2751365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terms of faculty, we took a somewhat different approach, connecting our findings on students with their work.</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15</a:t>
            </a:fld>
            <a:endParaRPr lang="en-US"/>
          </a:p>
        </p:txBody>
      </p:sp>
    </p:spTree>
    <p:extLst>
      <p:ext uri="{BB962C8B-B14F-4D97-AF65-F5344CB8AC3E}">
        <p14:creationId xmlns:p14="http://schemas.microsoft.com/office/powerpoint/2010/main" val="413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the survey data in an article for our faculty newsletter. We shared our findings on the impact of library instruction, highlighting our instruction and assignment design services.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16</a:t>
            </a:fld>
            <a:endParaRPr lang="en-US"/>
          </a:p>
        </p:txBody>
      </p:sp>
    </p:spTree>
    <p:extLst>
      <p:ext uri="{BB962C8B-B14F-4D97-AF65-F5344CB8AC3E}">
        <p14:creationId xmlns:p14="http://schemas.microsoft.com/office/powerpoint/2010/main" val="2600468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also offer our subject librarians the survey data for use in their work, breaking down findings by undergraduate division and major where possible. Our social work librarian used the data in detail for his outreach with his students and faculty. Additional talking points and graphs are being created for Library liaisons for meetings with faculty.</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17</a:t>
            </a:fld>
            <a:endParaRPr lang="en-US"/>
          </a:p>
        </p:txBody>
      </p:sp>
    </p:spTree>
    <p:extLst>
      <p:ext uri="{BB962C8B-B14F-4D97-AF65-F5344CB8AC3E}">
        <p14:creationId xmlns:p14="http://schemas.microsoft.com/office/powerpoint/2010/main" val="50640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we have been presenting our findings to University administrators.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efforts have been mixed. We set a meeting with the Dean of Students in the College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18</a:t>
            </a:fld>
            <a:endParaRPr lang="en-US"/>
          </a:p>
        </p:txBody>
      </p:sp>
    </p:spTree>
    <p:extLst>
      <p:ext uri="{BB962C8B-B14F-4D97-AF65-F5344CB8AC3E}">
        <p14:creationId xmlns:p14="http://schemas.microsoft.com/office/powerpoint/2010/main" val="641040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set a meeting with the Dean of Students in the College, which oversees student advising, research, and undergraduate support services, highlighting issues that we hoped would resonate with them, and reaffirm the Library’s role in supporting student academics. But this message did not connect with the Deans. While polite, they only asked for more information about study spaces, which we did not bring. While we should have been more proactive in asking what data was important to them, it was disappointing that after hearing our findings, they continued to see the Library primarily as collections and spaces.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Elizabeth had a much more promising recent meeting with the Office of Institutional Analysis. Sharing our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findings, Elizabeth placed our survey efforts in the broader context of campus survey efforts, and emphasized our interest in sharing our findings. The director had many questions and was interested in providing Library access to the data collected by the Office to conduct additional analysis about specific themes. This again is a growing collaboration.</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19</a:t>
            </a:fld>
            <a:endParaRPr lang="en-US"/>
          </a:p>
        </p:txBody>
      </p:sp>
    </p:spTree>
    <p:extLst>
      <p:ext uri="{BB962C8B-B14F-4D97-AF65-F5344CB8AC3E}">
        <p14:creationId xmlns:p14="http://schemas.microsoft.com/office/powerpoint/2010/main" val="35952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a:p>
        </p:txBody>
      </p:sp>
    </p:spTree>
    <p:extLst>
      <p:ext uri="{BB962C8B-B14F-4D97-AF65-F5344CB8AC3E}">
        <p14:creationId xmlns:p14="http://schemas.microsoft.com/office/powerpoint/2010/main" val="1423325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move forward, we continue to use the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survey data to identify new ways to support our users and develop partnerships, most specifically for our planning for a new Center for Digital scholarship. However, we are also looking to use the data in new creative ways for outreach, by creating interesting infographic for publications or handouts.</a:t>
            </a:r>
          </a:p>
          <a:p>
            <a:r>
              <a:rPr lang="en-US" sz="1200" kern="120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20</a:t>
            </a:fld>
            <a:endParaRPr lang="en-US"/>
          </a:p>
        </p:txBody>
      </p:sp>
    </p:spTree>
    <p:extLst>
      <p:ext uri="{BB962C8B-B14F-4D97-AF65-F5344CB8AC3E}">
        <p14:creationId xmlns:p14="http://schemas.microsoft.com/office/powerpoint/2010/main" val="2823131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21</a:t>
            </a:fld>
            <a:endParaRPr lang="en-US"/>
          </a:p>
        </p:txBody>
      </p:sp>
    </p:spTree>
    <p:extLst>
      <p:ext uri="{BB962C8B-B14F-4D97-AF65-F5344CB8AC3E}">
        <p14:creationId xmlns:p14="http://schemas.microsoft.com/office/powerpoint/2010/main" val="143735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a:t>
            </a:fld>
            <a:endParaRPr lang="en-US"/>
          </a:p>
        </p:txBody>
      </p:sp>
    </p:spTree>
    <p:extLst>
      <p:ext uri="{BB962C8B-B14F-4D97-AF65-F5344CB8AC3E}">
        <p14:creationId xmlns:p14="http://schemas.microsoft.com/office/powerpoint/2010/main" val="314473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Library has embarked upon a survey program for over 10 years, progressing through different instruments:</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136156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LibQUAL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Custom, locally developed survey which gathered very specific feedback on issues relevant to the Library at the time. For example, the Faculty survey in 2013 focused only on </a:t>
            </a:r>
            <a:r>
              <a:rPr lang="en-US" sz="1200" kern="1200" dirty="0" err="1" smtClean="0">
                <a:solidFill>
                  <a:schemeClr val="tx1"/>
                </a:solidFill>
                <a:effectLst/>
                <a:latin typeface="+mn-lt"/>
                <a:ea typeface="+mn-ea"/>
                <a:cs typeface="+mn-cs"/>
              </a:rPr>
              <a:t>ebooks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We moved to using the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S+R survey, first with graduate students and then undergraduates in 2017</a:t>
            </a:r>
          </a:p>
          <a:p>
            <a:endParaRPr lang="en-US" baseline="0" dirty="0">
              <a:cs typeface="Calibri"/>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t>5</a:t>
            </a:fld>
            <a:endParaRPr lang="en-US"/>
          </a:p>
        </p:txBody>
      </p:sp>
    </p:spTree>
    <p:extLst>
      <p:ext uri="{BB962C8B-B14F-4D97-AF65-F5344CB8AC3E}">
        <p14:creationId xmlns:p14="http://schemas.microsoft.com/office/powerpoint/2010/main" val="64439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the completion of each survey, teams analyzed the data (including comments and created a large survey report, focusing on very broad themes. Library Administration reviewed the findings and conducted their own analysis. Survey reports were shared with staff, there was little use of the data outside of administration.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the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student survey challenged this process. Previous surveys offered actionable findings that related directly to the Library. By their nature, the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surveys take a much broader perspective.  </a:t>
            </a:r>
          </a:p>
          <a:p>
            <a:endParaRPr lang="en-US" dirty="0">
              <a:cs typeface="Calibri"/>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t>6</a:t>
            </a:fld>
            <a:endParaRPr lang="en-US"/>
          </a:p>
        </p:txBody>
      </p:sp>
    </p:spTree>
    <p:extLst>
      <p:ext uri="{BB962C8B-B14F-4D97-AF65-F5344CB8AC3E}">
        <p14:creationId xmlns:p14="http://schemas.microsoft.com/office/powerpoint/2010/main" val="60956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1598290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student surveys provided insight on student life and academics beyond the library. Issues that were highlighted in the survey could not be resolved by the Library alone, but only through partnerships. It was essential to find a way to use the data to tell stories that would relate to potential partners.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8</a:t>
            </a:fld>
            <a:endParaRPr lang="en-US"/>
          </a:p>
        </p:txBody>
      </p:sp>
    </p:spTree>
    <p:extLst>
      <p:ext uri="{BB962C8B-B14F-4D97-AF65-F5344CB8AC3E}">
        <p14:creationId xmlns:p14="http://schemas.microsoft.com/office/powerpoint/2010/main" val="390197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32450" cy="31686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Rather than developing a large report for the administration, we decided to focus on identifying key themes in the data. These were </a:t>
            </a:r>
          </a:p>
          <a:p>
            <a:pPr lvl="0"/>
            <a:r>
              <a:rPr lang="en-US" sz="1200" kern="1200" dirty="0" smtClean="0">
                <a:solidFill>
                  <a:schemeClr val="tx1"/>
                </a:solidFill>
                <a:effectLst/>
                <a:latin typeface="+mn-lt"/>
                <a:ea typeface="+mn-ea"/>
                <a:cs typeface="+mn-cs"/>
              </a:rPr>
              <a:t>Research skills and opportunities</a:t>
            </a:r>
          </a:p>
          <a:p>
            <a:pPr lvl="0"/>
            <a:r>
              <a:rPr lang="en-US" sz="1200" kern="1200" dirty="0" smtClean="0">
                <a:solidFill>
                  <a:schemeClr val="tx1"/>
                </a:solidFill>
                <a:effectLst/>
                <a:latin typeface="+mn-lt"/>
                <a:ea typeface="+mn-ea"/>
                <a:cs typeface="+mn-cs"/>
              </a:rPr>
              <a:t>Impact of Library instruction</a:t>
            </a:r>
          </a:p>
          <a:p>
            <a:pPr lvl="0"/>
            <a:r>
              <a:rPr lang="en-US" sz="1200" kern="1200" dirty="0" smtClean="0">
                <a:solidFill>
                  <a:schemeClr val="tx1"/>
                </a:solidFill>
                <a:effectLst/>
                <a:latin typeface="+mn-lt"/>
                <a:ea typeface="+mn-ea"/>
                <a:cs typeface="+mn-cs"/>
              </a:rPr>
              <a:t>Use of our physical spaces.</a:t>
            </a:r>
          </a:p>
          <a:p>
            <a:r>
              <a:rPr lang="en-US" sz="1200" kern="1200" dirty="0" smtClean="0">
                <a:solidFill>
                  <a:schemeClr val="tx1"/>
                </a:solidFill>
                <a:effectLst/>
                <a:latin typeface="+mn-lt"/>
                <a:ea typeface="+mn-ea"/>
                <a:cs typeface="+mn-cs"/>
              </a:rPr>
              <a:t>Elizabeth Edwards, with the help of our survey team, created short reports around these themes. Graphs and talking points were created for use within the Library. The findings were also reported at all staff meetings in stages, preventing information overload and modeling how the survey data could be shared with campus partners.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9</a:t>
            </a:fld>
            <a:endParaRPr lang="en-US"/>
          </a:p>
        </p:txBody>
      </p:sp>
    </p:spTree>
    <p:extLst>
      <p:ext uri="{BB962C8B-B14F-4D97-AF65-F5344CB8AC3E}">
        <p14:creationId xmlns:p14="http://schemas.microsoft.com/office/powerpoint/2010/main" val="270984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_Full-Image">
    <p:bg>
      <p:bgRef idx="1001">
        <a:schemeClr val="bg1"/>
      </p:bgRef>
    </p:bg>
    <p:spTree>
      <p:nvGrpSpPr>
        <p:cNvPr id="1" name=""/>
        <p:cNvGrpSpPr/>
        <p:nvPr/>
      </p:nvGrpSpPr>
      <p:grpSpPr>
        <a:xfrm>
          <a:off x="0" y="0"/>
          <a:ext cx="0" cy="0"/>
          <a:chOff x="0" y="0"/>
          <a:chExt cx="0" cy="0"/>
        </a:xfrm>
      </p:grpSpPr>
      <p:sp>
        <p:nvSpPr>
          <p:cNvPr id="15" name="Picture Placeholder 9"/>
          <p:cNvSpPr>
            <a:spLocks noGrp="1"/>
          </p:cNvSpPr>
          <p:nvPr>
            <p:ph type="pic" sz="quarter" idx="12" hasCustomPrompt="1"/>
          </p:nvPr>
        </p:nvSpPr>
        <p:spPr>
          <a:xfrm>
            <a:off x="7520" y="0"/>
            <a:ext cx="12190413" cy="5934456"/>
          </a:xfrm>
          <a:prstGeom prst="rect">
            <a:avLst/>
          </a:prstGeom>
          <a:solidFill>
            <a:schemeClr val="bg1">
              <a:lumMod val="50000"/>
            </a:schemeClr>
          </a:solidFill>
        </p:spPr>
        <p:txBody>
          <a:bodyPr anchor="ctr" anchorCtr="0">
            <a:noAutofit/>
          </a:bodyPr>
          <a:lstStyle>
            <a:lvl1pPr algn="ctr">
              <a:defRPr sz="1600" i="1" baseline="0">
                <a:solidFill>
                  <a:schemeClr val="accent5"/>
                </a:solidFill>
                <a:latin typeface="Century" charset="0"/>
                <a:ea typeface="Century" charset="0"/>
                <a:cs typeface="Century" charset="0"/>
              </a:defRPr>
            </a:lvl1pPr>
          </a:lstStyle>
          <a:p>
            <a:r>
              <a:rPr lang="en-US" dirty="0"/>
              <a:t>To replace image: Drag picture to placeholder or click icon to add</a:t>
            </a:r>
          </a:p>
        </p:txBody>
      </p:sp>
      <p:pic>
        <p:nvPicPr>
          <p:cNvPr id="3" name="Picture 2"/>
          <p:cNvPicPr>
            <a:picLocks noChangeAspect="1"/>
          </p:cNvPicPr>
          <p:nvPr userDrawn="1"/>
        </p:nvPicPr>
        <p:blipFill>
          <a:blip r:embed="rId2"/>
          <a:stretch>
            <a:fillRect/>
          </a:stretch>
        </p:blipFill>
        <p:spPr>
          <a:xfrm>
            <a:off x="9887802" y="6111140"/>
            <a:ext cx="1533317" cy="588595"/>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380745" y="6161094"/>
            <a:ext cx="2046686" cy="411384"/>
          </a:xfrm>
          <a:prstGeom prst="rect">
            <a:avLst/>
          </a:prstGeom>
        </p:spPr>
      </p:pic>
      <p:cxnSp>
        <p:nvCxnSpPr>
          <p:cNvPr id="8" name="Straight Connector 7"/>
          <p:cNvCxnSpPr/>
          <p:nvPr userDrawn="1"/>
        </p:nvCxnSpPr>
        <p:spPr>
          <a:xfrm>
            <a:off x="9645990" y="6087990"/>
            <a:ext cx="0" cy="58859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304800" y="192089"/>
            <a:ext cx="11658600" cy="701731"/>
          </a:xfrm>
        </p:spPr>
        <p:txBody>
          <a:bodyPr/>
          <a:lstStyle>
            <a:lvl1pPr>
              <a:defRPr sz="3600"/>
            </a:lvl1pPr>
          </a:lstStyle>
          <a:p>
            <a:r>
              <a:rPr lang="en-US" sz="4400" dirty="0"/>
              <a:t>Presentation Title</a:t>
            </a:r>
          </a:p>
        </p:txBody>
      </p:sp>
      <p:sp>
        <p:nvSpPr>
          <p:cNvPr id="13" name="Text Placeholder 10"/>
          <p:cNvSpPr>
            <a:spLocks noGrp="1"/>
          </p:cNvSpPr>
          <p:nvPr>
            <p:ph type="body" sz="quarter" idx="13" hasCustomPrompt="1"/>
          </p:nvPr>
        </p:nvSpPr>
        <p:spPr>
          <a:xfrm>
            <a:off x="304800" y="893820"/>
            <a:ext cx="4402137" cy="480131"/>
          </a:xfrm>
          <a:prstGeom prst="rect">
            <a:avLst/>
          </a:prstGeom>
        </p:spPr>
        <p:txBody>
          <a:bodyPr/>
          <a:lstStyle>
            <a:lvl1pPr>
              <a:defRPr sz="2800"/>
            </a:lvl1pPr>
          </a:lstStyle>
          <a:p>
            <a:pPr lvl="0"/>
            <a:r>
              <a:rPr lang="en-US" dirty="0"/>
              <a:t>Author</a:t>
            </a:r>
          </a:p>
        </p:txBody>
      </p:sp>
      <p:sp>
        <p:nvSpPr>
          <p:cNvPr id="10" name="Text Placeholder 9"/>
          <p:cNvSpPr>
            <a:spLocks noGrp="1"/>
          </p:cNvSpPr>
          <p:nvPr>
            <p:ph type="body" sz="quarter" idx="14" hasCustomPrompt="1"/>
          </p:nvPr>
        </p:nvSpPr>
        <p:spPr>
          <a:xfrm>
            <a:off x="304800" y="6195970"/>
            <a:ext cx="3359150" cy="341632"/>
          </a:xfrm>
          <a:prstGeom prst="rect">
            <a:avLst/>
          </a:prstGeom>
        </p:spPr>
        <p:txBody>
          <a:bodyPr/>
          <a:lstStyle>
            <a:lvl1pPr>
              <a:defRPr sz="1800" b="0" i="1"/>
            </a:lvl1pPr>
          </a:lstStyle>
          <a:p>
            <a:pPr lvl="0"/>
            <a:r>
              <a:rPr lang="en-US" dirty="0"/>
              <a:t>Month 00, 00</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Divider_Light">
    <p:bg>
      <p:bgRef idx="1001">
        <a:schemeClr val="bg1"/>
      </p:bgRef>
    </p:bg>
    <p:spTree>
      <p:nvGrpSpPr>
        <p:cNvPr id="1" name=""/>
        <p:cNvGrpSpPr/>
        <p:nvPr/>
      </p:nvGrpSpPr>
      <p:grpSpPr>
        <a:xfrm>
          <a:off x="0" y="0"/>
          <a:ext cx="0" cy="0"/>
          <a:chOff x="0" y="0"/>
          <a:chExt cx="0" cy="0"/>
        </a:xfrm>
      </p:grpSpPr>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1906779"/>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solidFill>
                  <a:schemeClr val="tx1"/>
                </a:soli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12" name="Text Placeholder 11"/>
          <p:cNvSpPr>
            <a:spLocks noGrp="1"/>
          </p:cNvSpPr>
          <p:nvPr>
            <p:ph type="body" sz="quarter" idx="13" hasCustomPrompt="1"/>
          </p:nvPr>
        </p:nvSpPr>
        <p:spPr>
          <a:xfrm>
            <a:off x="303213" y="2749421"/>
            <a:ext cx="11660187" cy="341632"/>
          </a:xfrm>
          <a:prstGeom prst="rect">
            <a:avLst/>
          </a:prstGeom>
        </p:spPr>
        <p:txBody>
          <a:bodyPr/>
          <a:lstStyle>
            <a:lvl1pPr algn="ctr">
              <a:defRPr sz="1800" b="0" baseline="0">
                <a:solidFill>
                  <a:schemeClr val="tx1"/>
                </a:solidFill>
              </a:defRPr>
            </a:lvl1pPr>
          </a:lstStyle>
          <a:p>
            <a:pPr lvl="0"/>
            <a:r>
              <a:rPr lang="en-US" dirty="0"/>
              <a:t>Add a short summary sentence here about title/statement above</a:t>
            </a:r>
          </a:p>
        </p:txBody>
      </p:sp>
      <p:sp>
        <p:nvSpPr>
          <p:cNvPr id="13" name="Footer Placeholder 12"/>
          <p:cNvSpPr>
            <a:spLocks noGrp="1"/>
          </p:cNvSpPr>
          <p:nvPr>
            <p:ph type="ftr" sz="quarter" idx="14"/>
          </p:nvPr>
        </p:nvSpPr>
        <p:spPr/>
        <p:txBody>
          <a:bodyPr/>
          <a:lstStyle>
            <a:lvl1pPr>
              <a:defRPr>
                <a:solidFill>
                  <a:schemeClr val="tx1"/>
                </a:solidFill>
              </a:defRPr>
            </a:lvl1pPr>
          </a:lstStyle>
          <a:p>
            <a:endParaRPr lang="en-US" dirty="0"/>
          </a:p>
        </p:txBody>
      </p:sp>
      <p:sp>
        <p:nvSpPr>
          <p:cNvPr id="25" name="Slide Number Placeholder 24"/>
          <p:cNvSpPr>
            <a:spLocks noGrp="1"/>
          </p:cNvSpPr>
          <p:nvPr>
            <p:ph type="sldNum" sz="quarter" idx="15"/>
          </p:nvPr>
        </p:nvSpPr>
        <p:spPr/>
        <p:txBody>
          <a:bodyPr/>
          <a:lstStyle>
            <a:lvl1pPr>
              <a:defRPr>
                <a:solidFill>
                  <a:schemeClr val="tx1"/>
                </a:solidFill>
              </a:defRPr>
            </a:lvl1pPr>
          </a:lstStyle>
          <a:p>
            <a:fld id="{4997E989-D798-4C62-8E93-3D2D613C2488}" type="slidenum">
              <a:rPr lang="en-US" smtClean="0"/>
              <a:pPr/>
              <a:t>‹#›</a:t>
            </a:fld>
            <a:endParaRPr lang="en-US" dirty="0"/>
          </a:p>
        </p:txBody>
      </p:sp>
      <p:sp>
        <p:nvSpPr>
          <p:cNvPr id="10" name="Freeform: Shape 10"/>
          <p:cNvSpPr/>
          <p:nvPr userDrawn="1"/>
        </p:nvSpPr>
        <p:spPr>
          <a:xfrm>
            <a:off x="508642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stretch>
            <a:fillRect/>
          </a:stretch>
        </p:blipFill>
        <p:spPr>
          <a:xfrm>
            <a:off x="5506292" y="205395"/>
            <a:ext cx="1195063" cy="458750"/>
          </a:xfrm>
          <a:prstGeom prst="rect">
            <a:avLst/>
          </a:prstGeom>
        </p:spPr>
      </p:pic>
      <p:pic>
        <p:nvPicPr>
          <p:cNvPr id="14" name="Picture 13"/>
          <p:cNvPicPr>
            <a:picLocks noChangeAspect="1"/>
          </p:cNvPicPr>
          <p:nvPr userDrawn="1"/>
        </p:nvPicPr>
        <p:blipFill>
          <a:blip r:embed="rId3"/>
          <a:stretch>
            <a:fillRect/>
          </a:stretch>
        </p:blipFill>
        <p:spPr>
          <a:xfrm>
            <a:off x="304800" y="6447364"/>
            <a:ext cx="974767" cy="195985"/>
          </a:xfrm>
          <a:prstGeom prst="rect">
            <a:avLst/>
          </a:prstGeom>
        </p:spPr>
      </p:pic>
      <p:pic>
        <p:nvPicPr>
          <p:cNvPr id="15" name="Picture 14"/>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16" name="Straight Connector 15"/>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Number">
    <p:bg>
      <p:bgRef idx="1001">
        <a:schemeClr val="bg1"/>
      </p:bgRef>
    </p:bg>
    <p:spTree>
      <p:nvGrpSpPr>
        <p:cNvPr id="1" name=""/>
        <p:cNvGrpSpPr/>
        <p:nvPr/>
      </p:nvGrpSpPr>
      <p:grpSpPr>
        <a:xfrm>
          <a:off x="0" y="0"/>
          <a:ext cx="0" cy="0"/>
          <a:chOff x="0" y="0"/>
          <a:chExt cx="0" cy="0"/>
        </a:xfrm>
      </p:grpSpPr>
      <p:sp>
        <p:nvSpPr>
          <p:cNvPr id="14" name="Freeform: Shape 13"/>
          <p:cNvSpPr/>
          <p:nvPr userDrawn="1"/>
        </p:nvSpPr>
        <p:spPr>
          <a:xfrm>
            <a:off x="3918394" y="-3717"/>
            <a:ext cx="4363672" cy="2166038"/>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2784307"/>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solidFill>
                  <a:schemeClr val="tx1"/>
                </a:soli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6" name="Text Placeholder 5"/>
          <p:cNvSpPr>
            <a:spLocks noGrp="1"/>
          </p:cNvSpPr>
          <p:nvPr>
            <p:ph type="body" sz="quarter" idx="12" hasCustomPrompt="1"/>
          </p:nvPr>
        </p:nvSpPr>
        <p:spPr>
          <a:xfrm>
            <a:off x="5700120" y="576572"/>
            <a:ext cx="800219" cy="1200329"/>
          </a:xfrm>
          <a:prstGeom prst="rect">
            <a:avLst/>
          </a:prstGeo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mj-lt"/>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pic>
        <p:nvPicPr>
          <p:cNvPr id="20" name="Picture 19"/>
          <p:cNvPicPr>
            <a:picLocks noChangeAspect="1"/>
          </p:cNvPicPr>
          <p:nvPr userDrawn="1"/>
        </p:nvPicPr>
        <p:blipFill>
          <a:blip r:embed="rId2"/>
          <a:stretch>
            <a:fillRect/>
          </a:stretch>
        </p:blipFill>
        <p:spPr>
          <a:xfrm>
            <a:off x="1590738" y="6425129"/>
            <a:ext cx="742040" cy="284847"/>
          </a:xfrm>
          <a:prstGeom prst="rect">
            <a:avLst/>
          </a:prstGeom>
        </p:spPr>
      </p:pic>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cxnSp>
        <p:nvCxnSpPr>
          <p:cNvPr id="24" name="Straight Connector 23"/>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303213" y="3626949"/>
            <a:ext cx="11660187" cy="341632"/>
          </a:xfrm>
          <a:prstGeom prst="rect">
            <a:avLst/>
          </a:prstGeom>
        </p:spPr>
        <p:txBody>
          <a:bodyPr/>
          <a:lstStyle>
            <a:lvl1pPr algn="ctr">
              <a:defRPr sz="1800" b="0" baseline="0">
                <a:solidFill>
                  <a:schemeClr val="tx1"/>
                </a:solidFill>
              </a:defRPr>
            </a:lvl1pPr>
          </a:lstStyle>
          <a:p>
            <a:pPr lvl="0"/>
            <a:r>
              <a:rPr lang="en-US" dirty="0"/>
              <a:t>Add a short summary sentence here about title/statement above</a:t>
            </a:r>
          </a:p>
        </p:txBody>
      </p:sp>
      <p:sp>
        <p:nvSpPr>
          <p:cNvPr id="13" name="Footer Placeholder 12"/>
          <p:cNvSpPr>
            <a:spLocks noGrp="1"/>
          </p:cNvSpPr>
          <p:nvPr>
            <p:ph type="ftr" sz="quarter" idx="14"/>
          </p:nvPr>
        </p:nvSpPr>
        <p:spPr/>
        <p:txBody>
          <a:bodyPr/>
          <a:lstStyle>
            <a:lvl1pPr>
              <a:defRPr>
                <a:solidFill>
                  <a:schemeClr val="tx1"/>
                </a:solidFill>
              </a:defRPr>
            </a:lvl1pPr>
          </a:lstStyle>
          <a:p>
            <a:endParaRPr lang="en-US" dirty="0"/>
          </a:p>
        </p:txBody>
      </p:sp>
      <p:sp>
        <p:nvSpPr>
          <p:cNvPr id="25" name="Slide Number Placeholder 24"/>
          <p:cNvSpPr>
            <a:spLocks noGrp="1"/>
          </p:cNvSpPr>
          <p:nvPr>
            <p:ph type="sldNum" sz="quarter" idx="15"/>
          </p:nvPr>
        </p:nvSpPr>
        <p:spPr/>
        <p:txBody>
          <a:bodyPr/>
          <a:lstStyle>
            <a:lvl1pPr>
              <a:defRPr>
                <a:solidFill>
                  <a:schemeClr val="tx1"/>
                </a:solidFill>
              </a:defRPr>
            </a:lvl1pPr>
          </a:lstStyle>
          <a:p>
            <a:fld id="{4997E989-D798-4C62-8E93-3D2D613C2488}"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_Dar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1819933"/>
            <a:ext cx="11658600" cy="1089529"/>
          </a:xfrm>
          <a:prstGeom prst="rect">
            <a:avLst/>
          </a:prstGeom>
        </p:spPr>
        <p:txBody>
          <a:bodyPr anchor="t" anchorCtr="0">
            <a:spAutoFit/>
          </a:bodyP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4624735"/>
            <a:ext cx="8097838" cy="369332"/>
          </a:xfrm>
          <a:prstGeom prst="rect">
            <a:avLst/>
          </a:prstGeo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
        <p:nvSpPr>
          <p:cNvPr id="5" name="TextBox 4"/>
          <p:cNvSpPr txBox="1"/>
          <p:nvPr userDrawn="1"/>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
        <p:nvSpPr>
          <p:cNvPr id="6" name="Footer Placeholder 5"/>
          <p:cNvSpPr>
            <a:spLocks noGrp="1"/>
          </p:cNvSpPr>
          <p:nvPr>
            <p:ph type="ftr" sz="quarter" idx="15"/>
          </p:nvPr>
        </p:nvSpPr>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4997E989-D798-4C62-8E93-3D2D613C2488}" type="slidenum">
              <a:rPr lang="en-US" smtClean="0"/>
              <a:pPr/>
              <a:t>‹#›</a:t>
            </a:fld>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pic>
        <p:nvPicPr>
          <p:cNvPr id="11" name="Picture 10"/>
          <p:cNvPicPr>
            <a:picLocks noChangeAspect="1"/>
          </p:cNvPicPr>
          <p:nvPr userDrawn="1"/>
        </p:nvPicPr>
        <p:blipFill>
          <a:blip r:embed="rId3"/>
          <a:stretch>
            <a:fillRect/>
          </a:stretch>
        </p:blipFill>
        <p:spPr>
          <a:xfrm>
            <a:off x="1590738" y="6425129"/>
            <a:ext cx="742040" cy="284847"/>
          </a:xfrm>
          <a:prstGeom prst="rect">
            <a:avLst/>
          </a:prstGeom>
        </p:spPr>
      </p:pic>
      <p:cxnSp>
        <p:nvCxnSpPr>
          <p:cNvPr id="12" name="Straight Connector 11"/>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280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_Light">
    <p:spTree>
      <p:nvGrpSpPr>
        <p:cNvPr id="1" name=""/>
        <p:cNvGrpSpPr/>
        <p:nvPr/>
      </p:nvGrpSpPr>
      <p:grpSpPr>
        <a:xfrm>
          <a:off x="0" y="0"/>
          <a:ext cx="0" cy="0"/>
          <a:chOff x="0" y="0"/>
          <a:chExt cx="0" cy="0"/>
        </a:xfrm>
      </p:grpSpPr>
      <p:sp>
        <p:nvSpPr>
          <p:cNvPr id="9" name="TextBox 8"/>
          <p:cNvSpPr txBox="1"/>
          <p:nvPr userDrawn="1"/>
        </p:nvSpPr>
        <p:spPr>
          <a:xfrm>
            <a:off x="5648960" y="0"/>
            <a:ext cx="894080" cy="1862048"/>
          </a:xfrm>
          <a:prstGeom prst="rect">
            <a:avLst/>
          </a:prstGeom>
          <a:noFill/>
        </p:spPr>
        <p:txBody>
          <a:bodyPr wrap="square" rtlCol="0">
            <a:spAutoFit/>
          </a:bodyPr>
          <a:lstStyle/>
          <a:p>
            <a:r>
              <a:rPr lang="en-US" sz="11500" dirty="0">
                <a:solidFill>
                  <a:schemeClr val="accent1"/>
                </a:solidFill>
                <a:latin typeface="Arial Black" panose="020B0A04020102020204" pitchFamily="34" charset="0"/>
              </a:rPr>
              <a:t>“</a:t>
            </a:r>
            <a:endParaRPr lang="en-US" sz="2800" dirty="0">
              <a:solidFill>
                <a:schemeClr val="accent1"/>
              </a:solidFill>
            </a:endParaRPr>
          </a:p>
        </p:txBody>
      </p:sp>
      <p:sp>
        <p:nvSpPr>
          <p:cNvPr id="5" name="Text Placeholder 2"/>
          <p:cNvSpPr>
            <a:spLocks noGrp="1"/>
          </p:cNvSpPr>
          <p:nvPr>
            <p:ph type="body" sz="quarter" idx="14" hasCustomPrompt="1"/>
          </p:nvPr>
        </p:nvSpPr>
        <p:spPr>
          <a:xfrm>
            <a:off x="3865562" y="4300750"/>
            <a:ext cx="8097838" cy="369332"/>
          </a:xfrm>
          <a:prstGeom prst="rect">
            <a:avLst/>
          </a:prstGeo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1552037"/>
            <a:ext cx="11658600" cy="1089529"/>
          </a:xfrm>
          <a:prstGeom prst="rect">
            <a:avLst/>
          </a:prstGeom>
        </p:spPr>
        <p:txBody>
          <a:bodyPr anchor="t" anchorCtr="0"/>
          <a:lstStyle>
            <a:lvl1pPr algn="l">
              <a:spcBef>
                <a:spcPts val="0"/>
              </a:spcBef>
              <a:defRPr sz="3600" b="0" baseline="0">
                <a:solidFill>
                  <a:schemeClr val="tx1">
                    <a:lumMod val="75000"/>
                    <a:lumOff val="25000"/>
                  </a:schemeClr>
                </a:solidFill>
              </a:defRPr>
            </a:lvl1pPr>
            <a:lvl2pPr algn="l">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
        <p:nvSpPr>
          <p:cNvPr id="3" name="Footer Placeholder 2"/>
          <p:cNvSpPr>
            <a:spLocks noGrp="1"/>
          </p:cNvSpPr>
          <p:nvPr>
            <p:ph type="ftr" sz="quarter" idx="15"/>
          </p:nvPr>
        </p:nvSpPr>
        <p:spPr/>
        <p:txBody>
          <a:bodyPr/>
          <a:lstStyle/>
          <a:p>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10" name="Straight Connector 9"/>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304800" y="6447364"/>
            <a:ext cx="974767" cy="195985"/>
          </a:xfrm>
          <a:prstGeom prst="rect">
            <a:avLst/>
          </a:prstGeom>
        </p:spPr>
      </p:pic>
    </p:spTree>
    <p:extLst>
      <p:ext uri="{BB962C8B-B14F-4D97-AF65-F5344CB8AC3E}">
        <p14:creationId xmlns:p14="http://schemas.microsoft.com/office/powerpoint/2010/main" val="246092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Points_Dark">
    <p:bg>
      <p:bgPr>
        <a:solidFill>
          <a:schemeClr val="tx1"/>
        </a:solidFill>
        <a:effectLst/>
      </p:bgPr>
    </p:bg>
    <p:spTree>
      <p:nvGrpSpPr>
        <p:cNvPr id="1" name=""/>
        <p:cNvGrpSpPr/>
        <p:nvPr/>
      </p:nvGrpSpPr>
      <p:grpSpPr>
        <a:xfrm>
          <a:off x="0" y="0"/>
          <a:ext cx="0" cy="0"/>
          <a:chOff x="0" y="0"/>
          <a:chExt cx="0" cy="0"/>
        </a:xfrm>
      </p:grpSpPr>
      <p:sp>
        <p:nvSpPr>
          <p:cNvPr id="8"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hasCustomPrompt="1"/>
          </p:nvPr>
        </p:nvSpPr>
        <p:spPr>
          <a:xfrm>
            <a:off x="443627" y="187747"/>
            <a:ext cx="4083304" cy="489365"/>
          </a:xfrm>
          <a:prstGeom prst="rect">
            <a:avLst/>
          </a:prstGeom>
        </p:spPr>
        <p:txBody>
          <a:bodyPr lIns="146304" tIns="0" rIns="146304" anchor="t" anchorCtr="0"/>
          <a:lstStyle>
            <a:lvl1pPr algn="ctr">
              <a:defRPr lang="en-US" sz="3200" b="0" kern="1200" spc="60" baseline="0" dirty="0">
                <a:solidFill>
                  <a:schemeClr val="accent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Title</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pic>
        <p:nvPicPr>
          <p:cNvPr id="11" name="Picture 10"/>
          <p:cNvPicPr>
            <a:picLocks noChangeAspect="1"/>
          </p:cNvPicPr>
          <p:nvPr userDrawn="1"/>
        </p:nvPicPr>
        <p:blipFill>
          <a:blip r:embed="rId2"/>
          <a:stretch>
            <a:fillRect/>
          </a:stretch>
        </p:blipFill>
        <p:spPr>
          <a:xfrm>
            <a:off x="1590738" y="6425129"/>
            <a:ext cx="742040" cy="284847"/>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cxnSp>
        <p:nvCxnSpPr>
          <p:cNvPr id="15" name="Straight Connector 14"/>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4"/>
          </p:nvPr>
        </p:nvSpPr>
        <p:spPr/>
        <p:txBody>
          <a:bodyPr/>
          <a:lstStyle>
            <a:lvl1pPr>
              <a:defRPr>
                <a:solidFill>
                  <a:schemeClr val="bg1"/>
                </a:solidFill>
              </a:defRPr>
            </a:lvl1pPr>
          </a:lstStyle>
          <a:p>
            <a:endParaRPr lang="en-US" dirty="0"/>
          </a:p>
        </p:txBody>
      </p:sp>
      <p:sp>
        <p:nvSpPr>
          <p:cNvPr id="16" name="Text Placeholder 1">
            <a:extLst>
              <a:ext uri="{FF2B5EF4-FFF2-40B4-BE49-F238E27FC236}">
                <a16:creationId xmlns:a16="http://schemas.microsoft.com/office/drawing/2014/main" xmlns="" id="{CABEF5DA-B7D8-324B-99A3-96D9775CB5C7}"/>
              </a:ext>
            </a:extLst>
          </p:cNvPr>
          <p:cNvSpPr>
            <a:spLocks noGrp="1"/>
          </p:cNvSpPr>
          <p:nvPr>
            <p:ph idx="1" hasCustomPrompt="1"/>
          </p:nvPr>
        </p:nvSpPr>
        <p:spPr>
          <a:xfrm>
            <a:off x="6096000" y="136708"/>
            <a:ext cx="5671764" cy="1585049"/>
          </a:xfrm>
          <a:prstGeom prst="rect">
            <a:avLst/>
          </a:prstGeom>
        </p:spPr>
        <p:txBody>
          <a:bodyPr vert="horz" wrap="square" lIns="91440" tIns="45720" rIns="91440" bIns="45720" rtlCol="0">
            <a:spAutoFit/>
          </a:bodyPr>
          <a:lstStyle>
            <a:lvl1pPr>
              <a:defRPr>
                <a:solidFill>
                  <a:schemeClr val="bg1"/>
                </a:solidFill>
              </a:defRPr>
            </a:lvl1pPr>
            <a:lvl3pPr>
              <a:defRPr>
                <a:solidFill>
                  <a:schemeClr val="bg1"/>
                </a:solidFill>
              </a:defRPr>
            </a:lvl3pPr>
            <a:lvl4pPr>
              <a:defRPr>
                <a:solidFill>
                  <a:schemeClr val="bg1"/>
                </a:solidFill>
              </a:defRPr>
            </a:lvl4pPr>
            <a:lvl5pPr>
              <a:defRPr>
                <a:solidFill>
                  <a:schemeClr val="bg1"/>
                </a:solidFill>
              </a:defRPr>
            </a:lvl5pPr>
            <a:lvl6pPr marL="1455737" indent="0">
              <a:buNone/>
              <a:defRPr>
                <a:solidFill>
                  <a:schemeClr val="bg1"/>
                </a:solidFill>
              </a:defRPr>
            </a:lvl6pPr>
          </a:lstStyle>
          <a:p>
            <a:pPr lvl="0"/>
            <a:r>
              <a:rPr lang="en-US" dirty="0"/>
              <a:t>Edit Master text styles</a:t>
            </a:r>
          </a:p>
          <a:p>
            <a:pPr lvl="2"/>
            <a:r>
              <a:rPr lang="en-US" dirty="0"/>
              <a:t>Second level</a:t>
            </a:r>
          </a:p>
          <a:p>
            <a:pPr lvl="3"/>
            <a:r>
              <a:rPr lang="en-US" dirty="0"/>
              <a:t>Third level</a:t>
            </a:r>
          </a:p>
          <a:p>
            <a:pPr lvl="4"/>
            <a:r>
              <a:rPr lang="en-US" dirty="0"/>
              <a:t>Fourth level</a:t>
            </a:r>
          </a:p>
        </p:txBody>
      </p:sp>
      <p:sp>
        <p:nvSpPr>
          <p:cNvPr id="17" name="Text Placeholder 1">
            <a:extLst>
              <a:ext uri="{FF2B5EF4-FFF2-40B4-BE49-F238E27FC236}">
                <a16:creationId xmlns:a16="http://schemas.microsoft.com/office/drawing/2014/main" xmlns="" id="{9F543088-42FD-CB4E-AFEA-9AB321D45A1A}"/>
              </a:ext>
            </a:extLst>
          </p:cNvPr>
          <p:cNvSpPr>
            <a:spLocks noGrp="1"/>
          </p:cNvSpPr>
          <p:nvPr>
            <p:ph idx="15" hasCustomPrompt="1"/>
          </p:nvPr>
        </p:nvSpPr>
        <p:spPr>
          <a:xfrm>
            <a:off x="6096000" y="2134615"/>
            <a:ext cx="5671764" cy="1585049"/>
          </a:xfrm>
          <a:prstGeom prst="rect">
            <a:avLst/>
          </a:prstGeom>
        </p:spPr>
        <p:txBody>
          <a:bodyPr vert="horz" wrap="square" lIns="91440" tIns="45720" rIns="91440" bIns="45720" rtlCol="0">
            <a:spAutoFit/>
          </a:bodyPr>
          <a:lstStyle>
            <a:lvl1pPr>
              <a:defRPr>
                <a:solidFill>
                  <a:schemeClr val="bg1"/>
                </a:solidFill>
              </a:defRPr>
            </a:lvl1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US" dirty="0"/>
              <a:t>Edit Master text styles</a:t>
            </a:r>
          </a:p>
          <a:p>
            <a:pPr lvl="2"/>
            <a:r>
              <a:rPr lang="en-US" dirty="0"/>
              <a:t>Second level</a:t>
            </a:r>
          </a:p>
          <a:p>
            <a:pPr lvl="3"/>
            <a:r>
              <a:rPr lang="en-US" dirty="0"/>
              <a:t>Third level</a:t>
            </a:r>
          </a:p>
          <a:p>
            <a:pPr lvl="4"/>
            <a:r>
              <a:rPr lang="en-US" dirty="0"/>
              <a:t>Fourth level</a:t>
            </a:r>
          </a:p>
        </p:txBody>
      </p:sp>
      <p:sp>
        <p:nvSpPr>
          <p:cNvPr id="18" name="Text Placeholder 1">
            <a:extLst>
              <a:ext uri="{FF2B5EF4-FFF2-40B4-BE49-F238E27FC236}">
                <a16:creationId xmlns:a16="http://schemas.microsoft.com/office/drawing/2014/main" xmlns="" id="{A2A1E55E-FC3A-914F-A64D-B6296B097027}"/>
              </a:ext>
            </a:extLst>
          </p:cNvPr>
          <p:cNvSpPr>
            <a:spLocks noGrp="1"/>
          </p:cNvSpPr>
          <p:nvPr>
            <p:ph idx="16" hasCustomPrompt="1"/>
          </p:nvPr>
        </p:nvSpPr>
        <p:spPr>
          <a:xfrm>
            <a:off x="6096000" y="4103908"/>
            <a:ext cx="5671764" cy="1585049"/>
          </a:xfrm>
          <a:prstGeom prst="rect">
            <a:avLst/>
          </a:prstGeom>
        </p:spPr>
        <p:txBody>
          <a:bodyPr vert="horz" wrap="square" lIns="91440" tIns="45720" rIns="91440" bIns="45720" rtlCol="0">
            <a:spAutoFit/>
          </a:bodyPr>
          <a:lstStyle>
            <a:lvl1pPr>
              <a:defRPr>
                <a:solidFill>
                  <a:schemeClr val="bg1"/>
                </a:solidFill>
              </a:defRPr>
            </a:lvl1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US" dirty="0"/>
              <a:t>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302920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Points_Light">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472799" y="206936"/>
            <a:ext cx="4083304" cy="489365"/>
          </a:xfrm>
          <a:prstGeom prst="rect">
            <a:avLst/>
          </a:prstGeom>
        </p:spPr>
        <p:txBody>
          <a:bodyPr lIns="146304" tIns="0"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Title</a:t>
            </a:r>
          </a:p>
        </p:txBody>
      </p:sp>
      <p:sp>
        <p:nvSpPr>
          <p:cNvPr id="2" name="Footer Placeholder 1"/>
          <p:cNvSpPr>
            <a:spLocks noGrp="1"/>
          </p:cNvSpPr>
          <p:nvPr>
            <p:ph type="ftr" sz="quarter" idx="14"/>
          </p:nvPr>
        </p:nvSpPr>
        <p:spPr/>
        <p:txBody>
          <a:bodyPr/>
          <a:lstStyle/>
          <a:p>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15" name="Straight Connector 14"/>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stretch>
            <a:fillRect/>
          </a:stretch>
        </p:blipFill>
        <p:spPr>
          <a:xfrm>
            <a:off x="304800" y="6447364"/>
            <a:ext cx="974767" cy="195985"/>
          </a:xfrm>
          <a:prstGeom prst="rect">
            <a:avLst/>
          </a:prstGeom>
        </p:spPr>
      </p:pic>
      <p:sp>
        <p:nvSpPr>
          <p:cNvPr id="17" name="Text Placeholder 1">
            <a:extLst>
              <a:ext uri="{FF2B5EF4-FFF2-40B4-BE49-F238E27FC236}">
                <a16:creationId xmlns:a16="http://schemas.microsoft.com/office/drawing/2014/main" xmlns="" id="{5123B420-BC8B-7342-BCBA-80B340692A97}"/>
              </a:ext>
            </a:extLst>
          </p:cNvPr>
          <p:cNvSpPr>
            <a:spLocks noGrp="1"/>
          </p:cNvSpPr>
          <p:nvPr>
            <p:ph idx="1" hasCustomPrompt="1"/>
          </p:nvPr>
        </p:nvSpPr>
        <p:spPr>
          <a:xfrm>
            <a:off x="6096000" y="206936"/>
            <a:ext cx="5671764" cy="1585049"/>
          </a:xfrm>
          <a:prstGeom prst="rect">
            <a:avLst/>
          </a:prstGeom>
        </p:spPr>
        <p:txBody>
          <a:bodyPr vert="horz" wrap="square" lIns="91440" tIns="45720" rIns="91440" bIns="45720" rtlCol="0">
            <a:spAutoFit/>
          </a:bodyPr>
          <a:lstStyle/>
          <a:p>
            <a:pPr lvl="0"/>
            <a:r>
              <a:rPr lang="en-US" dirty="0"/>
              <a:t>Edit Master text styles</a:t>
            </a:r>
          </a:p>
          <a:p>
            <a:pPr lvl="2"/>
            <a:r>
              <a:rPr lang="en-US" dirty="0"/>
              <a:t>Second level</a:t>
            </a:r>
          </a:p>
          <a:p>
            <a:pPr lvl="3"/>
            <a:r>
              <a:rPr lang="en-US" dirty="0"/>
              <a:t>Third level</a:t>
            </a:r>
          </a:p>
          <a:p>
            <a:pPr lvl="4"/>
            <a:r>
              <a:rPr lang="en-US" dirty="0"/>
              <a:t>Fourth level</a:t>
            </a:r>
          </a:p>
        </p:txBody>
      </p:sp>
      <p:sp>
        <p:nvSpPr>
          <p:cNvPr id="18" name="Text Placeholder 1">
            <a:extLst>
              <a:ext uri="{FF2B5EF4-FFF2-40B4-BE49-F238E27FC236}">
                <a16:creationId xmlns:a16="http://schemas.microsoft.com/office/drawing/2014/main" xmlns="" id="{C5F97A02-2DEA-5143-9464-A40676229179}"/>
              </a:ext>
            </a:extLst>
          </p:cNvPr>
          <p:cNvSpPr>
            <a:spLocks noGrp="1"/>
          </p:cNvSpPr>
          <p:nvPr>
            <p:ph idx="15" hasCustomPrompt="1"/>
          </p:nvPr>
        </p:nvSpPr>
        <p:spPr>
          <a:xfrm>
            <a:off x="6096000" y="2028536"/>
            <a:ext cx="5671764" cy="1585049"/>
          </a:xfrm>
          <a:prstGeom prst="rect">
            <a:avLst/>
          </a:prstGeom>
        </p:spPr>
        <p:txBody>
          <a:bodyPr vert="horz" wrap="square" lIns="91440" tIns="45720" rIns="91440" bIns="45720" rtlCol="0">
            <a:spAutoFit/>
          </a:bodyPr>
          <a:lstStyle/>
          <a:p>
            <a:pPr lvl="0"/>
            <a:r>
              <a:rPr lang="en-US" dirty="0"/>
              <a:t>Edit Master text styles</a:t>
            </a:r>
          </a:p>
          <a:p>
            <a:pPr lvl="2"/>
            <a:r>
              <a:rPr lang="en-US" dirty="0"/>
              <a:t>Second level</a:t>
            </a:r>
          </a:p>
          <a:p>
            <a:pPr lvl="3"/>
            <a:r>
              <a:rPr lang="en-US" dirty="0"/>
              <a:t>Third level</a:t>
            </a:r>
          </a:p>
          <a:p>
            <a:pPr lvl="4"/>
            <a:r>
              <a:rPr lang="en-US" dirty="0"/>
              <a:t>Fourth level</a:t>
            </a:r>
          </a:p>
        </p:txBody>
      </p:sp>
      <p:sp>
        <p:nvSpPr>
          <p:cNvPr id="19" name="Text Placeholder 1">
            <a:extLst>
              <a:ext uri="{FF2B5EF4-FFF2-40B4-BE49-F238E27FC236}">
                <a16:creationId xmlns:a16="http://schemas.microsoft.com/office/drawing/2014/main" xmlns="" id="{59B34D6D-9202-7140-A796-45EBBB199EE9}"/>
              </a:ext>
            </a:extLst>
          </p:cNvPr>
          <p:cNvSpPr>
            <a:spLocks noGrp="1"/>
          </p:cNvSpPr>
          <p:nvPr>
            <p:ph idx="16" hasCustomPrompt="1"/>
          </p:nvPr>
        </p:nvSpPr>
        <p:spPr>
          <a:xfrm>
            <a:off x="6096000" y="3850136"/>
            <a:ext cx="5671764" cy="1585049"/>
          </a:xfrm>
          <a:prstGeom prst="rect">
            <a:avLst/>
          </a:prstGeom>
        </p:spPr>
        <p:txBody>
          <a:bodyPr vert="horz" wrap="square" lIns="91440" tIns="45720" rIns="91440" bIns="45720" rtlCol="0">
            <a:spAutoFit/>
          </a:bodyPr>
          <a:lstStyle/>
          <a:p>
            <a:pPr lvl="0"/>
            <a:r>
              <a:rPr lang="en-US" dirty="0"/>
              <a:t>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660674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Circle_Dark">
    <p:bg>
      <p:bgPr>
        <a:solidFill>
          <a:schemeClr val="tx1"/>
        </a:solidFill>
        <a:effectLst/>
      </p:bgPr>
    </p:bg>
    <p:spTree>
      <p:nvGrpSpPr>
        <p:cNvPr id="1" name=""/>
        <p:cNvGrpSpPr/>
        <p:nvPr/>
      </p:nvGrpSpPr>
      <p:grpSpPr>
        <a:xfrm>
          <a:off x="0" y="0"/>
          <a:ext cx="0" cy="0"/>
          <a:chOff x="0" y="0"/>
          <a:chExt cx="0" cy="0"/>
        </a:xfrm>
      </p:grpSpPr>
      <p:sp>
        <p:nvSpPr>
          <p:cNvPr id="8"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hasCustomPrompt="1"/>
          </p:nvPr>
        </p:nvSpPr>
        <p:spPr>
          <a:xfrm>
            <a:off x="481102" y="0"/>
            <a:ext cx="4083304" cy="914096"/>
          </a:xfrm>
          <a:prstGeom prst="rect">
            <a:avLst/>
          </a:prstGeom>
        </p:spPr>
        <p:txBody>
          <a:bodyPr lIns="146304" tIns="420624" rIns="146304" anchor="t" anchorCtr="0"/>
          <a:lstStyle>
            <a:lvl1pPr algn="ctr">
              <a:defRPr lang="en-US" sz="3200" b="0" kern="1200" spc="60" baseline="0" dirty="0">
                <a:solidFill>
                  <a:schemeClr val="accent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Title</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pic>
        <p:nvPicPr>
          <p:cNvPr id="11" name="Picture 10"/>
          <p:cNvPicPr>
            <a:picLocks noChangeAspect="1"/>
          </p:cNvPicPr>
          <p:nvPr userDrawn="1"/>
        </p:nvPicPr>
        <p:blipFill>
          <a:blip r:embed="rId2"/>
          <a:stretch>
            <a:fillRect/>
          </a:stretch>
        </p:blipFill>
        <p:spPr>
          <a:xfrm>
            <a:off x="1590738" y="6425129"/>
            <a:ext cx="742040" cy="284847"/>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cxnSp>
        <p:nvCxnSpPr>
          <p:cNvPr id="15" name="Straight Connector 14"/>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4"/>
          </p:nvPr>
        </p:nvSpPr>
        <p:spPr/>
        <p:txBody>
          <a:bodyPr/>
          <a:lstStyle>
            <a:lvl1pPr>
              <a:defRPr>
                <a:solidFill>
                  <a:schemeClr val="bg1"/>
                </a:solidFill>
              </a:defRPr>
            </a:lvl1pPr>
          </a:lstStyle>
          <a:p>
            <a:endParaRPr lang="en-US" dirty="0"/>
          </a:p>
        </p:txBody>
      </p:sp>
      <p:sp>
        <p:nvSpPr>
          <p:cNvPr id="12" name="Text Placeholder 1">
            <a:extLst>
              <a:ext uri="{FF2B5EF4-FFF2-40B4-BE49-F238E27FC236}">
                <a16:creationId xmlns:a16="http://schemas.microsoft.com/office/drawing/2014/main" xmlns="" id="{E92B34C9-C4A3-C242-864A-6D6CFCA36722}"/>
              </a:ext>
            </a:extLst>
          </p:cNvPr>
          <p:cNvSpPr>
            <a:spLocks noGrp="1"/>
          </p:cNvSpPr>
          <p:nvPr>
            <p:ph idx="1"/>
          </p:nvPr>
        </p:nvSpPr>
        <p:spPr>
          <a:xfrm>
            <a:off x="481102" y="2756198"/>
            <a:ext cx="10515600" cy="2080057"/>
          </a:xfrm>
          <a:prstGeom prst="rect">
            <a:avLst/>
          </a:prstGeom>
        </p:spPr>
        <p:txBody>
          <a:bodyPr vert="horz" lIns="91440" tIns="45720" rIns="91440" bIns="45720" rtlCol="0">
            <a:spAutoFit/>
          </a:bodyPr>
          <a:lstStyle>
            <a:lvl1pPr>
              <a:defRPr>
                <a:solidFill>
                  <a:schemeClr val="bg1"/>
                </a:solidFill>
              </a:defRPr>
            </a:lvl1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Circle_Light">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hasCustomPrompt="1"/>
          </p:nvPr>
        </p:nvSpPr>
        <p:spPr>
          <a:xfrm>
            <a:off x="555244" y="0"/>
            <a:ext cx="4083304" cy="914096"/>
          </a:xfrm>
          <a:prstGeom prst="rect">
            <a:avLst/>
          </a:prstGeom>
        </p:spPr>
        <p:txBody>
          <a:bodyPr lIns="146304" tIns="420624" rIns="146304" anchor="t" anchorCtr="0"/>
          <a:lstStyle>
            <a:lvl1pPr marL="0" indent="0" algn="ctr" defTabSz="914400" rtl="0" eaLnBrk="1" latinLnBrk="0" hangingPunct="1">
              <a:lnSpc>
                <a:spcPct val="90000"/>
              </a:lnSpc>
              <a:spcBef>
                <a:spcPts val="1000"/>
              </a:spcBef>
              <a:buFont typeface="Arial" panose="020B0604020202020204" pitchFamily="34" charset="0"/>
              <a:buNone/>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Title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2" name="Footer Placeholder 1"/>
          <p:cNvSpPr>
            <a:spLocks noGrp="1"/>
          </p:cNvSpPr>
          <p:nvPr>
            <p:ph type="ftr" sz="quarter" idx="16"/>
          </p:nvPr>
        </p:nvSpPr>
        <p:spPr/>
        <p:txBody>
          <a:bodyPr/>
          <a:lstStyle/>
          <a:p>
            <a:endParaRPr lang="en-US"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18" name="Straight Connector 17"/>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stretch>
            <a:fillRect/>
          </a:stretch>
        </p:blipFill>
        <p:spPr>
          <a:xfrm>
            <a:off x="304800" y="6447364"/>
            <a:ext cx="974767" cy="195985"/>
          </a:xfrm>
          <a:prstGeom prst="rect">
            <a:avLst/>
          </a:prstGeom>
        </p:spPr>
      </p:pic>
      <p:sp>
        <p:nvSpPr>
          <p:cNvPr id="10" name="Text Placeholder 1">
            <a:extLst>
              <a:ext uri="{FF2B5EF4-FFF2-40B4-BE49-F238E27FC236}">
                <a16:creationId xmlns:a16="http://schemas.microsoft.com/office/drawing/2014/main" xmlns="" id="{6E69CEA6-1560-2241-A882-320199CC1617}"/>
              </a:ext>
            </a:extLst>
          </p:cNvPr>
          <p:cNvSpPr>
            <a:spLocks noGrp="1"/>
          </p:cNvSpPr>
          <p:nvPr>
            <p:ph idx="1"/>
          </p:nvPr>
        </p:nvSpPr>
        <p:spPr>
          <a:xfrm>
            <a:off x="555244" y="2739137"/>
            <a:ext cx="10515600" cy="2080057"/>
          </a:xfrm>
          <a:prstGeom prst="rect">
            <a:avLst/>
          </a:prstGeom>
        </p:spPr>
        <p:txBody>
          <a:bodyPr vert="horz" lIns="91440" tIns="45720" rIns="91440" bIns="45720" rtlCol="0">
            <a:spAutoFit/>
          </a:body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215880436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Left+Text_Dark">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5" name="Title 4"/>
          <p:cNvSpPr>
            <a:spLocks noGrp="1"/>
          </p:cNvSpPr>
          <p:nvPr>
            <p:ph type="title"/>
          </p:nvPr>
        </p:nvSpPr>
        <p:spPr>
          <a:xfrm>
            <a:off x="304800" y="209549"/>
            <a:ext cx="9468787" cy="590931"/>
          </a:xfrm>
        </p:spPr>
        <p:txBody>
          <a:bodyPr/>
          <a:lstStyle/>
          <a:p>
            <a:r>
              <a:rPr lang="en-US" dirty="0"/>
              <a:t>Click to edit Master title style</a:t>
            </a:r>
          </a:p>
        </p:txBody>
      </p:sp>
      <p:sp>
        <p:nvSpPr>
          <p:cNvPr id="6" name="Footer Placeholder 5"/>
          <p:cNvSpPr>
            <a:spLocks noGrp="1"/>
          </p:cNvSpPr>
          <p:nvPr>
            <p:ph type="ftr" sz="quarter" idx="19"/>
          </p:nvPr>
        </p:nvSpPr>
        <p:spPr/>
        <p:txBody>
          <a:bodyPr/>
          <a:lstStyle/>
          <a:p>
            <a:endParaRPr lang="en-US" dirty="0"/>
          </a:p>
        </p:txBody>
      </p:sp>
      <p:sp>
        <p:nvSpPr>
          <p:cNvPr id="9" name="Picture Placeholder 4"/>
          <p:cNvSpPr>
            <a:spLocks noGrp="1"/>
          </p:cNvSpPr>
          <p:nvPr>
            <p:ph type="pic" sz="quarter" idx="10"/>
          </p:nvPr>
        </p:nvSpPr>
        <p:spPr bwMode="ltGray">
          <a:xfrm>
            <a:off x="302062" y="1196757"/>
            <a:ext cx="4319602" cy="4572000"/>
          </a:xfrm>
          <a:prstGeom prst="rect">
            <a:avLst/>
          </a:prstGeom>
          <a:noFill/>
        </p:spPr>
        <p:txBody>
          <a:bodyPr tIns="548640" bIns="2103120" anchor="ctr" anchorCtr="0">
            <a:noAutofit/>
          </a:bodyPr>
          <a:lstStyle>
            <a:lvl1pPr marL="0" indent="0" algn="ctr">
              <a:buNone/>
              <a:defRPr sz="1600" b="1" i="1" cap="none" baseline="0">
                <a:solidFill>
                  <a:schemeClr val="tx1"/>
                </a:solidFill>
                <a:latin typeface="Century" charset="0"/>
                <a:ea typeface="Century" charset="0"/>
                <a:cs typeface="Century" charset="0"/>
              </a:defRPr>
            </a:lvl1pPr>
          </a:lstStyle>
          <a:p>
            <a:r>
              <a:rPr lang="en-US" dirty="0"/>
              <a:t>Drag picture to placeholder</a:t>
            </a:r>
          </a:p>
          <a:p>
            <a:r>
              <a:rPr lang="en-US" dirty="0"/>
              <a:t>or click icon to add</a:t>
            </a:r>
          </a:p>
        </p:txBody>
      </p:sp>
      <p:sp>
        <p:nvSpPr>
          <p:cNvPr id="10" name="Freeform: Shape 10"/>
          <p:cNvSpPr/>
          <p:nvPr userDrawn="1"/>
        </p:nvSpPr>
        <p:spPr>
          <a:xfrm>
            <a:off x="983830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46588" y="192089"/>
            <a:ext cx="1231956" cy="470371"/>
          </a:xfrm>
          <a:prstGeom prst="rect">
            <a:avLst/>
          </a:prstGeom>
        </p:spPr>
      </p:pic>
      <p:pic>
        <p:nvPicPr>
          <p:cNvPr id="11" name="Picture 10"/>
          <p:cNvPicPr>
            <a:picLocks noChangeAspect="1"/>
          </p:cNvPicPr>
          <p:nvPr userDrawn="1"/>
        </p:nvPicPr>
        <p:blipFill>
          <a:blip r:embed="rId4"/>
          <a:stretch>
            <a:fillRect/>
          </a:stretch>
        </p:blipFill>
        <p:spPr>
          <a:xfrm>
            <a:off x="1590738" y="6425129"/>
            <a:ext cx="742040" cy="284847"/>
          </a:xfrm>
          <a:prstGeom prst="rect">
            <a:avLst/>
          </a:prstGeom>
        </p:spPr>
      </p:pic>
      <p:cxnSp>
        <p:nvCxnSpPr>
          <p:cNvPr id="12" name="Straight Connector 11"/>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
            <a:extLst>
              <a:ext uri="{FF2B5EF4-FFF2-40B4-BE49-F238E27FC236}">
                <a16:creationId xmlns:a16="http://schemas.microsoft.com/office/drawing/2014/main" xmlns="" id="{63BC74B0-E0CB-D64A-B14B-31D9C4214CD4}"/>
              </a:ext>
            </a:extLst>
          </p:cNvPr>
          <p:cNvSpPr>
            <a:spLocks noGrp="1"/>
          </p:cNvSpPr>
          <p:nvPr>
            <p:ph idx="1"/>
          </p:nvPr>
        </p:nvSpPr>
        <p:spPr>
          <a:xfrm>
            <a:off x="5039193" y="1202120"/>
            <a:ext cx="5722800" cy="2080057"/>
          </a:xfrm>
          <a:prstGeom prst="rect">
            <a:avLst/>
          </a:prstGeom>
        </p:spPr>
        <p:txBody>
          <a:bodyPr vert="horz" wrap="square" lIns="91440" tIns="45720" rIns="91440" bIns="45720" rtlCol="0">
            <a:spAutoFit/>
          </a:bodyPr>
          <a:lstStyle>
            <a:lvl1pPr>
              <a:defRPr>
                <a:solidFill>
                  <a:schemeClr val="tx1"/>
                </a:solidFill>
              </a:defRPr>
            </a:lvl1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Left+Text_Light">
    <p:spTree>
      <p:nvGrpSpPr>
        <p:cNvPr id="1" name=""/>
        <p:cNvGrpSpPr/>
        <p:nvPr/>
      </p:nvGrpSpPr>
      <p:grpSpPr>
        <a:xfrm>
          <a:off x="0" y="0"/>
          <a:ext cx="0" cy="0"/>
          <a:chOff x="0" y="0"/>
          <a:chExt cx="0" cy="0"/>
        </a:xfrm>
      </p:grpSpPr>
      <p:sp>
        <p:nvSpPr>
          <p:cNvPr id="11" name="Freeform: Shape 10"/>
          <p:cNvSpPr/>
          <p:nvPr userDrawn="1"/>
        </p:nvSpPr>
        <p:spPr>
          <a:xfrm>
            <a:off x="983830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pic>
        <p:nvPicPr>
          <p:cNvPr id="12" name="Picture 11"/>
          <p:cNvPicPr>
            <a:picLocks noChangeAspect="1"/>
          </p:cNvPicPr>
          <p:nvPr userDrawn="1"/>
        </p:nvPicPr>
        <p:blipFill>
          <a:blip r:embed="rId2"/>
          <a:stretch>
            <a:fillRect/>
          </a:stretch>
        </p:blipFill>
        <p:spPr>
          <a:xfrm>
            <a:off x="10258172" y="197900"/>
            <a:ext cx="1195063" cy="458750"/>
          </a:xfrm>
          <a:prstGeom prst="rect">
            <a:avLst/>
          </a:prstGeom>
        </p:spPr>
      </p:pic>
      <p:sp>
        <p:nvSpPr>
          <p:cNvPr id="5" name="Title 4"/>
          <p:cNvSpPr>
            <a:spLocks noGrp="1"/>
          </p:cNvSpPr>
          <p:nvPr>
            <p:ph type="title"/>
          </p:nvPr>
        </p:nvSpPr>
        <p:spPr>
          <a:xfrm>
            <a:off x="304800" y="209549"/>
            <a:ext cx="9468787" cy="590931"/>
          </a:xfrm>
        </p:spPr>
        <p:txBody>
          <a:bodyPr/>
          <a:lstStyle/>
          <a:p>
            <a:r>
              <a:rPr lang="en-US" dirty="0"/>
              <a:t>Click to edit Master title style</a:t>
            </a:r>
          </a:p>
        </p:txBody>
      </p:sp>
      <p:sp>
        <p:nvSpPr>
          <p:cNvPr id="6" name="Footer Placeholder 5"/>
          <p:cNvSpPr>
            <a:spLocks noGrp="1"/>
          </p:cNvSpPr>
          <p:nvPr>
            <p:ph type="ftr" sz="quarter" idx="19"/>
          </p:nvPr>
        </p:nvSpPr>
        <p:spPr/>
        <p:txBody>
          <a:bodyPr/>
          <a:lstStyle/>
          <a:p>
            <a:endParaRPr lang="en-US" dirty="0"/>
          </a:p>
        </p:txBody>
      </p:sp>
      <p:pic>
        <p:nvPicPr>
          <p:cNvPr id="18" name="Picture 17"/>
          <p:cNvPicPr>
            <a:picLocks noChangeAspect="1"/>
          </p:cNvPicPr>
          <p:nvPr userDrawn="1"/>
        </p:nvPicPr>
        <p:blipFill>
          <a:blip r:embed="rId3"/>
          <a:stretch>
            <a:fillRect/>
          </a:stretch>
        </p:blipFill>
        <p:spPr>
          <a:xfrm>
            <a:off x="304800" y="6447364"/>
            <a:ext cx="974767" cy="195985"/>
          </a:xfrm>
          <a:prstGeom prst="rect">
            <a:avLst/>
          </a:prstGeom>
        </p:spPr>
      </p:pic>
      <p:sp>
        <p:nvSpPr>
          <p:cNvPr id="9" name="Picture Placeholder 4"/>
          <p:cNvSpPr>
            <a:spLocks noGrp="1"/>
          </p:cNvSpPr>
          <p:nvPr>
            <p:ph type="pic" sz="quarter" idx="10"/>
          </p:nvPr>
        </p:nvSpPr>
        <p:spPr bwMode="ltGray">
          <a:xfrm>
            <a:off x="302062" y="1136077"/>
            <a:ext cx="4319602" cy="4572000"/>
          </a:xfrm>
          <a:prstGeom prst="rect">
            <a:avLst/>
          </a:prstGeom>
          <a:noFill/>
        </p:spPr>
        <p:txBody>
          <a:bodyPr tIns="548640" bIns="2103120" anchor="t" anchorCtr="0">
            <a:noAutofit/>
          </a:bodyPr>
          <a:lstStyle>
            <a:lvl1pPr marL="0" indent="0" algn="ctr">
              <a:buNone/>
              <a:defRPr sz="1600" b="1" i="1" cap="none" baseline="0">
                <a:solidFill>
                  <a:schemeClr val="bg2">
                    <a:lumMod val="95000"/>
                  </a:schemeClr>
                </a:solidFill>
                <a:latin typeface="Century" charset="0"/>
                <a:ea typeface="Century" charset="0"/>
                <a:cs typeface="Century" charset="0"/>
              </a:defRPr>
            </a:lvl1pPr>
          </a:lstStyle>
          <a:p>
            <a:r>
              <a:rPr lang="en-US" dirty="0"/>
              <a:t>Drag picture to placeholder</a:t>
            </a:r>
          </a:p>
          <a:p>
            <a:r>
              <a:rPr lang="en-US" dirty="0"/>
              <a:t>or click icon to add</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13" name="Straight Connector 12"/>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xmlns="" id="{836154AB-E5FB-C84B-84D4-502D23FBBEFA}"/>
              </a:ext>
            </a:extLst>
          </p:cNvPr>
          <p:cNvSpPr>
            <a:spLocks noGrp="1"/>
          </p:cNvSpPr>
          <p:nvPr>
            <p:ph sz="quarter" idx="20"/>
          </p:nvPr>
        </p:nvSpPr>
        <p:spPr>
          <a:xfrm>
            <a:off x="5125913" y="1136077"/>
            <a:ext cx="6327322" cy="1926168"/>
          </a:xfrm>
        </p:spPr>
        <p:txBody>
          <a:bodyPr/>
          <a:lstStyle>
            <a:lvl2pPr marL="458788" indent="-230188">
              <a:tabLst/>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0_Title_Custom_Image">
    <p:bg>
      <p:bgRef idx="1001">
        <a:schemeClr val="bg1"/>
      </p:bgRef>
    </p:bg>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1680519"/>
            <a:ext cx="12190413" cy="4855464"/>
          </a:xfrm>
          <a:prstGeom prst="rect">
            <a:avLst/>
          </a:prstGeom>
          <a:noFill/>
        </p:spPr>
        <p:txBody>
          <a:bodyPr anchor="ctr" anchorCtr="0">
            <a:noAutofit/>
          </a:bodyPr>
          <a:lstStyle>
            <a:lvl1pPr algn="ctr">
              <a:defRPr sz="1600" i="1" baseline="0">
                <a:solidFill>
                  <a:schemeClr val="accent5"/>
                </a:solidFill>
                <a:latin typeface="Century" charset="0"/>
                <a:ea typeface="Century" charset="0"/>
                <a:cs typeface="Century" charset="0"/>
              </a:defRPr>
            </a:lvl1pPr>
          </a:lstStyle>
          <a:p>
            <a:r>
              <a:rPr lang="en-US" dirty="0"/>
              <a:t>Drag picture to placeholder or click icon to add</a:t>
            </a:r>
          </a:p>
        </p:txBody>
      </p:sp>
      <p:pic>
        <p:nvPicPr>
          <p:cNvPr id="3" name="Picture 2"/>
          <p:cNvPicPr>
            <a:picLocks noChangeAspect="1"/>
          </p:cNvPicPr>
          <p:nvPr userDrawn="1"/>
        </p:nvPicPr>
        <p:blipFill>
          <a:blip r:embed="rId2"/>
          <a:stretch>
            <a:fillRect/>
          </a:stretch>
        </p:blipFill>
        <p:spPr>
          <a:xfrm>
            <a:off x="444568" y="397674"/>
            <a:ext cx="1970197" cy="756300"/>
          </a:xfrm>
          <a:prstGeom prst="rect">
            <a:avLst/>
          </a:prstGeom>
        </p:spPr>
      </p:pic>
      <p:cxnSp>
        <p:nvCxnSpPr>
          <p:cNvPr id="8" name="Straight Connector 7"/>
          <p:cNvCxnSpPr/>
          <p:nvPr userDrawn="1"/>
        </p:nvCxnSpPr>
        <p:spPr>
          <a:xfrm>
            <a:off x="2693256" y="213298"/>
            <a:ext cx="0" cy="111181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62990" y="192089"/>
            <a:ext cx="8900410" cy="590931"/>
          </a:xfrm>
        </p:spPr>
        <p:txBody>
          <a:bodyPr/>
          <a:lstStyle/>
          <a:p>
            <a:r>
              <a:rPr lang="en-US" dirty="0"/>
              <a:t>Click to edit Master title style</a:t>
            </a:r>
          </a:p>
        </p:txBody>
      </p:sp>
      <p:sp>
        <p:nvSpPr>
          <p:cNvPr id="11" name="Text Placeholder 10"/>
          <p:cNvSpPr>
            <a:spLocks noGrp="1"/>
          </p:cNvSpPr>
          <p:nvPr>
            <p:ph type="body" sz="quarter" idx="13" hasCustomPrompt="1"/>
          </p:nvPr>
        </p:nvSpPr>
        <p:spPr>
          <a:xfrm>
            <a:off x="3062990" y="898361"/>
            <a:ext cx="4402137" cy="480131"/>
          </a:xfrm>
          <a:prstGeom prst="rect">
            <a:avLst/>
          </a:prstGeom>
        </p:spPr>
        <p:txBody>
          <a:bodyPr/>
          <a:lstStyle>
            <a:lvl1pPr>
              <a:defRPr sz="2800"/>
            </a:lvl1pPr>
          </a:lstStyle>
          <a:p>
            <a:pPr lvl="0"/>
            <a:r>
              <a:rPr lang="en-US" dirty="0"/>
              <a:t>Author</a:t>
            </a:r>
          </a:p>
        </p:txBody>
      </p:sp>
    </p:spTree>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_Right+Text_Dark">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5" name="Title 4"/>
          <p:cNvSpPr>
            <a:spLocks noGrp="1"/>
          </p:cNvSpPr>
          <p:nvPr>
            <p:ph type="title"/>
          </p:nvPr>
        </p:nvSpPr>
        <p:spPr>
          <a:xfrm>
            <a:off x="304800" y="192089"/>
            <a:ext cx="9468787" cy="590931"/>
          </a:xfrm>
        </p:spPr>
        <p:txBody>
          <a:bodyPr/>
          <a:lstStyle/>
          <a:p>
            <a:r>
              <a:rPr lang="en-US" dirty="0"/>
              <a:t>Click to edit Master title style</a:t>
            </a:r>
          </a:p>
        </p:txBody>
      </p:sp>
      <p:sp>
        <p:nvSpPr>
          <p:cNvPr id="6" name="Footer Placeholder 5"/>
          <p:cNvSpPr>
            <a:spLocks noGrp="1"/>
          </p:cNvSpPr>
          <p:nvPr>
            <p:ph type="ftr" sz="quarter" idx="19"/>
          </p:nvPr>
        </p:nvSpPr>
        <p:spPr/>
        <p:txBody>
          <a:bodyPr/>
          <a:lstStyle/>
          <a:p>
            <a:endParaRPr lang="en-US" dirty="0"/>
          </a:p>
        </p:txBody>
      </p:sp>
      <p:sp>
        <p:nvSpPr>
          <p:cNvPr id="9" name="Picture Placeholder 4"/>
          <p:cNvSpPr>
            <a:spLocks noGrp="1"/>
          </p:cNvSpPr>
          <p:nvPr>
            <p:ph type="pic" sz="quarter" idx="10"/>
          </p:nvPr>
        </p:nvSpPr>
        <p:spPr bwMode="ltGray">
          <a:xfrm>
            <a:off x="6843010" y="1136077"/>
            <a:ext cx="5030091" cy="4572000"/>
          </a:xfrm>
          <a:prstGeom prst="rect">
            <a:avLst/>
          </a:prstGeom>
          <a:noFill/>
        </p:spPr>
        <p:txBody>
          <a:bodyPr tIns="548640" bIns="2103120" anchor="t" anchorCtr="0">
            <a:noAutofit/>
          </a:bodyPr>
          <a:lstStyle>
            <a:lvl1pPr marL="0" indent="0" algn="ctr">
              <a:buNone/>
              <a:defRPr sz="1600" b="0" i="1" cap="none" baseline="0">
                <a:solidFill>
                  <a:schemeClr val="tx1"/>
                </a:solidFill>
                <a:latin typeface="Century" charset="0"/>
                <a:ea typeface="Century" charset="0"/>
                <a:cs typeface="Century" charset="0"/>
              </a:defRPr>
            </a:lvl1pPr>
          </a:lstStyle>
          <a:p>
            <a:r>
              <a:rPr lang="en-US" dirty="0"/>
              <a:t>Drag picture to placeholder or click icon to add</a:t>
            </a:r>
          </a:p>
        </p:txBody>
      </p:sp>
      <p:sp>
        <p:nvSpPr>
          <p:cNvPr id="10" name="Freeform: Shape 10"/>
          <p:cNvSpPr/>
          <p:nvPr userDrawn="1"/>
        </p:nvSpPr>
        <p:spPr>
          <a:xfrm>
            <a:off x="983830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46588" y="192089"/>
            <a:ext cx="1231956" cy="470371"/>
          </a:xfrm>
          <a:prstGeom prst="rect">
            <a:avLst/>
          </a:prstGeom>
        </p:spPr>
      </p:pic>
      <p:pic>
        <p:nvPicPr>
          <p:cNvPr id="11" name="Picture 10"/>
          <p:cNvPicPr>
            <a:picLocks noChangeAspect="1"/>
          </p:cNvPicPr>
          <p:nvPr userDrawn="1"/>
        </p:nvPicPr>
        <p:blipFill>
          <a:blip r:embed="rId4"/>
          <a:stretch>
            <a:fillRect/>
          </a:stretch>
        </p:blipFill>
        <p:spPr>
          <a:xfrm>
            <a:off x="1590738" y="6425129"/>
            <a:ext cx="742040" cy="284847"/>
          </a:xfrm>
          <a:prstGeom prst="rect">
            <a:avLst/>
          </a:prstGeom>
        </p:spPr>
      </p:pic>
      <p:cxnSp>
        <p:nvCxnSpPr>
          <p:cNvPr id="12" name="Straight Connector 11"/>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AEC9C381-02F7-9841-9033-E9C74093072F}"/>
              </a:ext>
            </a:extLst>
          </p:cNvPr>
          <p:cNvSpPr>
            <a:spLocks noGrp="1"/>
          </p:cNvSpPr>
          <p:nvPr>
            <p:ph sz="quarter" idx="20"/>
          </p:nvPr>
        </p:nvSpPr>
        <p:spPr>
          <a:xfrm>
            <a:off x="366713" y="1129750"/>
            <a:ext cx="6026150" cy="1926168"/>
          </a:xfrm>
        </p:spPr>
        <p:txBody>
          <a:bodyPr/>
          <a:lstStyle>
            <a:lvl1pPr>
              <a:defRPr>
                <a:solidFill>
                  <a:schemeClr val="tx1"/>
                </a:solidFill>
              </a:defRPr>
            </a:lvl1pPr>
            <a:lvl2pPr marL="573088" indent="-344488">
              <a:tabLst/>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Right+Text_Light">
    <p:spTree>
      <p:nvGrpSpPr>
        <p:cNvPr id="1" name=""/>
        <p:cNvGrpSpPr/>
        <p:nvPr/>
      </p:nvGrpSpPr>
      <p:grpSpPr>
        <a:xfrm>
          <a:off x="0" y="0"/>
          <a:ext cx="0" cy="0"/>
          <a:chOff x="0" y="0"/>
          <a:chExt cx="0" cy="0"/>
        </a:xfrm>
      </p:grpSpPr>
      <p:sp>
        <p:nvSpPr>
          <p:cNvPr id="11" name="Freeform: Shape 10"/>
          <p:cNvSpPr/>
          <p:nvPr userDrawn="1"/>
        </p:nvSpPr>
        <p:spPr>
          <a:xfrm>
            <a:off x="983830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pic>
        <p:nvPicPr>
          <p:cNvPr id="12" name="Picture 11"/>
          <p:cNvPicPr>
            <a:picLocks noChangeAspect="1"/>
          </p:cNvPicPr>
          <p:nvPr userDrawn="1"/>
        </p:nvPicPr>
        <p:blipFill>
          <a:blip r:embed="rId2"/>
          <a:stretch>
            <a:fillRect/>
          </a:stretch>
        </p:blipFill>
        <p:spPr>
          <a:xfrm>
            <a:off x="10258172" y="197900"/>
            <a:ext cx="1195063" cy="458750"/>
          </a:xfrm>
          <a:prstGeom prst="rect">
            <a:avLst/>
          </a:prstGeom>
        </p:spPr>
      </p:pic>
      <p:sp>
        <p:nvSpPr>
          <p:cNvPr id="5" name="Title 4"/>
          <p:cNvSpPr>
            <a:spLocks noGrp="1"/>
          </p:cNvSpPr>
          <p:nvPr>
            <p:ph type="title"/>
          </p:nvPr>
        </p:nvSpPr>
        <p:spPr>
          <a:xfrm>
            <a:off x="304800" y="209549"/>
            <a:ext cx="9468787" cy="590931"/>
          </a:xfrm>
        </p:spPr>
        <p:txBody>
          <a:bodyPr/>
          <a:lstStyle/>
          <a:p>
            <a:r>
              <a:rPr lang="en-US" dirty="0"/>
              <a:t>Click to edit Master title style</a:t>
            </a:r>
          </a:p>
        </p:txBody>
      </p:sp>
      <p:sp>
        <p:nvSpPr>
          <p:cNvPr id="6" name="Footer Placeholder 5"/>
          <p:cNvSpPr>
            <a:spLocks noGrp="1"/>
          </p:cNvSpPr>
          <p:nvPr>
            <p:ph type="ftr" sz="quarter" idx="19"/>
          </p:nvPr>
        </p:nvSpPr>
        <p:spPr/>
        <p:txBody>
          <a:bodyPr/>
          <a:lstStyle/>
          <a:p>
            <a:endParaRPr lang="en-US" dirty="0"/>
          </a:p>
        </p:txBody>
      </p:sp>
      <p:pic>
        <p:nvPicPr>
          <p:cNvPr id="18" name="Picture 17"/>
          <p:cNvPicPr>
            <a:picLocks noChangeAspect="1"/>
          </p:cNvPicPr>
          <p:nvPr userDrawn="1"/>
        </p:nvPicPr>
        <p:blipFill>
          <a:blip r:embed="rId3"/>
          <a:stretch>
            <a:fillRect/>
          </a:stretch>
        </p:blipFill>
        <p:spPr>
          <a:xfrm>
            <a:off x="304800" y="6447364"/>
            <a:ext cx="974767" cy="195985"/>
          </a:xfrm>
          <a:prstGeom prst="rect">
            <a:avLst/>
          </a:prstGeom>
        </p:spPr>
      </p:pic>
      <p:sp>
        <p:nvSpPr>
          <p:cNvPr id="9" name="Picture Placeholder 4"/>
          <p:cNvSpPr>
            <a:spLocks noGrp="1"/>
          </p:cNvSpPr>
          <p:nvPr>
            <p:ph type="pic" sz="quarter" idx="10"/>
          </p:nvPr>
        </p:nvSpPr>
        <p:spPr bwMode="ltGray">
          <a:xfrm>
            <a:off x="6843010" y="1129750"/>
            <a:ext cx="5030091" cy="4572000"/>
          </a:xfrm>
          <a:prstGeom prst="rect">
            <a:avLst/>
          </a:prstGeom>
          <a:noFill/>
        </p:spPr>
        <p:txBody>
          <a:bodyPr tIns="548640" bIns="2103120" anchor="t" anchorCtr="0">
            <a:noAutofit/>
          </a:bodyPr>
          <a:lstStyle>
            <a:lvl1pPr marL="0" indent="0" algn="ctr">
              <a:buNone/>
              <a:defRPr sz="1600" b="1" i="1" cap="none" baseline="0">
                <a:solidFill>
                  <a:schemeClr val="bg2">
                    <a:lumMod val="95000"/>
                  </a:schemeClr>
                </a:solidFill>
                <a:latin typeface="Century" charset="0"/>
                <a:ea typeface="Century" charset="0"/>
                <a:cs typeface="Century" charset="0"/>
              </a:defRPr>
            </a:lvl1pPr>
          </a:lstStyle>
          <a:p>
            <a:r>
              <a:rPr lang="en-US" dirty="0"/>
              <a:t>Drag picture to placeholder</a:t>
            </a:r>
          </a:p>
          <a:p>
            <a:r>
              <a:rPr lang="en-US" dirty="0"/>
              <a:t>or click icon to add</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13" name="Straight Connector 12"/>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xmlns="" id="{C7B71367-BE96-7E49-A67E-3BB332A11CCA}"/>
              </a:ext>
            </a:extLst>
          </p:cNvPr>
          <p:cNvSpPr>
            <a:spLocks noGrp="1"/>
          </p:cNvSpPr>
          <p:nvPr>
            <p:ph sz="quarter" idx="20"/>
          </p:nvPr>
        </p:nvSpPr>
        <p:spPr>
          <a:xfrm>
            <a:off x="366713" y="1129750"/>
            <a:ext cx="6026150" cy="1926168"/>
          </a:xfrm>
        </p:spPr>
        <p:txBody>
          <a:bodyPr/>
          <a:lstStyle>
            <a:lvl1pPr>
              <a:defRPr>
                <a:solidFill>
                  <a:schemeClr val="tx1"/>
                </a:solidFill>
              </a:defRPr>
            </a:lvl1pPr>
            <a:lvl2pPr marL="573088" indent="-344488">
              <a:tabLst/>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Photo+Columns">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12192000" cy="2720715"/>
          </a:xfrm>
          <a:prstGeom prst="rect">
            <a:avLst/>
          </a:prstGeom>
          <a:solidFill>
            <a:schemeClr val="tx1">
              <a:lumMod val="75000"/>
            </a:schemeClr>
          </a:solidFill>
        </p:spPr>
        <p:txBody>
          <a:bodyPr tIns="1828800" anchor="ctr" anchorCtr="0">
            <a:noAutofit/>
          </a:bodyPr>
          <a:lstStyle>
            <a:lvl1pPr algn="ctr">
              <a:defRPr sz="1600" b="0" i="1">
                <a:solidFill>
                  <a:schemeClr val="bg2">
                    <a:lumMod val="95000"/>
                  </a:schemeClr>
                </a:solidFill>
                <a:latin typeface="Century" charset="0"/>
                <a:ea typeface="Century" charset="0"/>
                <a:cs typeface="Century" charset="0"/>
              </a:defRPr>
            </a:lvl1pPr>
          </a:lstStyle>
          <a:p>
            <a:r>
              <a:rPr lang="en-US" dirty="0"/>
              <a:t>Drag picture to placeholder or click icon to add</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21" name="Text Placeholder 20"/>
          <p:cNvSpPr>
            <a:spLocks noGrp="1"/>
          </p:cNvSpPr>
          <p:nvPr>
            <p:ph type="body" sz="quarter" idx="13"/>
          </p:nvPr>
        </p:nvSpPr>
        <p:spPr>
          <a:xfrm>
            <a:off x="554038" y="3005503"/>
            <a:ext cx="4745037" cy="236061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0"/>
          <p:cNvSpPr>
            <a:spLocks noGrp="1"/>
          </p:cNvSpPr>
          <p:nvPr>
            <p:ph type="body" sz="quarter" idx="14"/>
          </p:nvPr>
        </p:nvSpPr>
        <p:spPr>
          <a:xfrm>
            <a:off x="6290274" y="3005503"/>
            <a:ext cx="4745037" cy="236061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ooter Placeholder 22"/>
          <p:cNvSpPr>
            <a:spLocks noGrp="1"/>
          </p:cNvSpPr>
          <p:nvPr>
            <p:ph type="ftr" sz="quarter" idx="15"/>
          </p:nvPr>
        </p:nvSpPr>
        <p:spPr/>
        <p:txBody>
          <a:bodyPr/>
          <a:lstStyle/>
          <a:p>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25" name="Straight Connector 24"/>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3"/>
          <a:stretch>
            <a:fillRect/>
          </a:stretch>
        </p:blipFill>
        <p:spPr>
          <a:xfrm>
            <a:off x="304800" y="6447364"/>
            <a:ext cx="974767" cy="195985"/>
          </a:xfrm>
          <a:prstGeom prst="rect">
            <a:avLst/>
          </a:prstGeom>
        </p:spPr>
      </p:pic>
    </p:spTree>
    <p:extLst>
      <p:ext uri="{BB962C8B-B14F-4D97-AF65-F5344CB8AC3E}">
        <p14:creationId xmlns:p14="http://schemas.microsoft.com/office/powerpoint/2010/main" val="2669198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Photo_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prstGeom prst="rect">
            <a:avLst/>
          </a:prstGeom>
          <a:noFill/>
        </p:spPr>
        <p:txBody>
          <a:bodyPr tIns="548640" bIns="2103120" anchor="t" anchorCtr="0">
            <a:noAutofit/>
          </a:bodyPr>
          <a:lstStyle>
            <a:lvl1pPr marL="0" indent="0" algn="ctr">
              <a:buNone/>
              <a:defRPr sz="1600" b="1" i="1" cap="none" baseline="0">
                <a:solidFill>
                  <a:schemeClr val="bg2">
                    <a:lumMod val="95000"/>
                  </a:schemeClr>
                </a:solidFill>
                <a:latin typeface="Century" charset="0"/>
                <a:ea typeface="Century" charset="0"/>
                <a:cs typeface="Century" charset="0"/>
              </a:defRPr>
            </a:lvl1pPr>
          </a:lstStyle>
          <a:p>
            <a:r>
              <a:rPr lang="en-US" dirty="0"/>
              <a:t>Drag picture to placeholder or click icon to add</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
        <p:nvSpPr>
          <p:cNvPr id="13" name="Text Placeholder 2"/>
          <p:cNvSpPr>
            <a:spLocks noGrp="1"/>
          </p:cNvSpPr>
          <p:nvPr>
            <p:ph type="body" sz="quarter" idx="19" hasCustomPrompt="1"/>
          </p:nvPr>
        </p:nvSpPr>
        <p:spPr>
          <a:xfrm>
            <a:off x="457198" y="303294"/>
            <a:ext cx="5528463" cy="590931"/>
          </a:xfrm>
          <a:prstGeom prst="rect">
            <a:avLst/>
          </a:prstGeom>
        </p:spPr>
        <p:txBody>
          <a:bodyPr/>
          <a:lstStyle>
            <a:lvl1pPr algn="ctr">
              <a:defRPr sz="3600" b="0">
                <a:latin typeface="+mj-lt"/>
              </a:defRPr>
            </a:lvl1pPr>
            <a:lvl2pPr marL="0" indent="0" algn="l" defTabSz="914400" rtl="0" eaLnBrk="1" latinLnBrk="0" hangingPunct="1">
              <a:lnSpc>
                <a:spcPct val="90000"/>
              </a:lnSpc>
              <a:spcBef>
                <a:spcPts val="500"/>
              </a:spcBef>
              <a:buFont typeface="Arial" panose="020B0604020202020204" pitchFamily="34" charset="0"/>
              <a:buNone/>
              <a:defRPr lang="en-US" sz="3600" b="0" kern="1200" dirty="0" smtClean="0">
                <a:solidFill>
                  <a:schemeClr val="accent4"/>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7" name="Text Placeholder 6">
            <a:extLst>
              <a:ext uri="{FF2B5EF4-FFF2-40B4-BE49-F238E27FC236}">
                <a16:creationId xmlns:a16="http://schemas.microsoft.com/office/drawing/2014/main" xmlns="" id="{A3800118-2224-E24A-A01F-28E71359EC9E}"/>
              </a:ext>
            </a:extLst>
          </p:cNvPr>
          <p:cNvSpPr>
            <a:spLocks noGrp="1"/>
          </p:cNvSpPr>
          <p:nvPr>
            <p:ph type="body" sz="quarter" idx="20"/>
          </p:nvPr>
        </p:nvSpPr>
        <p:spPr>
          <a:xfrm>
            <a:off x="457200" y="1216025"/>
            <a:ext cx="5527675" cy="2355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193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Photo_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prstGeom prst="rect">
            <a:avLst/>
          </a:prstGeom>
          <a:noFill/>
        </p:spPr>
        <p:txBody>
          <a:bodyPr tIns="548640" bIns="1737360" anchor="ctr" anchorCtr="0">
            <a:noAutofit/>
          </a:bodyPr>
          <a:lstStyle>
            <a:lvl1pPr marL="0" indent="0" algn="ctr">
              <a:buNone/>
              <a:defRPr sz="1600" b="0" i="1" cap="none" baseline="0">
                <a:gradFill>
                  <a:gsLst>
                    <a:gs pos="0">
                      <a:srgbClr val="FFFFFF"/>
                    </a:gs>
                    <a:gs pos="27000">
                      <a:srgbClr val="FFFFFF"/>
                    </a:gs>
                  </a:gsLst>
                  <a:lin ang="5400000" scaled="0"/>
                </a:gradFill>
                <a:latin typeface="Century" charset="0"/>
                <a:ea typeface="Century" charset="0"/>
                <a:cs typeface="Century" charset="0"/>
              </a:defRPr>
            </a:lvl1pPr>
          </a:lstStyle>
          <a:p>
            <a:r>
              <a:rPr lang="en-US" dirty="0"/>
              <a:t>Drag picture to placeholder or click icon to add</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4" name="Text Placeholder 2"/>
          <p:cNvSpPr>
            <a:spLocks noGrp="1"/>
          </p:cNvSpPr>
          <p:nvPr>
            <p:ph type="body" sz="quarter" idx="19" hasCustomPrompt="1"/>
          </p:nvPr>
        </p:nvSpPr>
        <p:spPr>
          <a:xfrm>
            <a:off x="6350924" y="270474"/>
            <a:ext cx="5636030" cy="590931"/>
          </a:xfrm>
          <a:prstGeom prst="rect">
            <a:avLst/>
          </a:prstGeom>
        </p:spPr>
        <p:txBody>
          <a:bodyPr wrap="square">
            <a:spAutoFit/>
          </a:bodyPr>
          <a:lstStyle>
            <a:lvl1pPr algn="ctr">
              <a:defRPr sz="3600" b="0">
                <a:latin typeface="+mj-lt"/>
              </a:defRPr>
            </a:lvl1pPr>
            <a:lvl2pPr marL="0" indent="0" algn="l" defTabSz="914400" rtl="0" eaLnBrk="1" latinLnBrk="0" hangingPunct="1">
              <a:lnSpc>
                <a:spcPct val="90000"/>
              </a:lnSpc>
              <a:spcBef>
                <a:spcPts val="500"/>
              </a:spcBef>
              <a:buFont typeface="Arial" panose="020B0604020202020204" pitchFamily="34" charset="0"/>
              <a:buNone/>
              <a:defRPr lang="en-US" sz="3600" b="0" kern="1200" dirty="0" smtClean="0">
                <a:solidFill>
                  <a:schemeClr val="accent4"/>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7" name="Footer Placeholder 6"/>
          <p:cNvSpPr>
            <a:spLocks noGrp="1"/>
          </p:cNvSpPr>
          <p:nvPr>
            <p:ph type="ftr" sz="quarter" idx="20"/>
          </p:nvPr>
        </p:nvSpPr>
        <p:spPr/>
        <p:txBody>
          <a:bodyPr/>
          <a:lstStyle/>
          <a:p>
            <a:endParaRPr lang="en-US" dirty="0"/>
          </a:p>
        </p:txBody>
      </p:sp>
      <p:sp>
        <p:nvSpPr>
          <p:cNvPr id="8" name="Text Placeholder 6">
            <a:extLst>
              <a:ext uri="{FF2B5EF4-FFF2-40B4-BE49-F238E27FC236}">
                <a16:creationId xmlns:a16="http://schemas.microsoft.com/office/drawing/2014/main" xmlns="" id="{8B1F659A-7DAA-9F4E-91D6-50E44AD0423A}"/>
              </a:ext>
            </a:extLst>
          </p:cNvPr>
          <p:cNvSpPr>
            <a:spLocks noGrp="1"/>
          </p:cNvSpPr>
          <p:nvPr>
            <p:ph type="body" sz="quarter" idx="21"/>
          </p:nvPr>
        </p:nvSpPr>
        <p:spPr>
          <a:xfrm>
            <a:off x="6350924" y="1216025"/>
            <a:ext cx="5527675" cy="2355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76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Bleed-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0"/>
            <a:ext cx="12190413" cy="6858000"/>
          </a:xfrm>
          <a:prstGeom prst="rect">
            <a:avLst/>
          </a:prstGeom>
          <a:solidFill>
            <a:schemeClr val="tx1">
              <a:lumMod val="60000"/>
              <a:lumOff val="40000"/>
            </a:schemeClr>
          </a:solidFill>
        </p:spPr>
        <p:txBody>
          <a:bodyPr rIns="548640" anchor="ctr" anchorCtr="0">
            <a:noAutofit/>
          </a:bodyPr>
          <a:lstStyle>
            <a:lvl1pPr algn="r">
              <a:defRPr sz="1600" i="1" baseline="0">
                <a:solidFill>
                  <a:schemeClr val="bg1"/>
                </a:solidFill>
                <a:latin typeface="Century" charset="0"/>
                <a:ea typeface="Century" charset="0"/>
                <a:cs typeface="Century" charset="0"/>
              </a:defRPr>
            </a:lvl1pPr>
          </a:lstStyle>
          <a:p>
            <a:r>
              <a:rPr lang="en-US" dirty="0"/>
              <a:t>Drag picture to placeholder or click icon to add</a:t>
            </a:r>
          </a:p>
        </p:txBody>
      </p:sp>
      <p:sp>
        <p:nvSpPr>
          <p:cNvPr id="12" name="Text Placeholder 2"/>
          <p:cNvSpPr>
            <a:spLocks noGrp="1"/>
          </p:cNvSpPr>
          <p:nvPr>
            <p:ph type="body" sz="quarter" idx="19" hasCustomPrompt="1"/>
          </p:nvPr>
        </p:nvSpPr>
        <p:spPr>
          <a:xfrm>
            <a:off x="457200" y="436925"/>
            <a:ext cx="5590800" cy="535531"/>
          </a:xfrm>
          <a:prstGeom prst="rect">
            <a:avLst/>
          </a:prstGeo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accent4"/>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
        <p:nvSpPr>
          <p:cNvPr id="6" name="Text Placeholder 6">
            <a:extLst>
              <a:ext uri="{FF2B5EF4-FFF2-40B4-BE49-F238E27FC236}">
                <a16:creationId xmlns:a16="http://schemas.microsoft.com/office/drawing/2014/main" xmlns="" id="{6DE6DD99-9204-A84F-BF7B-60E53BCA9AF9}"/>
              </a:ext>
            </a:extLst>
          </p:cNvPr>
          <p:cNvSpPr>
            <a:spLocks noGrp="1"/>
          </p:cNvSpPr>
          <p:nvPr>
            <p:ph type="body" sz="quarter" idx="20"/>
          </p:nvPr>
        </p:nvSpPr>
        <p:spPr>
          <a:xfrm>
            <a:off x="457200" y="1216025"/>
            <a:ext cx="5527675" cy="2355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9140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_Column_Dark">
    <p:bg>
      <p:bgRef idx="1001">
        <a:schemeClr val="bg1"/>
      </p:bgRef>
    </p:bg>
    <p:spTree>
      <p:nvGrpSpPr>
        <p:cNvPr id="1" name=""/>
        <p:cNvGrpSpPr/>
        <p:nvPr/>
      </p:nvGrpSpPr>
      <p:grpSpPr>
        <a:xfrm>
          <a:off x="0" y="0"/>
          <a:ext cx="0" cy="0"/>
          <a:chOff x="0" y="0"/>
          <a:chExt cx="0" cy="0"/>
        </a:xfrm>
      </p:grpSpPr>
      <p:sp>
        <p:nvSpPr>
          <p:cNvPr id="16" name="Freeform: Shape 10"/>
          <p:cNvSpPr/>
          <p:nvPr userDrawn="1"/>
        </p:nvSpPr>
        <p:spPr>
          <a:xfrm>
            <a:off x="983830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46588" y="192089"/>
            <a:ext cx="1231956" cy="470371"/>
          </a:xfrm>
          <a:prstGeom prst="rect">
            <a:avLst/>
          </a:prstGeom>
        </p:spPr>
      </p:pic>
      <p:sp>
        <p:nvSpPr>
          <p:cNvPr id="3" name="Content Placeholder 2"/>
          <p:cNvSpPr>
            <a:spLocks noGrp="1"/>
          </p:cNvSpPr>
          <p:nvPr>
            <p:ph idx="1"/>
          </p:nvPr>
        </p:nvSpPr>
        <p:spPr>
          <a:xfrm>
            <a:off x="304800" y="1955963"/>
            <a:ext cx="3714704" cy="2805896"/>
          </a:xfrm>
          <a:prstGeom prst="rect">
            <a:avLst/>
          </a:prstGeom>
        </p:spPr>
        <p:txBody>
          <a:bodyPr lIns="91440" rIns="91440"/>
          <a:lstStyle>
            <a:lvl1pPr algn="ctr">
              <a:spcAft>
                <a:spcPts val="3000"/>
              </a:spcAft>
              <a:defRPr sz="2400">
                <a:solidFill>
                  <a:schemeClr val="tx1"/>
                </a:solidFill>
                <a:latin typeface="+mj-lt"/>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mn-lt"/>
                <a:ea typeface="+mn-ea"/>
                <a:cs typeface="Segoe UI Semilight" panose="020B0402040204020203" pitchFamily="34" charset="0"/>
              </a:defRPr>
            </a:lvl2pPr>
            <a:lvl3pPr algn="ctr">
              <a:defRPr sz="1800">
                <a:solidFill>
                  <a:schemeClr val="tx1"/>
                </a:solidFill>
              </a:defRPr>
            </a:lvl3pPr>
            <a:lvl4pPr algn="ctr">
              <a:defRPr sz="1800">
                <a:solidFill>
                  <a:schemeClr val="tx1"/>
                </a:solidFill>
                <a:latin typeface="+mn-lt"/>
              </a:defRPr>
            </a:lvl4pPr>
            <a:lvl5pPr algn="ctr">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1"/>
                </a:solidFill>
              </a:defRPr>
            </a:lvl1pPr>
          </a:lstStyle>
          <a:p>
            <a:fld id="{4997E989-D798-4C62-8E93-3D2D613C2488}" type="slidenum">
              <a:rPr lang="en-US" smtClean="0"/>
              <a:pPr/>
              <a:t>‹#›</a:t>
            </a:fld>
            <a:endParaRPr lang="en-US"/>
          </a:p>
        </p:txBody>
      </p:sp>
      <p:sp>
        <p:nvSpPr>
          <p:cNvPr id="14" name="Content Placeholder 2"/>
          <p:cNvSpPr>
            <a:spLocks noGrp="1"/>
          </p:cNvSpPr>
          <p:nvPr>
            <p:ph idx="17"/>
          </p:nvPr>
        </p:nvSpPr>
        <p:spPr>
          <a:xfrm>
            <a:off x="4238648" y="1955963"/>
            <a:ext cx="3714704" cy="2805896"/>
          </a:xfrm>
          <a:prstGeom prst="rect">
            <a:avLst/>
          </a:prstGeom>
        </p:spPr>
        <p:txBody>
          <a:bodyPr lIns="91440" rIns="91440"/>
          <a:lstStyle>
            <a:lvl1pPr algn="ctr">
              <a:spcAft>
                <a:spcPts val="3000"/>
              </a:spcAft>
              <a:defRPr sz="2400">
                <a:solidFill>
                  <a:schemeClr val="tx1"/>
                </a:solidFill>
                <a:latin typeface="+mj-lt"/>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mn-lt"/>
                <a:ea typeface="+mn-ea"/>
                <a:cs typeface="Segoe UI Semilight" panose="020B0402040204020203" pitchFamily="34" charset="0"/>
              </a:defRPr>
            </a:lvl2pPr>
            <a:lvl3pPr algn="ctr">
              <a:defRPr sz="1800">
                <a:solidFill>
                  <a:schemeClr val="tx1"/>
                </a:solidFill>
              </a:defRPr>
            </a:lvl3pPr>
            <a:lvl4pPr algn="ctr">
              <a:defRPr sz="1800">
                <a:solidFill>
                  <a:schemeClr val="tx1"/>
                </a:solidFill>
                <a:latin typeface="+mn-lt"/>
              </a:defRPr>
            </a:lvl4pPr>
            <a:lvl5pPr algn="ctr">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8"/>
          </p:nvPr>
        </p:nvSpPr>
        <p:spPr>
          <a:xfrm>
            <a:off x="8216611" y="1955963"/>
            <a:ext cx="3714704" cy="2805896"/>
          </a:xfrm>
          <a:prstGeom prst="rect">
            <a:avLst/>
          </a:prstGeom>
        </p:spPr>
        <p:txBody>
          <a:bodyPr lIns="91440" rIns="91440"/>
          <a:lstStyle>
            <a:lvl1pPr algn="ctr">
              <a:spcAft>
                <a:spcPts val="3000"/>
              </a:spcAft>
              <a:defRPr sz="2400">
                <a:solidFill>
                  <a:schemeClr val="tx1"/>
                </a:solidFill>
                <a:latin typeface="+mj-lt"/>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mn-lt"/>
                <a:ea typeface="+mn-ea"/>
                <a:cs typeface="Segoe UI Semilight" panose="020B0402040204020203" pitchFamily="34" charset="0"/>
              </a:defRPr>
            </a:lvl2pPr>
            <a:lvl3pPr algn="ctr">
              <a:defRPr sz="1800">
                <a:solidFill>
                  <a:schemeClr val="tx1"/>
                </a:solidFill>
              </a:defRPr>
            </a:lvl3pPr>
            <a:lvl4pPr algn="ctr">
              <a:defRPr sz="1800">
                <a:solidFill>
                  <a:schemeClr val="tx1"/>
                </a:solidFill>
                <a:latin typeface="+mn-lt"/>
              </a:defRPr>
            </a:lvl4pPr>
            <a:lvl5pPr algn="ctr">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9"/>
          </p:nvPr>
        </p:nvSpPr>
        <p:spPr/>
        <p:txBody>
          <a:bodyPr/>
          <a:lstStyle>
            <a:lvl1pPr>
              <a:defRPr>
                <a:solidFill>
                  <a:schemeClr val="tx1"/>
                </a:solidFill>
              </a:defRPr>
            </a:lvl1pPr>
          </a:lstStyle>
          <a:p>
            <a:endParaRPr lang="en-US" dirty="0"/>
          </a:p>
        </p:txBody>
      </p:sp>
      <p:sp>
        <p:nvSpPr>
          <p:cNvPr id="6" name="Title 5"/>
          <p:cNvSpPr>
            <a:spLocks noGrp="1"/>
          </p:cNvSpPr>
          <p:nvPr>
            <p:ph type="title"/>
          </p:nvPr>
        </p:nvSpPr>
        <p:spPr>
          <a:xfrm>
            <a:off x="304800" y="419100"/>
            <a:ext cx="9453797" cy="590931"/>
          </a:xfrm>
        </p:spPr>
        <p:txBody>
          <a:bodyPr/>
          <a:lstStyle>
            <a:lvl1pPr>
              <a:defRPr>
                <a:solidFill>
                  <a:schemeClr val="tx1"/>
                </a:solidFill>
              </a:defRPr>
            </a:lvl1pPr>
          </a:lstStyle>
          <a:p>
            <a:r>
              <a:rPr lang="en-US" dirty="0"/>
              <a:t>Click to edit Master title style</a:t>
            </a: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pic>
        <p:nvPicPr>
          <p:cNvPr id="11" name="Picture 10"/>
          <p:cNvPicPr>
            <a:picLocks noChangeAspect="1"/>
          </p:cNvPicPr>
          <p:nvPr userDrawn="1"/>
        </p:nvPicPr>
        <p:blipFill>
          <a:blip r:embed="rId4"/>
          <a:stretch>
            <a:fillRect/>
          </a:stretch>
        </p:blipFill>
        <p:spPr>
          <a:xfrm>
            <a:off x="1590738" y="6425129"/>
            <a:ext cx="742040" cy="284847"/>
          </a:xfrm>
          <a:prstGeom prst="rect">
            <a:avLst/>
          </a:prstGeom>
        </p:spPr>
      </p:pic>
      <p:cxnSp>
        <p:nvCxnSpPr>
          <p:cNvPr id="12" name="Straight Connector 11"/>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86595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_Column_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49487"/>
            <a:ext cx="3714704" cy="2805896"/>
          </a:xfrm>
          <a:prstGeom prst="rect">
            <a:avLst/>
          </a:prstGeom>
        </p:spPr>
        <p:txBody>
          <a:bodyPr lIns="91440" rIns="91440"/>
          <a:lstStyle>
            <a:lvl1pPr algn="ctr">
              <a:spcAft>
                <a:spcPts val="3000"/>
              </a:spcAft>
              <a:defRPr sz="2400">
                <a:gradFill>
                  <a:gsLst>
                    <a:gs pos="15000">
                      <a:schemeClr val="tx2"/>
                    </a:gs>
                    <a:gs pos="47000">
                      <a:schemeClr val="tx2"/>
                    </a:gs>
                  </a:gsLst>
                  <a:lin ang="5400000" scaled="1"/>
                </a:gradFill>
                <a:latin typeface="+mj-lt"/>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mn-lt"/>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4" name="Content Placeholder 2"/>
          <p:cNvSpPr>
            <a:spLocks noGrp="1"/>
          </p:cNvSpPr>
          <p:nvPr>
            <p:ph idx="17"/>
          </p:nvPr>
        </p:nvSpPr>
        <p:spPr>
          <a:xfrm>
            <a:off x="4238648" y="2049487"/>
            <a:ext cx="3714704" cy="2805896"/>
          </a:xfrm>
          <a:prstGeom prst="rect">
            <a:avLst/>
          </a:prstGeom>
        </p:spPr>
        <p:txBody>
          <a:bodyPr lIns="91440" rIns="91440"/>
          <a:lstStyle>
            <a:lvl1pPr algn="ctr">
              <a:spcAft>
                <a:spcPts val="3000"/>
              </a:spcAft>
              <a:defRPr sz="2400">
                <a:gradFill>
                  <a:gsLst>
                    <a:gs pos="15000">
                      <a:schemeClr val="tx2"/>
                    </a:gs>
                    <a:gs pos="47000">
                      <a:schemeClr val="tx2"/>
                    </a:gs>
                  </a:gsLst>
                  <a:lin ang="5400000" scaled="1"/>
                </a:gradFill>
                <a:latin typeface="+mj-lt"/>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mn-lt"/>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8"/>
          </p:nvPr>
        </p:nvSpPr>
        <p:spPr>
          <a:xfrm>
            <a:off x="8216611" y="2049487"/>
            <a:ext cx="3714704" cy="2805896"/>
          </a:xfrm>
          <a:prstGeom prst="rect">
            <a:avLst/>
          </a:prstGeom>
        </p:spPr>
        <p:txBody>
          <a:bodyPr lIns="91440" rIns="91440"/>
          <a:lstStyle>
            <a:lvl1pPr algn="ctr">
              <a:spcAft>
                <a:spcPts val="3000"/>
              </a:spcAft>
              <a:defRPr sz="2400">
                <a:gradFill>
                  <a:gsLst>
                    <a:gs pos="15000">
                      <a:schemeClr val="tx2"/>
                    </a:gs>
                    <a:gs pos="47000">
                      <a:schemeClr val="tx2"/>
                    </a:gs>
                  </a:gsLst>
                  <a:lin ang="5400000" scaled="1"/>
                </a:gradFill>
                <a:latin typeface="+mj-lt"/>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mn-lt"/>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9"/>
          </p:nvPr>
        </p:nvSpPr>
        <p:spPr/>
        <p:txBody>
          <a:bodyPr/>
          <a:lstStyle/>
          <a:p>
            <a:endParaRPr lang="en-US" dirty="0"/>
          </a:p>
        </p:txBody>
      </p:sp>
      <p:sp>
        <p:nvSpPr>
          <p:cNvPr id="6" name="Title 5"/>
          <p:cNvSpPr>
            <a:spLocks noGrp="1"/>
          </p:cNvSpPr>
          <p:nvPr>
            <p:ph type="title"/>
          </p:nvPr>
        </p:nvSpPr>
        <p:spPr>
          <a:xfrm>
            <a:off x="304800" y="419100"/>
            <a:ext cx="9453797" cy="590931"/>
          </a:xfrm>
        </p:spPr>
        <p:txBody>
          <a:bodyPr/>
          <a:lstStyle/>
          <a:p>
            <a:r>
              <a:rPr lang="en-US" dirty="0"/>
              <a:t>Click to edit Master title style</a:t>
            </a:r>
          </a:p>
        </p:txBody>
      </p:sp>
      <p:sp>
        <p:nvSpPr>
          <p:cNvPr id="16" name="Freeform: Shape 10"/>
          <p:cNvSpPr/>
          <p:nvPr userDrawn="1"/>
        </p:nvSpPr>
        <p:spPr>
          <a:xfrm>
            <a:off x="983830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stretch>
            <a:fillRect/>
          </a:stretch>
        </p:blipFill>
        <p:spPr>
          <a:xfrm>
            <a:off x="10258172" y="197900"/>
            <a:ext cx="1195063" cy="458750"/>
          </a:xfrm>
          <a:prstGeom prst="rect">
            <a:avLst/>
          </a:prstGeom>
        </p:spPr>
      </p:pic>
      <p:pic>
        <p:nvPicPr>
          <p:cNvPr id="19" name="Picture 1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20" name="Straight Connector 19"/>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4"/>
          <a:stretch>
            <a:fillRect/>
          </a:stretch>
        </p:blipFill>
        <p:spPr>
          <a:xfrm>
            <a:off x="304800" y="6447364"/>
            <a:ext cx="974767" cy="195985"/>
          </a:xfrm>
          <a:prstGeom prst="rect">
            <a:avLst/>
          </a:prstGeom>
        </p:spPr>
      </p:pic>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Slide_Dark">
    <p:bg>
      <p:bgRef idx="1001">
        <a:schemeClr val="bg1"/>
      </p:bgRef>
    </p:bg>
    <p:spTree>
      <p:nvGrpSpPr>
        <p:cNvPr id="1" name=""/>
        <p:cNvGrpSpPr/>
        <p:nvPr/>
      </p:nvGrpSpPr>
      <p:grpSpPr>
        <a:xfrm>
          <a:off x="0" y="0"/>
          <a:ext cx="0" cy="0"/>
          <a:chOff x="0" y="0"/>
          <a:chExt cx="0" cy="0"/>
        </a:xfrm>
      </p:grpSpPr>
      <p:sp>
        <p:nvSpPr>
          <p:cNvPr id="16" name="Freeform: Shape 10"/>
          <p:cNvSpPr/>
          <p:nvPr userDrawn="1"/>
        </p:nvSpPr>
        <p:spPr>
          <a:xfrm>
            <a:off x="983830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46588" y="192089"/>
            <a:ext cx="1231956" cy="470371"/>
          </a:xfrm>
          <a:prstGeom prst="rect">
            <a:avLst/>
          </a:prstGeom>
        </p:spPr>
      </p:pic>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1"/>
                </a:solidFill>
              </a:defRPr>
            </a:lvl1pPr>
          </a:lstStyle>
          <a:p>
            <a:fld id="{4997E989-D798-4C62-8E93-3D2D613C2488}" type="slidenum">
              <a:rPr lang="en-US" smtClean="0"/>
              <a:pPr/>
              <a:t>‹#›</a:t>
            </a:fld>
            <a:endParaRPr lang="en-US"/>
          </a:p>
        </p:txBody>
      </p:sp>
      <p:sp>
        <p:nvSpPr>
          <p:cNvPr id="5" name="Footer Placeholder 4"/>
          <p:cNvSpPr>
            <a:spLocks noGrp="1"/>
          </p:cNvSpPr>
          <p:nvPr>
            <p:ph type="ftr" sz="quarter" idx="19"/>
          </p:nvPr>
        </p:nvSpPr>
        <p:spPr/>
        <p:txBody>
          <a:bodyPr/>
          <a:lstStyle>
            <a:lvl1pPr>
              <a:defRPr>
                <a:solidFill>
                  <a:schemeClr val="tx1"/>
                </a:solidFill>
              </a:defRPr>
            </a:lvl1pPr>
          </a:lstStyle>
          <a:p>
            <a:endParaRPr lang="en-US" dirty="0"/>
          </a:p>
        </p:txBody>
      </p:sp>
      <p:sp>
        <p:nvSpPr>
          <p:cNvPr id="6" name="Title 5"/>
          <p:cNvSpPr>
            <a:spLocks noGrp="1"/>
          </p:cNvSpPr>
          <p:nvPr>
            <p:ph type="title"/>
          </p:nvPr>
        </p:nvSpPr>
        <p:spPr>
          <a:xfrm>
            <a:off x="304800" y="192089"/>
            <a:ext cx="9453797" cy="590931"/>
          </a:xfrm>
        </p:spPr>
        <p:txBody>
          <a:bodyPr/>
          <a:lstStyle>
            <a:lvl1pPr>
              <a:defRPr spc="0" baseline="0">
                <a:solidFill>
                  <a:schemeClr val="tx1"/>
                </a:solidFill>
              </a:defRPr>
            </a:lvl1pPr>
          </a:lstStyle>
          <a:p>
            <a:r>
              <a:rPr lang="en-US" dirty="0"/>
              <a:t>Click to edit Master title style</a:t>
            </a:r>
          </a:p>
        </p:txBody>
      </p:sp>
      <p:pic>
        <p:nvPicPr>
          <p:cNvPr id="22" name="Picture 21"/>
          <p:cNvPicPr>
            <a:picLocks noChangeAspect="1"/>
          </p:cNvPicPr>
          <p:nvPr userDrawn="1"/>
        </p:nvPicPr>
        <p:blipFill>
          <a:blip r:embed="rId3"/>
          <a:stretch>
            <a:fillRect/>
          </a:stretch>
        </p:blipFill>
        <p:spPr>
          <a:xfrm>
            <a:off x="1590738" y="6425129"/>
            <a:ext cx="742040" cy="284847"/>
          </a:xfrm>
          <a:prstGeom prst="rect">
            <a:avLst/>
          </a:prstGeom>
        </p:spPr>
      </p:pic>
      <p:pic>
        <p:nvPicPr>
          <p:cNvPr id="23" name="Picture 22"/>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cxnSp>
        <p:nvCxnSpPr>
          <p:cNvPr id="24" name="Straight Connector 23"/>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0BC6A35-9142-3A48-AC5F-23DD673484B6}"/>
              </a:ext>
            </a:extLst>
          </p:cNvPr>
          <p:cNvSpPr>
            <a:spLocks noGrp="1"/>
          </p:cNvSpPr>
          <p:nvPr>
            <p:ph sz="quarter" idx="20"/>
          </p:nvPr>
        </p:nvSpPr>
        <p:spPr>
          <a:xfrm>
            <a:off x="360363" y="1346200"/>
            <a:ext cx="11315700" cy="19261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Slide_Light">
    <p:spTree>
      <p:nvGrpSpPr>
        <p:cNvPr id="1" name=""/>
        <p:cNvGrpSpPr/>
        <p:nvPr/>
      </p:nvGrpSpPr>
      <p:grpSpPr>
        <a:xfrm>
          <a:off x="0" y="0"/>
          <a:ext cx="0" cy="0"/>
          <a:chOff x="0" y="0"/>
          <a:chExt cx="0" cy="0"/>
        </a:xfrm>
      </p:grpSpPr>
      <p:sp>
        <p:nvSpPr>
          <p:cNvPr id="11" name="Freeform: Shape 10"/>
          <p:cNvSpPr/>
          <p:nvPr userDrawn="1"/>
        </p:nvSpPr>
        <p:spPr>
          <a:xfrm>
            <a:off x="983830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pic>
        <p:nvPicPr>
          <p:cNvPr id="12" name="Picture 11"/>
          <p:cNvPicPr>
            <a:picLocks noChangeAspect="1"/>
          </p:cNvPicPr>
          <p:nvPr userDrawn="1"/>
        </p:nvPicPr>
        <p:blipFill>
          <a:blip r:embed="rId2"/>
          <a:stretch>
            <a:fillRect/>
          </a:stretch>
        </p:blipFill>
        <p:spPr>
          <a:xfrm>
            <a:off x="10258172" y="197900"/>
            <a:ext cx="1195063" cy="458750"/>
          </a:xfrm>
          <a:prstGeom prst="rect">
            <a:avLst/>
          </a:prstGeom>
        </p:spPr>
      </p:pic>
      <p:sp>
        <p:nvSpPr>
          <p:cNvPr id="5" name="Title 4"/>
          <p:cNvSpPr>
            <a:spLocks noGrp="1"/>
          </p:cNvSpPr>
          <p:nvPr>
            <p:ph type="title"/>
          </p:nvPr>
        </p:nvSpPr>
        <p:spPr>
          <a:xfrm>
            <a:off x="304800" y="209549"/>
            <a:ext cx="9468787" cy="590931"/>
          </a:xfrm>
        </p:spPr>
        <p:txBody>
          <a:bodyPr/>
          <a:lstStyle/>
          <a:p>
            <a:r>
              <a:rPr lang="en-US" dirty="0"/>
              <a:t>Click to edit Master title style</a:t>
            </a:r>
          </a:p>
        </p:txBody>
      </p:sp>
      <p:sp>
        <p:nvSpPr>
          <p:cNvPr id="6" name="Footer Placeholder 5"/>
          <p:cNvSpPr>
            <a:spLocks noGrp="1"/>
          </p:cNvSpPr>
          <p:nvPr>
            <p:ph type="ftr" sz="quarter" idx="19"/>
          </p:nvPr>
        </p:nvSpPr>
        <p:spPr/>
        <p:txBody>
          <a:bodyPr/>
          <a:lstStyle/>
          <a:p>
            <a:endParaRPr lang="en-US" dirty="0"/>
          </a:p>
        </p:txBody>
      </p:sp>
      <p:pic>
        <p:nvPicPr>
          <p:cNvPr id="18" name="Picture 17"/>
          <p:cNvPicPr>
            <a:picLocks noChangeAspect="1"/>
          </p:cNvPicPr>
          <p:nvPr userDrawn="1"/>
        </p:nvPicPr>
        <p:blipFill>
          <a:blip r:embed="rId3"/>
          <a:stretch>
            <a:fillRect/>
          </a:stretch>
        </p:blipFill>
        <p:spPr>
          <a:xfrm>
            <a:off x="304800" y="6447364"/>
            <a:ext cx="974767" cy="195985"/>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10" name="Straight Connector 9"/>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AD2A8E9-E6CE-AC41-A9AD-B71C557B1F6F}"/>
              </a:ext>
            </a:extLst>
          </p:cNvPr>
          <p:cNvSpPr>
            <a:spLocks noGrp="1"/>
          </p:cNvSpPr>
          <p:nvPr>
            <p:ph sz="quarter" idx="20"/>
          </p:nvPr>
        </p:nvSpPr>
        <p:spPr>
          <a:xfrm>
            <a:off x="330713" y="1296138"/>
            <a:ext cx="11239500" cy="3938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00_Title_Library_Light">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9645990" y="6087990"/>
            <a:ext cx="0" cy="5885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37" y="506410"/>
            <a:ext cx="2560320" cy="5050904"/>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73029" y="6133498"/>
            <a:ext cx="1358305" cy="518613"/>
          </a:xfrm>
          <a:prstGeom prst="rect">
            <a:avLst/>
          </a:prstGeom>
        </p:spPr>
      </p:pic>
      <p:sp>
        <p:nvSpPr>
          <p:cNvPr id="3" name="Text Placeholder 2"/>
          <p:cNvSpPr>
            <a:spLocks noGrp="1"/>
          </p:cNvSpPr>
          <p:nvPr>
            <p:ph type="body" sz="quarter" idx="12" hasCustomPrompt="1"/>
          </p:nvPr>
        </p:nvSpPr>
        <p:spPr>
          <a:xfrm>
            <a:off x="2667000" y="2165355"/>
            <a:ext cx="9257675" cy="556237"/>
          </a:xfrm>
          <a:prstGeom prst="rect">
            <a:avLst/>
          </a:prstGeom>
        </p:spPr>
        <p:txBody>
          <a:bodyPr/>
          <a:lstStyle>
            <a:lvl1pPr>
              <a:defRPr sz="4000">
                <a:solidFill>
                  <a:schemeClr val="bg1"/>
                </a:solidFill>
              </a:defRPr>
            </a:lvl1pPr>
          </a:lstStyle>
          <a:p>
            <a:pPr lvl="0"/>
            <a:r>
              <a:rPr lang="en-US" dirty="0"/>
              <a:t>Subtitle</a:t>
            </a:r>
          </a:p>
        </p:txBody>
      </p:sp>
      <p:sp>
        <p:nvSpPr>
          <p:cNvPr id="11" name="Text Placeholder 2"/>
          <p:cNvSpPr>
            <a:spLocks noGrp="1"/>
          </p:cNvSpPr>
          <p:nvPr>
            <p:ph type="body" sz="quarter" idx="13" hasCustomPrompt="1"/>
          </p:nvPr>
        </p:nvSpPr>
        <p:spPr>
          <a:xfrm>
            <a:off x="2667000" y="2825799"/>
            <a:ext cx="9257675" cy="424732"/>
          </a:xfrm>
          <a:prstGeom prst="rect">
            <a:avLst/>
          </a:prstGeom>
        </p:spPr>
        <p:txBody>
          <a:bodyPr/>
          <a:lstStyle>
            <a:lvl1pPr>
              <a:defRPr sz="2400">
                <a:solidFill>
                  <a:schemeClr val="bg1"/>
                </a:solidFill>
              </a:defRPr>
            </a:lvl1pPr>
          </a:lstStyle>
          <a:p>
            <a:pPr lvl="0"/>
            <a:r>
              <a:rPr lang="en-US" dirty="0"/>
              <a:t>Author</a:t>
            </a:r>
          </a:p>
        </p:txBody>
      </p:sp>
      <p:sp>
        <p:nvSpPr>
          <p:cNvPr id="9" name="Text Placeholder 8"/>
          <p:cNvSpPr>
            <a:spLocks noGrp="1"/>
          </p:cNvSpPr>
          <p:nvPr>
            <p:ph type="body" sz="quarter" idx="14" hasCustomPrompt="1"/>
          </p:nvPr>
        </p:nvSpPr>
        <p:spPr>
          <a:xfrm>
            <a:off x="2667000" y="1249177"/>
            <a:ext cx="9257675" cy="811971"/>
          </a:xfrm>
          <a:prstGeom prst="rect">
            <a:avLst/>
          </a:prstGeom>
        </p:spPr>
        <p:txBody>
          <a:bodyPr/>
          <a:lstStyle>
            <a:lvl1pPr>
              <a:defRPr sz="6000">
                <a:solidFill>
                  <a:schemeClr val="bg1"/>
                </a:solidFill>
                <a:latin typeface="+mj-lt"/>
              </a:defRPr>
            </a:lvl1pPr>
          </a:lstStyle>
          <a:p>
            <a:pPr lvl="0"/>
            <a:r>
              <a:rPr lang="en-US" dirty="0"/>
              <a:t>Title</a:t>
            </a:r>
          </a:p>
        </p:txBody>
      </p:sp>
      <p:pic>
        <p:nvPicPr>
          <p:cNvPr id="14" name="Picture 13"/>
          <p:cNvPicPr>
            <a:picLocks noChangeAspect="1"/>
          </p:cNvPicPr>
          <p:nvPr userDrawn="1"/>
        </p:nvPicPr>
        <p:blipFill>
          <a:blip r:embed="rId4"/>
          <a:stretch>
            <a:fillRect/>
          </a:stretch>
        </p:blipFill>
        <p:spPr>
          <a:xfrm>
            <a:off x="7918128" y="6231410"/>
            <a:ext cx="1500824" cy="301753"/>
          </a:xfrm>
          <a:prstGeom prst="rect">
            <a:avLst/>
          </a:prstGeom>
        </p:spPr>
      </p:pic>
      <p:sp>
        <p:nvSpPr>
          <p:cNvPr id="15" name="Text Placeholder 2"/>
          <p:cNvSpPr>
            <a:spLocks noGrp="1"/>
          </p:cNvSpPr>
          <p:nvPr>
            <p:ph type="body" sz="quarter" idx="15" hasCustomPrompt="1"/>
          </p:nvPr>
        </p:nvSpPr>
        <p:spPr>
          <a:xfrm>
            <a:off x="2667000" y="3393322"/>
            <a:ext cx="9257675" cy="369332"/>
          </a:xfrm>
          <a:prstGeom prst="rect">
            <a:avLst/>
          </a:prstGeom>
        </p:spPr>
        <p:txBody>
          <a:bodyPr/>
          <a:lstStyle>
            <a:lvl1pPr>
              <a:defRPr sz="2000" b="0" i="1">
                <a:solidFill>
                  <a:schemeClr val="bg1"/>
                </a:solidFill>
              </a:defRPr>
            </a:lvl1pPr>
          </a:lstStyle>
          <a:p>
            <a:pPr lvl="0"/>
            <a:r>
              <a:rPr lang="en-US" dirty="0"/>
              <a:t>Month 00, 0000</a:t>
            </a: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Unv-Logo-Only_Dark">
    <p:bg>
      <p:bgRef idx="1001">
        <a:schemeClr val="bg1"/>
      </p:bgRef>
    </p:bg>
    <p:spTree>
      <p:nvGrpSpPr>
        <p:cNvPr id="1" name=""/>
        <p:cNvGrpSpPr/>
        <p:nvPr/>
      </p:nvGrpSpPr>
      <p:grpSpPr>
        <a:xfrm>
          <a:off x="0" y="0"/>
          <a:ext cx="0" cy="0"/>
          <a:chOff x="0" y="0"/>
          <a:chExt cx="0" cy="0"/>
        </a:xfrm>
      </p:grpSpPr>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1"/>
                </a:solidFill>
              </a:defRPr>
            </a:lvl1pPr>
          </a:lstStyle>
          <a:p>
            <a:fld id="{4997E989-D798-4C62-8E93-3D2D613C2488}" type="slidenum">
              <a:rPr lang="en-US" smtClean="0"/>
              <a:pPr/>
              <a:t>‹#›</a:t>
            </a:fld>
            <a:endParaRPr lang="en-US"/>
          </a:p>
        </p:txBody>
      </p:sp>
      <p:sp>
        <p:nvSpPr>
          <p:cNvPr id="5" name="Footer Placeholder 4"/>
          <p:cNvSpPr>
            <a:spLocks noGrp="1"/>
          </p:cNvSpPr>
          <p:nvPr>
            <p:ph type="ftr" sz="quarter" idx="19"/>
          </p:nvPr>
        </p:nvSpPr>
        <p:spPr/>
        <p:txBody>
          <a:bodyPr/>
          <a:lstStyle>
            <a:lvl1pPr>
              <a:defRPr>
                <a:solidFill>
                  <a:schemeClr val="tx1"/>
                </a:solidFill>
              </a:defRPr>
            </a:lvl1pPr>
          </a:lstStyle>
          <a:p>
            <a:endParaRPr lang="en-US" dirty="0"/>
          </a:p>
        </p:txBody>
      </p:sp>
      <p:sp>
        <p:nvSpPr>
          <p:cNvPr id="6" name="Title 5"/>
          <p:cNvSpPr>
            <a:spLocks noGrp="1"/>
          </p:cNvSpPr>
          <p:nvPr>
            <p:ph type="title"/>
          </p:nvPr>
        </p:nvSpPr>
        <p:spPr>
          <a:xfrm>
            <a:off x="304800" y="192089"/>
            <a:ext cx="9453797" cy="590931"/>
          </a:xfrm>
        </p:spPr>
        <p:txBody>
          <a:bodyPr/>
          <a:lstStyle>
            <a:lvl1pPr>
              <a:defRPr spc="0" baseline="0">
                <a:solidFill>
                  <a:schemeClr val="tx1"/>
                </a:solidFill>
              </a:defRPr>
            </a:lvl1pPr>
          </a:lstStyle>
          <a:p>
            <a:r>
              <a:rPr lang="en-US" dirty="0"/>
              <a:t>Click to edit Master title style</a:t>
            </a: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pic>
        <p:nvPicPr>
          <p:cNvPr id="7" name="Picture 6"/>
          <p:cNvPicPr>
            <a:picLocks noChangeAspect="1"/>
          </p:cNvPicPr>
          <p:nvPr userDrawn="1"/>
        </p:nvPicPr>
        <p:blipFill>
          <a:blip r:embed="rId3"/>
          <a:stretch>
            <a:fillRect/>
          </a:stretch>
        </p:blipFill>
        <p:spPr>
          <a:xfrm>
            <a:off x="1590738" y="6425129"/>
            <a:ext cx="742040" cy="284847"/>
          </a:xfrm>
          <a:prstGeom prst="rect">
            <a:avLst/>
          </a:prstGeom>
        </p:spPr>
      </p:pic>
      <p:cxnSp>
        <p:nvCxnSpPr>
          <p:cNvPr id="8" name="Straight Connector 7"/>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xmlns="" id="{E226A7A7-64AB-1246-B56D-39C613A67FAC}"/>
              </a:ext>
            </a:extLst>
          </p:cNvPr>
          <p:cNvSpPr>
            <a:spLocks noGrp="1"/>
          </p:cNvSpPr>
          <p:nvPr>
            <p:ph sz="quarter" idx="20"/>
          </p:nvPr>
        </p:nvSpPr>
        <p:spPr>
          <a:xfrm>
            <a:off x="360363" y="1346200"/>
            <a:ext cx="11315700" cy="19261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Unv-Logo-Only_Light">
    <p:spTree>
      <p:nvGrpSpPr>
        <p:cNvPr id="1" name=""/>
        <p:cNvGrpSpPr/>
        <p:nvPr/>
      </p:nvGrpSpPr>
      <p:grpSpPr>
        <a:xfrm>
          <a:off x="0" y="0"/>
          <a:ext cx="0" cy="0"/>
          <a:chOff x="0" y="0"/>
          <a:chExt cx="0" cy="0"/>
        </a:xfrm>
      </p:grpSpPr>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5" name="Title 4"/>
          <p:cNvSpPr>
            <a:spLocks noGrp="1"/>
          </p:cNvSpPr>
          <p:nvPr>
            <p:ph type="title"/>
          </p:nvPr>
        </p:nvSpPr>
        <p:spPr>
          <a:xfrm>
            <a:off x="304800" y="219594"/>
            <a:ext cx="9468787" cy="590931"/>
          </a:xfrm>
        </p:spPr>
        <p:txBody>
          <a:bodyPr/>
          <a:lstStyle/>
          <a:p>
            <a:r>
              <a:rPr lang="en-US" dirty="0"/>
              <a:t>Click to edit Master title style</a:t>
            </a:r>
          </a:p>
        </p:txBody>
      </p:sp>
      <p:sp>
        <p:nvSpPr>
          <p:cNvPr id="6" name="Footer Placeholder 5"/>
          <p:cNvSpPr>
            <a:spLocks noGrp="1"/>
          </p:cNvSpPr>
          <p:nvPr>
            <p:ph type="ftr" sz="quarter" idx="19"/>
          </p:nvPr>
        </p:nvSpPr>
        <p:spPr/>
        <p:txBody>
          <a:bodyPr/>
          <a:lstStyle/>
          <a:p>
            <a:endParaRPr lang="en-US" dirty="0"/>
          </a:p>
        </p:txBody>
      </p:sp>
      <p:pic>
        <p:nvPicPr>
          <p:cNvPr id="18" name="Picture 17"/>
          <p:cNvPicPr>
            <a:picLocks noChangeAspect="1"/>
          </p:cNvPicPr>
          <p:nvPr userDrawn="1"/>
        </p:nvPicPr>
        <p:blipFill>
          <a:blip r:embed="rId2"/>
          <a:stretch>
            <a:fillRect/>
          </a:stretch>
        </p:blipFill>
        <p:spPr>
          <a:xfrm>
            <a:off x="304800" y="6447364"/>
            <a:ext cx="974767" cy="195985"/>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8" name="Straight Connector 7"/>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xmlns="" id="{69029ECA-944B-C442-A654-B705B2B8272E}"/>
              </a:ext>
            </a:extLst>
          </p:cNvPr>
          <p:cNvSpPr>
            <a:spLocks noGrp="1"/>
          </p:cNvSpPr>
          <p:nvPr>
            <p:ph sz="quarter" idx="20"/>
          </p:nvPr>
        </p:nvSpPr>
        <p:spPr>
          <a:xfrm>
            <a:off x="366713" y="1108938"/>
            <a:ext cx="11239500" cy="3938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eps-Animated_Dark">
    <p:bg>
      <p:bgRef idx="1001">
        <a:schemeClr val="bg1"/>
      </p:bgRef>
    </p:bg>
    <p:spTree>
      <p:nvGrpSpPr>
        <p:cNvPr id="1" name=""/>
        <p:cNvGrpSpPr/>
        <p:nvPr/>
      </p:nvGrpSpPr>
      <p:grpSpPr>
        <a:xfrm>
          <a:off x="0" y="0"/>
          <a:ext cx="0" cy="0"/>
          <a:chOff x="0" y="0"/>
          <a:chExt cx="0" cy="0"/>
        </a:xfrm>
      </p:grpSpPr>
      <p:sp>
        <p:nvSpPr>
          <p:cNvPr id="16" name="Freeform: Shape 10"/>
          <p:cNvSpPr/>
          <p:nvPr userDrawn="1"/>
        </p:nvSpPr>
        <p:spPr>
          <a:xfrm>
            <a:off x="983830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46588" y="192089"/>
            <a:ext cx="1231956" cy="470371"/>
          </a:xfrm>
          <a:prstGeom prst="rect">
            <a:avLst/>
          </a:prstGeom>
        </p:spPr>
      </p:pic>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1"/>
                </a:solidFill>
              </a:defRPr>
            </a:lvl1pPr>
          </a:lstStyle>
          <a:p>
            <a:fld id="{4997E989-D798-4C62-8E93-3D2D613C2488}" type="slidenum">
              <a:rPr lang="en-US" smtClean="0"/>
              <a:pPr/>
              <a:t>‹#›</a:t>
            </a:fld>
            <a:endParaRPr lang="en-US"/>
          </a:p>
        </p:txBody>
      </p:sp>
      <p:sp>
        <p:nvSpPr>
          <p:cNvPr id="5" name="Footer Placeholder 4"/>
          <p:cNvSpPr>
            <a:spLocks noGrp="1"/>
          </p:cNvSpPr>
          <p:nvPr>
            <p:ph type="ftr" sz="quarter" idx="19"/>
          </p:nvPr>
        </p:nvSpPr>
        <p:spPr/>
        <p:txBody>
          <a:bodyPr/>
          <a:lstStyle>
            <a:lvl1pPr>
              <a:defRPr>
                <a:solidFill>
                  <a:schemeClr val="tx1"/>
                </a:solidFill>
              </a:defRPr>
            </a:lvl1pPr>
          </a:lstStyle>
          <a:p>
            <a:endParaRPr lang="en-US" dirty="0"/>
          </a:p>
        </p:txBody>
      </p:sp>
      <p:sp>
        <p:nvSpPr>
          <p:cNvPr id="6" name="Title 5"/>
          <p:cNvSpPr>
            <a:spLocks noGrp="1"/>
          </p:cNvSpPr>
          <p:nvPr>
            <p:ph type="title"/>
          </p:nvPr>
        </p:nvSpPr>
        <p:spPr>
          <a:xfrm>
            <a:off x="304800" y="209549"/>
            <a:ext cx="9453797" cy="590931"/>
          </a:xfrm>
        </p:spPr>
        <p:txBody>
          <a:bodyPr/>
          <a:lstStyle>
            <a:lvl1pPr>
              <a:defRPr>
                <a:solidFill>
                  <a:schemeClr val="tx1"/>
                </a:solidFill>
              </a:defRPr>
            </a:lvl1pPr>
          </a:lstStyle>
          <a:p>
            <a:r>
              <a:rPr lang="en-US" dirty="0"/>
              <a:t>Click to edit Master title style</a:t>
            </a: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sp>
        <p:nvSpPr>
          <p:cNvPr id="11" name="Content Placeholder 2"/>
          <p:cNvSpPr>
            <a:spLocks noGrp="1"/>
          </p:cNvSpPr>
          <p:nvPr>
            <p:ph idx="1"/>
          </p:nvPr>
        </p:nvSpPr>
        <p:spPr>
          <a:xfrm>
            <a:off x="68658" y="2594853"/>
            <a:ext cx="2377440" cy="2480166"/>
          </a:xfrm>
          <a:prstGeom prst="rect">
            <a:avLst/>
          </a:prstGeom>
        </p:spPr>
        <p:txBody>
          <a:bodyPr lIns="146304" rIns="146304"/>
          <a:lstStyle>
            <a:lvl1pPr algn="ctr">
              <a:defRPr sz="2200">
                <a:solidFill>
                  <a:schemeClr val="tx1"/>
                </a:solidFill>
                <a:latin typeface="+mj-lt"/>
                <a:cs typeface="Segoe UI Semilight" panose="020B0402040204020203" pitchFamily="34" charset="0"/>
              </a:defRPr>
            </a:lvl1pPr>
            <a:lvl2pPr algn="ctr">
              <a:defRPr sz="2200">
                <a:solidFill>
                  <a:schemeClr val="tx1"/>
                </a:solidFill>
                <a:latin typeface="+mn-lt"/>
                <a:cs typeface="Segoe UI Semilight" panose="020B0402040204020203" pitchFamily="34" charset="0"/>
              </a:defRPr>
            </a:lvl2pPr>
            <a:lvl3pPr algn="ctr">
              <a:defRPr sz="1800">
                <a:solidFill>
                  <a:schemeClr val="tx1"/>
                </a:solidFill>
              </a:defRPr>
            </a:lvl3pPr>
            <a:lvl4pPr algn="ctr">
              <a:defRPr sz="1800">
                <a:solidFill>
                  <a:schemeClr val="tx1"/>
                </a:solidFill>
                <a:latin typeface="+mn-lt"/>
              </a:defRPr>
            </a:lvl4pPr>
            <a:lvl5pPr algn="ctr">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2483635" y="2594853"/>
            <a:ext cx="2377440" cy="2480166"/>
          </a:xfrm>
          <a:prstGeom prst="rect">
            <a:avLst/>
          </a:prstGeom>
        </p:spPr>
        <p:txBody>
          <a:bodyPr lIns="146304" rIns="146304"/>
          <a:lstStyle>
            <a:lvl1pPr algn="ctr">
              <a:defRPr sz="2200">
                <a:solidFill>
                  <a:schemeClr val="tx1"/>
                </a:solidFill>
                <a:latin typeface="+mj-lt"/>
                <a:cs typeface="Segoe UI Semilight" panose="020B0402040204020203" pitchFamily="34" charset="0"/>
              </a:defRPr>
            </a:lvl1pPr>
            <a:lvl2pPr algn="ctr">
              <a:defRPr sz="2200">
                <a:solidFill>
                  <a:schemeClr val="tx1"/>
                </a:solidFill>
                <a:latin typeface="+mn-lt"/>
                <a:cs typeface="Segoe UI Semilight" panose="020B0402040204020203" pitchFamily="34" charset="0"/>
              </a:defRPr>
            </a:lvl2pPr>
            <a:lvl3pPr algn="ctr">
              <a:defRPr sz="1800">
                <a:solidFill>
                  <a:schemeClr val="tx1"/>
                </a:solidFill>
              </a:defRPr>
            </a:lvl3pPr>
            <a:lvl4pPr algn="ctr">
              <a:defRPr sz="1800">
                <a:solidFill>
                  <a:schemeClr val="tx1"/>
                </a:solidFill>
                <a:latin typeface="+mn-lt"/>
              </a:defRPr>
            </a:lvl4pPr>
            <a:lvl5pPr algn="ctr">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4898612" y="2594853"/>
            <a:ext cx="2377440" cy="2480166"/>
          </a:xfrm>
          <a:prstGeom prst="rect">
            <a:avLst/>
          </a:prstGeom>
        </p:spPr>
        <p:txBody>
          <a:bodyPr lIns="146304" rIns="146304"/>
          <a:lstStyle>
            <a:lvl1pPr algn="ctr">
              <a:defRPr sz="2200">
                <a:solidFill>
                  <a:schemeClr val="tx1"/>
                </a:solidFill>
                <a:latin typeface="+mj-lt"/>
                <a:cs typeface="Segoe UI Semilight" panose="020B0402040204020203" pitchFamily="34" charset="0"/>
              </a:defRPr>
            </a:lvl1pPr>
            <a:lvl2pPr algn="ctr">
              <a:defRPr sz="2200">
                <a:solidFill>
                  <a:schemeClr val="tx1"/>
                </a:solidFill>
                <a:latin typeface="+mn-lt"/>
                <a:cs typeface="Segoe UI Semilight" panose="020B0402040204020203" pitchFamily="34" charset="0"/>
              </a:defRPr>
            </a:lvl2pPr>
            <a:lvl3pPr algn="ctr">
              <a:defRPr sz="1800">
                <a:solidFill>
                  <a:schemeClr val="tx1"/>
                </a:solidFill>
              </a:defRPr>
            </a:lvl3pPr>
            <a:lvl4pPr algn="ctr">
              <a:defRPr sz="1800">
                <a:solidFill>
                  <a:schemeClr val="tx1"/>
                </a:solidFill>
                <a:latin typeface="+mn-lt"/>
              </a:defRPr>
            </a:lvl4pPr>
            <a:lvl5pPr algn="ctr">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7313589" y="2594853"/>
            <a:ext cx="2377440" cy="2480166"/>
          </a:xfrm>
          <a:prstGeom prst="rect">
            <a:avLst/>
          </a:prstGeom>
        </p:spPr>
        <p:txBody>
          <a:bodyPr lIns="146304" rIns="146304"/>
          <a:lstStyle>
            <a:lvl1pPr algn="ctr">
              <a:defRPr sz="2200">
                <a:solidFill>
                  <a:schemeClr val="tx1"/>
                </a:solidFill>
                <a:latin typeface="+mj-lt"/>
                <a:cs typeface="Segoe UI Semilight" panose="020B0402040204020203" pitchFamily="34" charset="0"/>
              </a:defRPr>
            </a:lvl1pPr>
            <a:lvl2pPr algn="ctr">
              <a:defRPr sz="2200">
                <a:solidFill>
                  <a:schemeClr val="tx1"/>
                </a:solidFill>
                <a:latin typeface="+mn-lt"/>
                <a:cs typeface="Segoe UI Semilight" panose="020B0402040204020203" pitchFamily="34" charset="0"/>
              </a:defRPr>
            </a:lvl2pPr>
            <a:lvl3pPr algn="ctr">
              <a:defRPr sz="1800">
                <a:solidFill>
                  <a:schemeClr val="tx1"/>
                </a:solidFill>
              </a:defRPr>
            </a:lvl3pPr>
            <a:lvl4pPr algn="ctr">
              <a:defRPr sz="1800">
                <a:solidFill>
                  <a:schemeClr val="tx1"/>
                </a:solidFill>
                <a:latin typeface="+mn-lt"/>
              </a:defRPr>
            </a:lvl4pPr>
            <a:lvl5pPr algn="ctr">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7"/>
          </p:nvPr>
        </p:nvSpPr>
        <p:spPr>
          <a:xfrm>
            <a:off x="9728566" y="2594853"/>
            <a:ext cx="2377440" cy="2480166"/>
          </a:xfrm>
          <a:prstGeom prst="rect">
            <a:avLst/>
          </a:prstGeom>
        </p:spPr>
        <p:txBody>
          <a:bodyPr lIns="146304" rIns="146304"/>
          <a:lstStyle>
            <a:lvl1pPr algn="ctr">
              <a:defRPr sz="2200">
                <a:solidFill>
                  <a:schemeClr val="tx1"/>
                </a:solidFill>
                <a:latin typeface="+mj-lt"/>
                <a:cs typeface="Segoe UI Semilight" panose="020B0402040204020203" pitchFamily="34" charset="0"/>
              </a:defRPr>
            </a:lvl1pPr>
            <a:lvl2pPr algn="ctr">
              <a:defRPr sz="2200">
                <a:solidFill>
                  <a:schemeClr val="tx1"/>
                </a:solidFill>
                <a:latin typeface="+mn-lt"/>
                <a:cs typeface="Segoe UI Semilight" panose="020B0402040204020203" pitchFamily="34" charset="0"/>
              </a:defRPr>
            </a:lvl2pPr>
            <a:lvl3pPr algn="ctr">
              <a:defRPr sz="1800">
                <a:solidFill>
                  <a:schemeClr val="tx1"/>
                </a:solidFill>
              </a:defRPr>
            </a:lvl3pPr>
            <a:lvl4pPr algn="ctr">
              <a:defRPr sz="1800">
                <a:solidFill>
                  <a:schemeClr val="tx1"/>
                </a:solidFill>
                <a:latin typeface="+mn-lt"/>
              </a:defRPr>
            </a:lvl4pPr>
            <a:lvl5pPr algn="ctr">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18" hasCustomPrompt="1"/>
          </p:nvPr>
        </p:nvSpPr>
        <p:spPr>
          <a:xfrm>
            <a:off x="68658" y="1579719"/>
            <a:ext cx="2377440" cy="840230"/>
          </a:xfrm>
          <a:prstGeom prst="rect">
            <a:avLst/>
          </a:prstGeom>
        </p:spPr>
        <p:txBody>
          <a:bodyPr lIns="146304" rIns="146304"/>
          <a:lstStyle>
            <a:lvl1pPr marL="0" algn="ctr" defTabSz="914400" rtl="0" eaLnBrk="1" latinLnBrk="0" hangingPunct="1">
              <a:defRPr lang="en-US" sz="5400" kern="1200" dirty="0">
                <a:solidFill>
                  <a:schemeClr val="tx1"/>
                </a:solidFill>
                <a:latin typeface="+mj-lt"/>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29" name="Content Placeholder 2"/>
          <p:cNvSpPr>
            <a:spLocks noGrp="1"/>
          </p:cNvSpPr>
          <p:nvPr>
            <p:ph idx="20" hasCustomPrompt="1"/>
          </p:nvPr>
        </p:nvSpPr>
        <p:spPr>
          <a:xfrm>
            <a:off x="2483635" y="1579719"/>
            <a:ext cx="2377440" cy="840230"/>
          </a:xfrm>
          <a:prstGeom prst="rect">
            <a:avLst/>
          </a:prstGeom>
        </p:spPr>
        <p:txBody>
          <a:bodyPr lIns="146304" rIns="146304"/>
          <a:lstStyle>
            <a:lvl1pPr algn="ctr">
              <a:defRPr lang="en-US" sz="5400" b="1" kern="1200" dirty="0">
                <a:solidFill>
                  <a:schemeClr val="tx1"/>
                </a:solidFill>
                <a:latin typeface="+mj-lt"/>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30" name="Content Placeholder 2"/>
          <p:cNvSpPr>
            <a:spLocks noGrp="1"/>
          </p:cNvSpPr>
          <p:nvPr>
            <p:ph idx="21" hasCustomPrompt="1"/>
          </p:nvPr>
        </p:nvSpPr>
        <p:spPr>
          <a:xfrm>
            <a:off x="4898612" y="1579719"/>
            <a:ext cx="2377440" cy="840230"/>
          </a:xfrm>
          <a:prstGeom prst="rect">
            <a:avLst/>
          </a:prstGeom>
        </p:spPr>
        <p:txBody>
          <a:bodyPr vert="horz" wrap="square" lIns="146304" tIns="45720" rIns="146304" bIns="45720" rtlCol="0">
            <a:spAutoFit/>
          </a:bodyPr>
          <a:lstStyle>
            <a:lvl1pPr algn="ctr">
              <a:defRPr lang="en-US" sz="5400" dirty="0">
                <a:solidFill>
                  <a:schemeClr val="tx1"/>
                </a:solidFill>
                <a:latin typeface="+mj-lt"/>
                <a:ea typeface="Segoe UI Black" panose="020B0A02040204020203" pitchFamily="34" charset="0"/>
                <a:cs typeface="Segoe UI Black" panose="020B0A02040204020203" pitchFamily="34" charset="0"/>
              </a:defRPr>
            </a:lvl1pPr>
          </a:lstStyle>
          <a:p>
            <a:pPr lvl="0" algn="ctr"/>
            <a:r>
              <a:rPr lang="en-US" dirty="0"/>
              <a:t>#</a:t>
            </a:r>
          </a:p>
        </p:txBody>
      </p:sp>
      <p:sp>
        <p:nvSpPr>
          <p:cNvPr id="31" name="Content Placeholder 2"/>
          <p:cNvSpPr>
            <a:spLocks noGrp="1"/>
          </p:cNvSpPr>
          <p:nvPr>
            <p:ph idx="22" hasCustomPrompt="1"/>
          </p:nvPr>
        </p:nvSpPr>
        <p:spPr>
          <a:xfrm>
            <a:off x="7313589" y="1579719"/>
            <a:ext cx="2377440" cy="840230"/>
          </a:xfrm>
          <a:prstGeom prst="rect">
            <a:avLst/>
          </a:prstGeom>
        </p:spPr>
        <p:txBody>
          <a:bodyPr vert="horz" wrap="square" lIns="146304" tIns="45720" rIns="146304" bIns="45720" rtlCol="0">
            <a:spAutoFit/>
          </a:bodyPr>
          <a:lstStyle>
            <a:lvl1pPr algn="ctr">
              <a:defRPr lang="en-US" sz="5400" dirty="0">
                <a:solidFill>
                  <a:schemeClr val="tx1"/>
                </a:solidFill>
                <a:latin typeface="+mj-lt"/>
                <a:ea typeface="Segoe UI Black" panose="020B0A02040204020203" pitchFamily="34" charset="0"/>
                <a:cs typeface="Segoe UI Black" panose="020B0A02040204020203" pitchFamily="34" charset="0"/>
              </a:defRPr>
            </a:lvl1pPr>
          </a:lstStyle>
          <a:p>
            <a:pPr lvl="0" algn="ctr"/>
            <a:r>
              <a:rPr lang="en-US" dirty="0"/>
              <a:t>#</a:t>
            </a:r>
          </a:p>
        </p:txBody>
      </p:sp>
      <p:sp>
        <p:nvSpPr>
          <p:cNvPr id="32" name="Content Placeholder 2"/>
          <p:cNvSpPr>
            <a:spLocks noGrp="1"/>
          </p:cNvSpPr>
          <p:nvPr>
            <p:ph idx="23" hasCustomPrompt="1"/>
          </p:nvPr>
        </p:nvSpPr>
        <p:spPr>
          <a:xfrm>
            <a:off x="9728566" y="1579719"/>
            <a:ext cx="2377440" cy="840230"/>
          </a:xfrm>
          <a:prstGeom prst="rect">
            <a:avLst/>
          </a:prstGeom>
        </p:spPr>
        <p:txBody>
          <a:bodyPr vert="horz" wrap="square" lIns="146304" tIns="45720" rIns="146304" bIns="45720" rtlCol="0">
            <a:spAutoFit/>
          </a:bodyPr>
          <a:lstStyle>
            <a:lvl1pPr algn="ctr">
              <a:defRPr lang="en-US" sz="5400" dirty="0">
                <a:solidFill>
                  <a:schemeClr val="tx1"/>
                </a:solidFill>
                <a:latin typeface="+mj-lt"/>
                <a:ea typeface="Segoe UI Black" panose="020B0A02040204020203" pitchFamily="34" charset="0"/>
                <a:cs typeface="Segoe UI Black" panose="020B0A02040204020203" pitchFamily="34" charset="0"/>
              </a:defRPr>
            </a:lvl1pPr>
          </a:lstStyle>
          <a:p>
            <a:pPr lvl="0" algn="ctr"/>
            <a:r>
              <a:rPr lang="en-US" dirty="0"/>
              <a:t>#</a:t>
            </a:r>
          </a:p>
        </p:txBody>
      </p:sp>
      <p:pic>
        <p:nvPicPr>
          <p:cNvPr id="24" name="Picture 23"/>
          <p:cNvPicPr>
            <a:picLocks noChangeAspect="1"/>
          </p:cNvPicPr>
          <p:nvPr userDrawn="1"/>
        </p:nvPicPr>
        <p:blipFill>
          <a:blip r:embed="rId4"/>
          <a:stretch>
            <a:fillRect/>
          </a:stretch>
        </p:blipFill>
        <p:spPr>
          <a:xfrm>
            <a:off x="1590738" y="6425129"/>
            <a:ext cx="742040" cy="284847"/>
          </a:xfrm>
          <a:prstGeom prst="rect">
            <a:avLst/>
          </a:prstGeom>
        </p:spPr>
      </p:pic>
      <p:cxnSp>
        <p:nvCxnSpPr>
          <p:cNvPr id="33" name="Straight Connector 32"/>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eps-Animated_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58" y="2650135"/>
            <a:ext cx="2377440" cy="2480166"/>
          </a:xfrm>
          <a:prstGeom prst="rect">
            <a:avLst/>
          </a:prstGeom>
        </p:spPr>
        <p:txBody>
          <a:bodyPr lIns="146304" rIns="146304"/>
          <a:lstStyle>
            <a:lvl1pPr algn="ctr">
              <a:defRPr sz="22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mn-lt"/>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47687" y="6495361"/>
            <a:ext cx="431425" cy="365125"/>
          </a:xfrm>
          <a:prstGeom prst="rect">
            <a:avLst/>
          </a:prstGeom>
        </p:spPr>
        <p:txBody>
          <a:bodyPr/>
          <a:lstStyle/>
          <a:p>
            <a:fld id="{5AE1514C-5E56-4738-A1FF-4B1CFD2A3E36}" type="slidenum">
              <a:rPr lang="en-US" smtClean="0"/>
              <a:t>‹#›</a:t>
            </a:fld>
            <a:endParaRPr lang="en-US" dirty="0"/>
          </a:p>
        </p:txBody>
      </p:sp>
      <p:sp>
        <p:nvSpPr>
          <p:cNvPr id="7" name="Content Placeholder 2"/>
          <p:cNvSpPr>
            <a:spLocks noGrp="1"/>
          </p:cNvSpPr>
          <p:nvPr>
            <p:ph idx="14"/>
          </p:nvPr>
        </p:nvSpPr>
        <p:spPr>
          <a:xfrm>
            <a:off x="2483635" y="2650135"/>
            <a:ext cx="2377440" cy="2480166"/>
          </a:xfrm>
          <a:prstGeom prst="rect">
            <a:avLst/>
          </a:prstGeom>
        </p:spPr>
        <p:txBody>
          <a:bodyPr lIns="146304" rIns="146304"/>
          <a:lstStyle>
            <a:lvl1pPr algn="ctr">
              <a:defRPr sz="22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mn-lt"/>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4898612" y="2650135"/>
            <a:ext cx="2377440" cy="2480166"/>
          </a:xfrm>
          <a:prstGeom prst="rect">
            <a:avLst/>
          </a:prstGeom>
        </p:spPr>
        <p:txBody>
          <a:bodyPr lIns="146304" rIns="146304"/>
          <a:lstStyle>
            <a:lvl1pPr algn="ctr">
              <a:defRPr sz="22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mn-lt"/>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6"/>
          </p:nvPr>
        </p:nvSpPr>
        <p:spPr>
          <a:xfrm>
            <a:off x="7313589" y="2650135"/>
            <a:ext cx="2377440" cy="2480166"/>
          </a:xfrm>
          <a:prstGeom prst="rect">
            <a:avLst/>
          </a:prstGeom>
        </p:spPr>
        <p:txBody>
          <a:bodyPr lIns="146304" rIns="146304"/>
          <a:lstStyle>
            <a:lvl1pPr algn="ctr">
              <a:defRPr sz="22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mn-lt"/>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p:nvPr>
        </p:nvSpPr>
        <p:spPr>
          <a:xfrm>
            <a:off x="9728566" y="2650135"/>
            <a:ext cx="2377440" cy="2480166"/>
          </a:xfrm>
          <a:prstGeom prst="rect">
            <a:avLst/>
          </a:prstGeom>
        </p:spPr>
        <p:txBody>
          <a:bodyPr lIns="146304" rIns="146304"/>
          <a:lstStyle>
            <a:lvl1pPr algn="ctr">
              <a:defRPr sz="22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mn-lt"/>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8" hasCustomPrompt="1"/>
          </p:nvPr>
        </p:nvSpPr>
        <p:spPr>
          <a:xfrm>
            <a:off x="68658" y="1635001"/>
            <a:ext cx="2377440" cy="840230"/>
          </a:xfrm>
          <a:prstGeom prst="rect">
            <a:avLst/>
          </a:prstGeom>
        </p:spPr>
        <p:txBody>
          <a:bodyPr lIns="146304" rIns="146304"/>
          <a:lstStyle>
            <a:lvl1pPr marL="0" algn="ctr" defTabSz="914400" rtl="0" eaLnBrk="1" latinLnBrk="0" hangingPunct="1">
              <a:defRPr lang="en-US" sz="5400" kern="1200" dirty="0">
                <a:solidFill>
                  <a:schemeClr val="tx1"/>
                </a:solidFill>
                <a:latin typeface="+mj-lt"/>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1635001"/>
            <a:ext cx="2377440" cy="840230"/>
          </a:xfrm>
          <a:prstGeom prst="rect">
            <a:avLst/>
          </a:prstGeom>
        </p:spPr>
        <p:txBody>
          <a:bodyPr lIns="146304" rIns="146304"/>
          <a:lstStyle>
            <a:lvl1pPr algn="ctr">
              <a:defRPr lang="en-US" sz="5400" b="1" kern="1200" dirty="0">
                <a:solidFill>
                  <a:schemeClr val="tx1"/>
                </a:solidFill>
                <a:latin typeface="+mj-lt"/>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1635001"/>
            <a:ext cx="2377440" cy="840230"/>
          </a:xfrm>
          <a:prstGeom prst="rect">
            <a:avLst/>
          </a:prstGeom>
        </p:spPr>
        <p:txBody>
          <a:bodyPr vert="horz" wrap="square" lIns="146304" tIns="45720" rIns="146304" bIns="45720" rtlCol="0">
            <a:spAutoFit/>
          </a:bodyPr>
          <a:lstStyle>
            <a:lvl1pPr algn="ctr">
              <a:defRPr lang="en-US" sz="5400" dirty="0">
                <a:solidFill>
                  <a:schemeClr val="tx1"/>
                </a:solidFill>
                <a:latin typeface="+mj-lt"/>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1635001"/>
            <a:ext cx="2377440" cy="840230"/>
          </a:xfrm>
          <a:prstGeom prst="rect">
            <a:avLst/>
          </a:prstGeom>
        </p:spPr>
        <p:txBody>
          <a:bodyPr vert="horz" wrap="square" lIns="146304" tIns="45720" rIns="146304" bIns="45720" rtlCol="0">
            <a:spAutoFit/>
          </a:bodyPr>
          <a:lstStyle>
            <a:lvl1pPr algn="ctr">
              <a:defRPr lang="en-US" sz="5400" dirty="0">
                <a:solidFill>
                  <a:schemeClr val="tx1"/>
                </a:solidFill>
                <a:latin typeface="+mj-lt"/>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1635001"/>
            <a:ext cx="2377440" cy="840230"/>
          </a:xfrm>
          <a:prstGeom prst="rect">
            <a:avLst/>
          </a:prstGeom>
        </p:spPr>
        <p:txBody>
          <a:bodyPr vert="horz" wrap="square" lIns="146304" tIns="45720" rIns="146304" bIns="45720" rtlCol="0">
            <a:spAutoFit/>
          </a:bodyPr>
          <a:lstStyle>
            <a:lvl1pPr algn="ctr">
              <a:defRPr lang="en-US" sz="5400" dirty="0">
                <a:solidFill>
                  <a:schemeClr val="tx1"/>
                </a:solidFill>
                <a:latin typeface="+mj-lt"/>
                <a:ea typeface="Segoe UI Black" panose="020B0A02040204020203" pitchFamily="34" charset="0"/>
                <a:cs typeface="Segoe UI Black" panose="020B0A02040204020203" pitchFamily="34" charset="0"/>
              </a:defRPr>
            </a:lvl1pPr>
          </a:lstStyle>
          <a:p>
            <a:pPr lvl="0" algn="ctr"/>
            <a:r>
              <a:rPr lang="en-US" dirty="0"/>
              <a:t>#</a:t>
            </a:r>
          </a:p>
        </p:txBody>
      </p:sp>
      <p:sp>
        <p:nvSpPr>
          <p:cNvPr id="2" name="Footer Placeholder 1"/>
          <p:cNvSpPr>
            <a:spLocks noGrp="1"/>
          </p:cNvSpPr>
          <p:nvPr>
            <p:ph type="ftr" sz="quarter" idx="23"/>
          </p:nvPr>
        </p:nvSpPr>
        <p:spPr/>
        <p:txBody>
          <a:bodyPr/>
          <a:lstStyle/>
          <a:p>
            <a:endParaRPr lang="en-US" dirty="0"/>
          </a:p>
        </p:txBody>
      </p:sp>
      <p:sp>
        <p:nvSpPr>
          <p:cNvPr id="22" name="Title 21"/>
          <p:cNvSpPr>
            <a:spLocks noGrp="1"/>
          </p:cNvSpPr>
          <p:nvPr>
            <p:ph type="title"/>
          </p:nvPr>
        </p:nvSpPr>
        <p:spPr>
          <a:xfrm>
            <a:off x="304800" y="226533"/>
            <a:ext cx="9533505" cy="590931"/>
          </a:xfrm>
        </p:spPr>
        <p:txBody>
          <a:bodyPr/>
          <a:lstStyle/>
          <a:p>
            <a:r>
              <a:rPr lang="en-US"/>
              <a:t>Click to edit Master title style</a:t>
            </a:r>
          </a:p>
        </p:txBody>
      </p:sp>
      <p:sp>
        <p:nvSpPr>
          <p:cNvPr id="23" name="Freeform: Shape 10"/>
          <p:cNvSpPr/>
          <p:nvPr userDrawn="1"/>
        </p:nvSpPr>
        <p:spPr>
          <a:xfrm>
            <a:off x="983830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10258172" y="197900"/>
            <a:ext cx="1195063" cy="458750"/>
          </a:xfrm>
          <a:prstGeom prst="rect">
            <a:avLst/>
          </a:prstGeom>
        </p:spPr>
      </p:pic>
      <p:pic>
        <p:nvPicPr>
          <p:cNvPr id="27" name="Picture 26"/>
          <p:cNvPicPr>
            <a:picLocks noChangeAspect="1"/>
          </p:cNvPicPr>
          <p:nvPr userDrawn="1"/>
        </p:nvPicPr>
        <p:blipFill>
          <a:blip r:embed="rId3"/>
          <a:stretch>
            <a:fillRect/>
          </a:stretch>
        </p:blipFill>
        <p:spPr>
          <a:xfrm>
            <a:off x="304800" y="6447364"/>
            <a:ext cx="974767" cy="195985"/>
          </a:xfrm>
          <a:prstGeom prst="rect">
            <a:avLst/>
          </a:prstGeom>
        </p:spPr>
      </p:pic>
      <p:pic>
        <p:nvPicPr>
          <p:cNvPr id="25" name="Picture 24"/>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26" name="Straight Connector 25"/>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1181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ncy-Thank-You">
    <p:bg>
      <p:bgRef idx="1001">
        <a:schemeClr val="bg1"/>
      </p:bgRef>
    </p:bg>
    <p:spTree>
      <p:nvGrpSpPr>
        <p:cNvPr id="1" name=""/>
        <p:cNvGrpSpPr/>
        <p:nvPr/>
      </p:nvGrpSpPr>
      <p:grpSpPr>
        <a:xfrm>
          <a:off x="0" y="0"/>
          <a:ext cx="0" cy="0"/>
          <a:chOff x="0" y="0"/>
          <a:chExt cx="0" cy="0"/>
        </a:xfrm>
      </p:grpSpPr>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2784307"/>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solidFill>
                  <a:schemeClr val="tx1"/>
                </a:soli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a:t>
            </a:r>
          </a:p>
        </p:txBody>
      </p:sp>
      <p:pic>
        <p:nvPicPr>
          <p:cNvPr id="20" name="Picture 19"/>
          <p:cNvPicPr>
            <a:picLocks noChangeAspect="1"/>
          </p:cNvPicPr>
          <p:nvPr userDrawn="1"/>
        </p:nvPicPr>
        <p:blipFill>
          <a:blip r:embed="rId2"/>
          <a:stretch>
            <a:fillRect/>
          </a:stretch>
        </p:blipFill>
        <p:spPr>
          <a:xfrm>
            <a:off x="1590738" y="6425129"/>
            <a:ext cx="742040" cy="284847"/>
          </a:xfrm>
          <a:prstGeom prst="rect">
            <a:avLst/>
          </a:prstGeom>
        </p:spPr>
      </p:pic>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cxnSp>
        <p:nvCxnSpPr>
          <p:cNvPr id="24" name="Straight Connector 23"/>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303213" y="3626949"/>
            <a:ext cx="11660187" cy="341632"/>
          </a:xfrm>
          <a:prstGeom prst="rect">
            <a:avLst/>
          </a:prstGeom>
        </p:spPr>
        <p:txBody>
          <a:bodyPr/>
          <a:lstStyle>
            <a:lvl1pPr algn="ctr">
              <a:defRPr sz="1800" b="0" baseline="0">
                <a:solidFill>
                  <a:schemeClr val="tx1"/>
                </a:solidFill>
              </a:defRPr>
            </a:lvl1pPr>
          </a:lstStyle>
          <a:p>
            <a:pPr lvl="0"/>
            <a:r>
              <a:rPr lang="en-US" dirty="0"/>
              <a:t>Add extra data, like URL or social media info, here</a:t>
            </a:r>
          </a:p>
        </p:txBody>
      </p:sp>
      <p:sp>
        <p:nvSpPr>
          <p:cNvPr id="13" name="Footer Placeholder 12"/>
          <p:cNvSpPr>
            <a:spLocks noGrp="1"/>
          </p:cNvSpPr>
          <p:nvPr>
            <p:ph type="ftr" sz="quarter" idx="14"/>
          </p:nvPr>
        </p:nvSpPr>
        <p:spPr/>
        <p:txBody>
          <a:bodyPr/>
          <a:lstStyle>
            <a:lvl1pPr>
              <a:defRPr>
                <a:solidFill>
                  <a:schemeClr val="tx1"/>
                </a:solidFill>
              </a:defRPr>
            </a:lvl1pPr>
          </a:lstStyle>
          <a:p>
            <a:endParaRPr lang="en-US" dirty="0"/>
          </a:p>
        </p:txBody>
      </p:sp>
      <p:sp>
        <p:nvSpPr>
          <p:cNvPr id="25" name="Slide Number Placeholder 24"/>
          <p:cNvSpPr>
            <a:spLocks noGrp="1"/>
          </p:cNvSpPr>
          <p:nvPr>
            <p:ph type="sldNum" sz="quarter" idx="15"/>
          </p:nvPr>
        </p:nvSpPr>
        <p:spPr/>
        <p:txBody>
          <a:bodyPr/>
          <a:lstStyle>
            <a:lvl1pPr>
              <a:defRPr>
                <a:solidFill>
                  <a:schemeClr val="tx1"/>
                </a:solidFill>
              </a:defRPr>
            </a:lvl1pPr>
          </a:lstStyle>
          <a:p>
            <a:fld id="{4997E989-D798-4C62-8E93-3D2D613C2488}" type="slidenum">
              <a:rPr lang="en-US" smtClean="0"/>
              <a:pPr/>
              <a:t>‹#›</a:t>
            </a:fld>
            <a:endParaRPr lang="en-US" dirty="0"/>
          </a:p>
        </p:txBody>
      </p:sp>
      <p:sp>
        <p:nvSpPr>
          <p:cNvPr id="15" name="Picture Placeholder 3"/>
          <p:cNvSpPr>
            <a:spLocks noGrp="1"/>
          </p:cNvSpPr>
          <p:nvPr>
            <p:ph type="pic" sz="quarter" idx="16"/>
          </p:nvPr>
        </p:nvSpPr>
        <p:spPr>
          <a:xfrm>
            <a:off x="4267200" y="-1808338"/>
            <a:ext cx="3657600" cy="3657600"/>
          </a:xfrm>
          <a:prstGeom prst="ellipse">
            <a:avLst/>
          </a:prstGeom>
          <a:noFill/>
          <a:ln>
            <a:noFill/>
          </a:ln>
        </p:spPr>
        <p:txBody>
          <a:bodyPr anchor="b" anchorCtr="0">
            <a:noAutofit/>
          </a:bodyPr>
          <a:lstStyle>
            <a:lvl1pPr algn="ctr">
              <a:defRPr sz="1200" b="0" i="1" baseline="0">
                <a:solidFill>
                  <a:schemeClr val="accent5"/>
                </a:solidFill>
              </a:defRPr>
            </a:lvl1pPr>
          </a:lstStyle>
          <a:p>
            <a:r>
              <a:rPr lang="en-US" dirty="0"/>
              <a:t>Drag picture to placeholder or click icon to add</a:t>
            </a:r>
          </a:p>
        </p:txBody>
      </p:sp>
    </p:spTree>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179112" cy="6858000"/>
          </a:xfrm>
          <a:prstGeom prst="rect">
            <a:avLst/>
          </a:prstGeom>
        </p:spPr>
        <p:txBody>
          <a:bodyPr anchor="ctr">
            <a:noAutofit/>
          </a:bodyPr>
          <a:lstStyle>
            <a:lvl1pPr algn="ctr">
              <a:defRPr>
                <a:solidFill>
                  <a:schemeClr val="tx2"/>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00_Title_Photo-Angle">
    <p:bg>
      <p:bgPr>
        <a:solidFill>
          <a:schemeClr val="tx1"/>
        </a:solidFill>
        <a:effectLst/>
      </p:bgPr>
    </p:bg>
    <p:spTree>
      <p:nvGrpSpPr>
        <p:cNvPr id="1" name=""/>
        <p:cNvGrpSpPr/>
        <p:nvPr/>
      </p:nvGrpSpPr>
      <p:grpSpPr>
        <a:xfrm>
          <a:off x="0" y="0"/>
          <a:ext cx="0" cy="0"/>
          <a:chOff x="0" y="0"/>
          <a:chExt cx="0" cy="0"/>
        </a:xfrm>
      </p:grpSpPr>
      <p:sp>
        <p:nvSpPr>
          <p:cNvPr id="2" name="Snip Diagonal Corner Rectangle 1"/>
          <p:cNvSpPr/>
          <p:nvPr userDrawn="1"/>
        </p:nvSpPr>
        <p:spPr>
          <a:xfrm rot="2530939">
            <a:off x="4976310" y="-1491994"/>
            <a:ext cx="1789818" cy="9904833"/>
          </a:xfrm>
          <a:custGeom>
            <a:avLst/>
            <a:gdLst>
              <a:gd name="connsiteX0" fmla="*/ 0 w 1806314"/>
              <a:gd name="connsiteY0" fmla="*/ 0 h 9405322"/>
              <a:gd name="connsiteX1" fmla="*/ 1505256 w 1806314"/>
              <a:gd name="connsiteY1" fmla="*/ 0 h 9405322"/>
              <a:gd name="connsiteX2" fmla="*/ 1806314 w 1806314"/>
              <a:gd name="connsiteY2" fmla="*/ 301058 h 9405322"/>
              <a:gd name="connsiteX3" fmla="*/ 1806314 w 1806314"/>
              <a:gd name="connsiteY3" fmla="*/ 9405322 h 9405322"/>
              <a:gd name="connsiteX4" fmla="*/ 1806314 w 1806314"/>
              <a:gd name="connsiteY4" fmla="*/ 9405322 h 9405322"/>
              <a:gd name="connsiteX5" fmla="*/ 301058 w 1806314"/>
              <a:gd name="connsiteY5" fmla="*/ 9405322 h 9405322"/>
              <a:gd name="connsiteX6" fmla="*/ 0 w 1806314"/>
              <a:gd name="connsiteY6" fmla="*/ 9104264 h 9405322"/>
              <a:gd name="connsiteX7" fmla="*/ 0 w 1806314"/>
              <a:gd name="connsiteY7" fmla="*/ 0 h 9405322"/>
              <a:gd name="connsiteX0" fmla="*/ 0 w 1806314"/>
              <a:gd name="connsiteY0" fmla="*/ 0 h 9630950"/>
              <a:gd name="connsiteX1" fmla="*/ 1505256 w 1806314"/>
              <a:gd name="connsiteY1" fmla="*/ 0 h 9630950"/>
              <a:gd name="connsiteX2" fmla="*/ 1806314 w 1806314"/>
              <a:gd name="connsiteY2" fmla="*/ 301058 h 9630950"/>
              <a:gd name="connsiteX3" fmla="*/ 1806314 w 1806314"/>
              <a:gd name="connsiteY3" fmla="*/ 9405322 h 9630950"/>
              <a:gd name="connsiteX4" fmla="*/ 1806314 w 1806314"/>
              <a:gd name="connsiteY4" fmla="*/ 9405322 h 9630950"/>
              <a:gd name="connsiteX5" fmla="*/ 465058 w 1806314"/>
              <a:gd name="connsiteY5" fmla="*/ 9630950 h 9630950"/>
              <a:gd name="connsiteX6" fmla="*/ 0 w 1806314"/>
              <a:gd name="connsiteY6" fmla="*/ 9104264 h 9630950"/>
              <a:gd name="connsiteX7" fmla="*/ 0 w 1806314"/>
              <a:gd name="connsiteY7" fmla="*/ 0 h 9630950"/>
              <a:gd name="connsiteX0" fmla="*/ 0 w 1806314"/>
              <a:gd name="connsiteY0" fmla="*/ 0 h 9604743"/>
              <a:gd name="connsiteX1" fmla="*/ 1505256 w 1806314"/>
              <a:gd name="connsiteY1" fmla="*/ 0 h 9604743"/>
              <a:gd name="connsiteX2" fmla="*/ 1806314 w 1806314"/>
              <a:gd name="connsiteY2" fmla="*/ 301058 h 9604743"/>
              <a:gd name="connsiteX3" fmla="*/ 1806314 w 1806314"/>
              <a:gd name="connsiteY3" fmla="*/ 9405322 h 9604743"/>
              <a:gd name="connsiteX4" fmla="*/ 1806314 w 1806314"/>
              <a:gd name="connsiteY4" fmla="*/ 9405322 h 9604743"/>
              <a:gd name="connsiteX5" fmla="*/ 471654 w 1806314"/>
              <a:gd name="connsiteY5" fmla="*/ 9604743 h 9604743"/>
              <a:gd name="connsiteX6" fmla="*/ 0 w 1806314"/>
              <a:gd name="connsiteY6" fmla="*/ 9104264 h 9604743"/>
              <a:gd name="connsiteX7" fmla="*/ 0 w 1806314"/>
              <a:gd name="connsiteY7" fmla="*/ 0 h 9604743"/>
              <a:gd name="connsiteX0" fmla="*/ 0 w 1806314"/>
              <a:gd name="connsiteY0" fmla="*/ 0 h 9604743"/>
              <a:gd name="connsiteX1" fmla="*/ 1505256 w 1806314"/>
              <a:gd name="connsiteY1" fmla="*/ 0 h 9604743"/>
              <a:gd name="connsiteX2" fmla="*/ 1806314 w 1806314"/>
              <a:gd name="connsiteY2" fmla="*/ 301058 h 9604743"/>
              <a:gd name="connsiteX3" fmla="*/ 1806314 w 1806314"/>
              <a:gd name="connsiteY3" fmla="*/ 9405322 h 9604743"/>
              <a:gd name="connsiteX4" fmla="*/ 1583671 w 1806314"/>
              <a:gd name="connsiteY4" fmla="*/ 8646184 h 9604743"/>
              <a:gd name="connsiteX5" fmla="*/ 471654 w 1806314"/>
              <a:gd name="connsiteY5" fmla="*/ 9604743 h 9604743"/>
              <a:gd name="connsiteX6" fmla="*/ 0 w 1806314"/>
              <a:gd name="connsiteY6" fmla="*/ 9104264 h 9604743"/>
              <a:gd name="connsiteX7" fmla="*/ 0 w 1806314"/>
              <a:gd name="connsiteY7" fmla="*/ 0 h 9604743"/>
              <a:gd name="connsiteX0" fmla="*/ 0 w 1806314"/>
              <a:gd name="connsiteY0" fmla="*/ 0 h 9604743"/>
              <a:gd name="connsiteX1" fmla="*/ 1505256 w 1806314"/>
              <a:gd name="connsiteY1" fmla="*/ 0 h 9604743"/>
              <a:gd name="connsiteX2" fmla="*/ 1806314 w 1806314"/>
              <a:gd name="connsiteY2" fmla="*/ 301058 h 9604743"/>
              <a:gd name="connsiteX3" fmla="*/ 1625344 w 1806314"/>
              <a:gd name="connsiteY3" fmla="*/ 8122918 h 9604743"/>
              <a:gd name="connsiteX4" fmla="*/ 1583671 w 1806314"/>
              <a:gd name="connsiteY4" fmla="*/ 8646184 h 9604743"/>
              <a:gd name="connsiteX5" fmla="*/ 471654 w 1806314"/>
              <a:gd name="connsiteY5" fmla="*/ 9604743 h 9604743"/>
              <a:gd name="connsiteX6" fmla="*/ 0 w 1806314"/>
              <a:gd name="connsiteY6" fmla="*/ 9104264 h 9604743"/>
              <a:gd name="connsiteX7" fmla="*/ 0 w 1806314"/>
              <a:gd name="connsiteY7" fmla="*/ 0 h 9604743"/>
              <a:gd name="connsiteX0" fmla="*/ 0 w 1806314"/>
              <a:gd name="connsiteY0" fmla="*/ 0 h 9626959"/>
              <a:gd name="connsiteX1" fmla="*/ 1505256 w 1806314"/>
              <a:gd name="connsiteY1" fmla="*/ 0 h 9626959"/>
              <a:gd name="connsiteX2" fmla="*/ 1806314 w 1806314"/>
              <a:gd name="connsiteY2" fmla="*/ 301058 h 9626959"/>
              <a:gd name="connsiteX3" fmla="*/ 1625344 w 1806314"/>
              <a:gd name="connsiteY3" fmla="*/ 8122918 h 9626959"/>
              <a:gd name="connsiteX4" fmla="*/ 1583671 w 1806314"/>
              <a:gd name="connsiteY4" fmla="*/ 8646184 h 9626959"/>
              <a:gd name="connsiteX5" fmla="*/ 491786 w 1806314"/>
              <a:gd name="connsiteY5" fmla="*/ 9626959 h 9626959"/>
              <a:gd name="connsiteX6" fmla="*/ 0 w 1806314"/>
              <a:gd name="connsiteY6" fmla="*/ 9104264 h 9626959"/>
              <a:gd name="connsiteX7" fmla="*/ 0 w 1806314"/>
              <a:gd name="connsiteY7" fmla="*/ 0 h 9626959"/>
              <a:gd name="connsiteX0" fmla="*/ 4833 w 1806314"/>
              <a:gd name="connsiteY0" fmla="*/ 764336 h 9626959"/>
              <a:gd name="connsiteX1" fmla="*/ 1505256 w 1806314"/>
              <a:gd name="connsiteY1" fmla="*/ 0 h 9626959"/>
              <a:gd name="connsiteX2" fmla="*/ 1806314 w 1806314"/>
              <a:gd name="connsiteY2" fmla="*/ 301058 h 9626959"/>
              <a:gd name="connsiteX3" fmla="*/ 1625344 w 1806314"/>
              <a:gd name="connsiteY3" fmla="*/ 8122918 h 9626959"/>
              <a:gd name="connsiteX4" fmla="*/ 1583671 w 1806314"/>
              <a:gd name="connsiteY4" fmla="*/ 8646184 h 9626959"/>
              <a:gd name="connsiteX5" fmla="*/ 491786 w 1806314"/>
              <a:gd name="connsiteY5" fmla="*/ 9626959 h 9626959"/>
              <a:gd name="connsiteX6" fmla="*/ 0 w 1806314"/>
              <a:gd name="connsiteY6" fmla="*/ 9104264 h 9626959"/>
              <a:gd name="connsiteX7" fmla="*/ 4833 w 1806314"/>
              <a:gd name="connsiteY7" fmla="*/ 764336 h 9626959"/>
              <a:gd name="connsiteX0" fmla="*/ 4833 w 1806314"/>
              <a:gd name="connsiteY0" fmla="*/ 1106075 h 9968698"/>
              <a:gd name="connsiteX1" fmla="*/ 1246152 w 1806314"/>
              <a:gd name="connsiteY1" fmla="*/ 0 h 9968698"/>
              <a:gd name="connsiteX2" fmla="*/ 1806314 w 1806314"/>
              <a:gd name="connsiteY2" fmla="*/ 642797 h 9968698"/>
              <a:gd name="connsiteX3" fmla="*/ 1625344 w 1806314"/>
              <a:gd name="connsiteY3" fmla="*/ 8464657 h 9968698"/>
              <a:gd name="connsiteX4" fmla="*/ 1583671 w 1806314"/>
              <a:gd name="connsiteY4" fmla="*/ 8987923 h 9968698"/>
              <a:gd name="connsiteX5" fmla="*/ 491786 w 1806314"/>
              <a:gd name="connsiteY5" fmla="*/ 9968698 h 9968698"/>
              <a:gd name="connsiteX6" fmla="*/ 0 w 1806314"/>
              <a:gd name="connsiteY6" fmla="*/ 9446003 h 9968698"/>
              <a:gd name="connsiteX7" fmla="*/ 4833 w 1806314"/>
              <a:gd name="connsiteY7" fmla="*/ 1106075 h 9968698"/>
              <a:gd name="connsiteX0" fmla="*/ 36594 w 1806314"/>
              <a:gd name="connsiteY0" fmla="*/ 1107638 h 9968698"/>
              <a:gd name="connsiteX1" fmla="*/ 1246152 w 1806314"/>
              <a:gd name="connsiteY1" fmla="*/ 0 h 9968698"/>
              <a:gd name="connsiteX2" fmla="*/ 1806314 w 1806314"/>
              <a:gd name="connsiteY2" fmla="*/ 642797 h 9968698"/>
              <a:gd name="connsiteX3" fmla="*/ 1625344 w 1806314"/>
              <a:gd name="connsiteY3" fmla="*/ 8464657 h 9968698"/>
              <a:gd name="connsiteX4" fmla="*/ 1583671 w 1806314"/>
              <a:gd name="connsiteY4" fmla="*/ 8987923 h 9968698"/>
              <a:gd name="connsiteX5" fmla="*/ 491786 w 1806314"/>
              <a:gd name="connsiteY5" fmla="*/ 9968698 h 9968698"/>
              <a:gd name="connsiteX6" fmla="*/ 0 w 1806314"/>
              <a:gd name="connsiteY6" fmla="*/ 9446003 h 9968698"/>
              <a:gd name="connsiteX7" fmla="*/ 36594 w 1806314"/>
              <a:gd name="connsiteY7" fmla="*/ 1107638 h 9968698"/>
              <a:gd name="connsiteX0" fmla="*/ 20098 w 1789818"/>
              <a:gd name="connsiteY0" fmla="*/ 1107638 h 9968698"/>
              <a:gd name="connsiteX1" fmla="*/ 1229656 w 1789818"/>
              <a:gd name="connsiteY1" fmla="*/ 0 h 9968698"/>
              <a:gd name="connsiteX2" fmla="*/ 1789818 w 1789818"/>
              <a:gd name="connsiteY2" fmla="*/ 642797 h 9968698"/>
              <a:gd name="connsiteX3" fmla="*/ 1608848 w 1789818"/>
              <a:gd name="connsiteY3" fmla="*/ 8464657 h 9968698"/>
              <a:gd name="connsiteX4" fmla="*/ 1567175 w 1789818"/>
              <a:gd name="connsiteY4" fmla="*/ 8987923 h 9968698"/>
              <a:gd name="connsiteX5" fmla="*/ 475290 w 1789818"/>
              <a:gd name="connsiteY5" fmla="*/ 9968698 h 9968698"/>
              <a:gd name="connsiteX6" fmla="*/ 0 w 1789818"/>
              <a:gd name="connsiteY6" fmla="*/ 9218647 h 9968698"/>
              <a:gd name="connsiteX7" fmla="*/ 20098 w 1789818"/>
              <a:gd name="connsiteY7" fmla="*/ 1107638 h 9968698"/>
              <a:gd name="connsiteX0" fmla="*/ 20098 w 1789818"/>
              <a:gd name="connsiteY0" fmla="*/ 1107638 h 9878106"/>
              <a:gd name="connsiteX1" fmla="*/ 1229656 w 1789818"/>
              <a:gd name="connsiteY1" fmla="*/ 0 h 9878106"/>
              <a:gd name="connsiteX2" fmla="*/ 1789818 w 1789818"/>
              <a:gd name="connsiteY2" fmla="*/ 642797 h 9878106"/>
              <a:gd name="connsiteX3" fmla="*/ 1608848 w 1789818"/>
              <a:gd name="connsiteY3" fmla="*/ 8464657 h 9878106"/>
              <a:gd name="connsiteX4" fmla="*/ 1567175 w 1789818"/>
              <a:gd name="connsiteY4" fmla="*/ 8987923 h 9878106"/>
              <a:gd name="connsiteX5" fmla="*/ 575261 w 1789818"/>
              <a:gd name="connsiteY5" fmla="*/ 9878106 h 9878106"/>
              <a:gd name="connsiteX6" fmla="*/ 0 w 1789818"/>
              <a:gd name="connsiteY6" fmla="*/ 9218647 h 9878106"/>
              <a:gd name="connsiteX7" fmla="*/ 20098 w 1789818"/>
              <a:gd name="connsiteY7" fmla="*/ 1107638 h 9878106"/>
              <a:gd name="connsiteX0" fmla="*/ 23225 w 1789818"/>
              <a:gd name="connsiteY0" fmla="*/ 1044117 h 9878106"/>
              <a:gd name="connsiteX1" fmla="*/ 1229656 w 1789818"/>
              <a:gd name="connsiteY1" fmla="*/ 0 h 9878106"/>
              <a:gd name="connsiteX2" fmla="*/ 1789818 w 1789818"/>
              <a:gd name="connsiteY2" fmla="*/ 642797 h 9878106"/>
              <a:gd name="connsiteX3" fmla="*/ 1608848 w 1789818"/>
              <a:gd name="connsiteY3" fmla="*/ 8464657 h 9878106"/>
              <a:gd name="connsiteX4" fmla="*/ 1567175 w 1789818"/>
              <a:gd name="connsiteY4" fmla="*/ 8987923 h 9878106"/>
              <a:gd name="connsiteX5" fmla="*/ 575261 w 1789818"/>
              <a:gd name="connsiteY5" fmla="*/ 9878106 h 9878106"/>
              <a:gd name="connsiteX6" fmla="*/ 0 w 1789818"/>
              <a:gd name="connsiteY6" fmla="*/ 9218647 h 9878106"/>
              <a:gd name="connsiteX7" fmla="*/ 23225 w 1789818"/>
              <a:gd name="connsiteY7" fmla="*/ 1044117 h 9878106"/>
              <a:gd name="connsiteX0" fmla="*/ 23225 w 1789818"/>
              <a:gd name="connsiteY0" fmla="*/ 1070844 h 9904833"/>
              <a:gd name="connsiteX1" fmla="*/ 1225666 w 1789818"/>
              <a:gd name="connsiteY1" fmla="*/ 0 h 9904833"/>
              <a:gd name="connsiteX2" fmla="*/ 1789818 w 1789818"/>
              <a:gd name="connsiteY2" fmla="*/ 669524 h 9904833"/>
              <a:gd name="connsiteX3" fmla="*/ 1608848 w 1789818"/>
              <a:gd name="connsiteY3" fmla="*/ 8491384 h 9904833"/>
              <a:gd name="connsiteX4" fmla="*/ 1567175 w 1789818"/>
              <a:gd name="connsiteY4" fmla="*/ 9014650 h 9904833"/>
              <a:gd name="connsiteX5" fmla="*/ 575261 w 1789818"/>
              <a:gd name="connsiteY5" fmla="*/ 9904833 h 9904833"/>
              <a:gd name="connsiteX6" fmla="*/ 0 w 1789818"/>
              <a:gd name="connsiteY6" fmla="*/ 9245374 h 9904833"/>
              <a:gd name="connsiteX7" fmla="*/ 23225 w 1789818"/>
              <a:gd name="connsiteY7" fmla="*/ 1070844 h 990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9818" h="9904833">
                <a:moveTo>
                  <a:pt x="23225" y="1070844"/>
                </a:moveTo>
                <a:lnTo>
                  <a:pt x="1225666" y="0"/>
                </a:lnTo>
                <a:lnTo>
                  <a:pt x="1789818" y="669524"/>
                </a:lnTo>
                <a:lnTo>
                  <a:pt x="1608848" y="8491384"/>
                </a:lnTo>
                <a:lnTo>
                  <a:pt x="1567175" y="9014650"/>
                </a:lnTo>
                <a:lnTo>
                  <a:pt x="575261" y="9904833"/>
                </a:lnTo>
                <a:lnTo>
                  <a:pt x="0" y="9245374"/>
                </a:lnTo>
                <a:cubicBezTo>
                  <a:pt x="6699" y="6541704"/>
                  <a:pt x="16526" y="3774514"/>
                  <a:pt x="23225" y="107084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9"/>
          <p:cNvSpPr>
            <a:spLocks noGrp="1"/>
          </p:cNvSpPr>
          <p:nvPr>
            <p:ph type="pic" sz="quarter" idx="14"/>
          </p:nvPr>
        </p:nvSpPr>
        <p:spPr>
          <a:xfrm>
            <a:off x="2398427" y="-6147"/>
            <a:ext cx="9799482" cy="6879136"/>
          </a:xfrm>
          <a:custGeom>
            <a:avLst/>
            <a:gdLst>
              <a:gd name="connsiteX0" fmla="*/ 0 w 12190413"/>
              <a:gd name="connsiteY0" fmla="*/ 0 h 4855464"/>
              <a:gd name="connsiteX1" fmla="*/ 11381153 w 12190413"/>
              <a:gd name="connsiteY1" fmla="*/ 0 h 4855464"/>
              <a:gd name="connsiteX2" fmla="*/ 12190413 w 12190413"/>
              <a:gd name="connsiteY2" fmla="*/ 809260 h 4855464"/>
              <a:gd name="connsiteX3" fmla="*/ 12190413 w 12190413"/>
              <a:gd name="connsiteY3" fmla="*/ 4855464 h 4855464"/>
              <a:gd name="connsiteX4" fmla="*/ 0 w 12190413"/>
              <a:gd name="connsiteY4" fmla="*/ 4855464 h 4855464"/>
              <a:gd name="connsiteX5" fmla="*/ 0 w 12190413"/>
              <a:gd name="connsiteY5" fmla="*/ 0 h 4855464"/>
              <a:gd name="connsiteX0" fmla="*/ 0 w 12190413"/>
              <a:gd name="connsiteY0" fmla="*/ 0 h 4855464"/>
              <a:gd name="connsiteX1" fmla="*/ 2124726 w 12190413"/>
              <a:gd name="connsiteY1" fmla="*/ 1071797 h 4855464"/>
              <a:gd name="connsiteX2" fmla="*/ 12190413 w 12190413"/>
              <a:gd name="connsiteY2" fmla="*/ 809260 h 4855464"/>
              <a:gd name="connsiteX3" fmla="*/ 12190413 w 12190413"/>
              <a:gd name="connsiteY3" fmla="*/ 4855464 h 4855464"/>
              <a:gd name="connsiteX4" fmla="*/ 0 w 12190413"/>
              <a:gd name="connsiteY4" fmla="*/ 4855464 h 4855464"/>
              <a:gd name="connsiteX5" fmla="*/ 0 w 12190413"/>
              <a:gd name="connsiteY5" fmla="*/ 0 h 4855464"/>
              <a:gd name="connsiteX0" fmla="*/ 2068642 w 12190413"/>
              <a:gd name="connsiteY0" fmla="*/ 1881474 h 4046204"/>
              <a:gd name="connsiteX1" fmla="*/ 2124726 w 12190413"/>
              <a:gd name="connsiteY1" fmla="*/ 262537 h 4046204"/>
              <a:gd name="connsiteX2" fmla="*/ 12190413 w 12190413"/>
              <a:gd name="connsiteY2" fmla="*/ 0 h 4046204"/>
              <a:gd name="connsiteX3" fmla="*/ 12190413 w 12190413"/>
              <a:gd name="connsiteY3" fmla="*/ 4046204 h 4046204"/>
              <a:gd name="connsiteX4" fmla="*/ 0 w 12190413"/>
              <a:gd name="connsiteY4" fmla="*/ 4046204 h 4046204"/>
              <a:gd name="connsiteX5" fmla="*/ 2068642 w 12190413"/>
              <a:gd name="connsiteY5" fmla="*/ 1881474 h 4046204"/>
              <a:gd name="connsiteX0" fmla="*/ 2068642 w 12190413"/>
              <a:gd name="connsiteY0" fmla="*/ 4706911 h 6871641"/>
              <a:gd name="connsiteX1" fmla="*/ 7123946 w 12190413"/>
              <a:gd name="connsiteY1" fmla="*/ 0 h 6871641"/>
              <a:gd name="connsiteX2" fmla="*/ 12190413 w 12190413"/>
              <a:gd name="connsiteY2" fmla="*/ 2825437 h 6871641"/>
              <a:gd name="connsiteX3" fmla="*/ 12190413 w 12190413"/>
              <a:gd name="connsiteY3" fmla="*/ 6871641 h 6871641"/>
              <a:gd name="connsiteX4" fmla="*/ 0 w 12190413"/>
              <a:gd name="connsiteY4" fmla="*/ 6871641 h 6871641"/>
              <a:gd name="connsiteX5" fmla="*/ 2068642 w 12190413"/>
              <a:gd name="connsiteY5" fmla="*/ 4706911 h 6871641"/>
              <a:gd name="connsiteX0" fmla="*/ 2068642 w 12197908"/>
              <a:gd name="connsiteY0" fmla="*/ 4706911 h 6871641"/>
              <a:gd name="connsiteX1" fmla="*/ 7123946 w 12197908"/>
              <a:gd name="connsiteY1" fmla="*/ 0 h 6871641"/>
              <a:gd name="connsiteX2" fmla="*/ 12197908 w 12197908"/>
              <a:gd name="connsiteY2" fmla="*/ 14781 h 6871641"/>
              <a:gd name="connsiteX3" fmla="*/ 12190413 w 12197908"/>
              <a:gd name="connsiteY3" fmla="*/ 6871641 h 6871641"/>
              <a:gd name="connsiteX4" fmla="*/ 0 w 12197908"/>
              <a:gd name="connsiteY4" fmla="*/ 6871641 h 6871641"/>
              <a:gd name="connsiteX5" fmla="*/ 2068642 w 12197908"/>
              <a:gd name="connsiteY5" fmla="*/ 4706911 h 6871641"/>
              <a:gd name="connsiteX0" fmla="*/ 67455 w 10196721"/>
              <a:gd name="connsiteY0" fmla="*/ 4706911 h 6871641"/>
              <a:gd name="connsiteX1" fmla="*/ 5122759 w 10196721"/>
              <a:gd name="connsiteY1" fmla="*/ 0 h 6871641"/>
              <a:gd name="connsiteX2" fmla="*/ 10196721 w 10196721"/>
              <a:gd name="connsiteY2" fmla="*/ 14781 h 6871641"/>
              <a:gd name="connsiteX3" fmla="*/ 10189226 w 10196721"/>
              <a:gd name="connsiteY3" fmla="*/ 6871641 h 6871641"/>
              <a:gd name="connsiteX4" fmla="*/ 0 w 10196721"/>
              <a:gd name="connsiteY4" fmla="*/ 6864146 h 6871641"/>
              <a:gd name="connsiteX5" fmla="*/ 67455 w 10196721"/>
              <a:gd name="connsiteY5" fmla="*/ 4706911 h 6871641"/>
              <a:gd name="connsiteX0" fmla="*/ 1049311 w 10196721"/>
              <a:gd name="connsiteY0" fmla="*/ 5246557 h 6871641"/>
              <a:gd name="connsiteX1" fmla="*/ 5122759 w 10196721"/>
              <a:gd name="connsiteY1" fmla="*/ 0 h 6871641"/>
              <a:gd name="connsiteX2" fmla="*/ 10196721 w 10196721"/>
              <a:gd name="connsiteY2" fmla="*/ 14781 h 6871641"/>
              <a:gd name="connsiteX3" fmla="*/ 10189226 w 10196721"/>
              <a:gd name="connsiteY3" fmla="*/ 6871641 h 6871641"/>
              <a:gd name="connsiteX4" fmla="*/ 0 w 10196721"/>
              <a:gd name="connsiteY4" fmla="*/ 6864146 h 6871641"/>
              <a:gd name="connsiteX5" fmla="*/ 1049311 w 10196721"/>
              <a:gd name="connsiteY5" fmla="*/ 5246557 h 6871641"/>
              <a:gd name="connsiteX0" fmla="*/ 7495 w 9154905"/>
              <a:gd name="connsiteY0" fmla="*/ 5246557 h 6871641"/>
              <a:gd name="connsiteX1" fmla="*/ 4080943 w 9154905"/>
              <a:gd name="connsiteY1" fmla="*/ 0 h 6871641"/>
              <a:gd name="connsiteX2" fmla="*/ 9154905 w 9154905"/>
              <a:gd name="connsiteY2" fmla="*/ 14781 h 6871641"/>
              <a:gd name="connsiteX3" fmla="*/ 9147410 w 9154905"/>
              <a:gd name="connsiteY3" fmla="*/ 6871641 h 6871641"/>
              <a:gd name="connsiteX4" fmla="*/ 0 w 9154905"/>
              <a:gd name="connsiteY4" fmla="*/ 6856651 h 6871641"/>
              <a:gd name="connsiteX5" fmla="*/ 7495 w 9154905"/>
              <a:gd name="connsiteY5" fmla="*/ 5246557 h 6871641"/>
              <a:gd name="connsiteX0" fmla="*/ 721 w 9155626"/>
              <a:gd name="connsiteY0" fmla="*/ 6026046 h 6871641"/>
              <a:gd name="connsiteX1" fmla="*/ 4081664 w 9155626"/>
              <a:gd name="connsiteY1" fmla="*/ 0 h 6871641"/>
              <a:gd name="connsiteX2" fmla="*/ 9155626 w 9155626"/>
              <a:gd name="connsiteY2" fmla="*/ 14781 h 6871641"/>
              <a:gd name="connsiteX3" fmla="*/ 9148131 w 9155626"/>
              <a:gd name="connsiteY3" fmla="*/ 6871641 h 6871641"/>
              <a:gd name="connsiteX4" fmla="*/ 721 w 9155626"/>
              <a:gd name="connsiteY4" fmla="*/ 6856651 h 6871641"/>
              <a:gd name="connsiteX5" fmla="*/ 721 w 9155626"/>
              <a:gd name="connsiteY5" fmla="*/ 6026046 h 6871641"/>
              <a:gd name="connsiteX0" fmla="*/ 721 w 9155626"/>
              <a:gd name="connsiteY0" fmla="*/ 6033541 h 6879136"/>
              <a:gd name="connsiteX1" fmla="*/ 4906123 w 9155626"/>
              <a:gd name="connsiteY1" fmla="*/ 0 h 6879136"/>
              <a:gd name="connsiteX2" fmla="*/ 9155626 w 9155626"/>
              <a:gd name="connsiteY2" fmla="*/ 22276 h 6879136"/>
              <a:gd name="connsiteX3" fmla="*/ 9148131 w 9155626"/>
              <a:gd name="connsiteY3" fmla="*/ 6879136 h 6879136"/>
              <a:gd name="connsiteX4" fmla="*/ 721 w 9155626"/>
              <a:gd name="connsiteY4" fmla="*/ 6864146 h 6879136"/>
              <a:gd name="connsiteX5" fmla="*/ 721 w 9155626"/>
              <a:gd name="connsiteY5" fmla="*/ 6033541 h 6879136"/>
              <a:gd name="connsiteX0" fmla="*/ 7 w 9791994"/>
              <a:gd name="connsiteY0" fmla="*/ 6093501 h 6879136"/>
              <a:gd name="connsiteX1" fmla="*/ 5542491 w 9791994"/>
              <a:gd name="connsiteY1" fmla="*/ 0 h 6879136"/>
              <a:gd name="connsiteX2" fmla="*/ 9791994 w 9791994"/>
              <a:gd name="connsiteY2" fmla="*/ 22276 h 6879136"/>
              <a:gd name="connsiteX3" fmla="*/ 9784499 w 9791994"/>
              <a:gd name="connsiteY3" fmla="*/ 6879136 h 6879136"/>
              <a:gd name="connsiteX4" fmla="*/ 637089 w 9791994"/>
              <a:gd name="connsiteY4" fmla="*/ 6864146 h 6879136"/>
              <a:gd name="connsiteX5" fmla="*/ 7 w 9791994"/>
              <a:gd name="connsiteY5" fmla="*/ 6093501 h 6879136"/>
              <a:gd name="connsiteX0" fmla="*/ 7495 w 9799482"/>
              <a:gd name="connsiteY0" fmla="*/ 6093501 h 6879136"/>
              <a:gd name="connsiteX1" fmla="*/ 5549979 w 9799482"/>
              <a:gd name="connsiteY1" fmla="*/ 0 h 6879136"/>
              <a:gd name="connsiteX2" fmla="*/ 9799482 w 9799482"/>
              <a:gd name="connsiteY2" fmla="*/ 22276 h 6879136"/>
              <a:gd name="connsiteX3" fmla="*/ 9791987 w 9799482"/>
              <a:gd name="connsiteY3" fmla="*/ 6879136 h 6879136"/>
              <a:gd name="connsiteX4" fmla="*/ 0 w 9799482"/>
              <a:gd name="connsiteY4" fmla="*/ 6871641 h 6879136"/>
              <a:gd name="connsiteX5" fmla="*/ 7495 w 9799482"/>
              <a:gd name="connsiteY5" fmla="*/ 6093501 h 687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9482" h="6879136">
                <a:moveTo>
                  <a:pt x="7495" y="6093501"/>
                </a:moveTo>
                <a:lnTo>
                  <a:pt x="5549979" y="0"/>
                </a:lnTo>
                <a:lnTo>
                  <a:pt x="9799482" y="22276"/>
                </a:lnTo>
                <a:cubicBezTo>
                  <a:pt x="9796984" y="2307896"/>
                  <a:pt x="9794485" y="4593516"/>
                  <a:pt x="9791987" y="6879136"/>
                </a:cubicBezTo>
                <a:lnTo>
                  <a:pt x="0" y="6871641"/>
                </a:lnTo>
                <a:cubicBezTo>
                  <a:pt x="2498" y="6334943"/>
                  <a:pt x="4997" y="6630199"/>
                  <a:pt x="7495" y="6093501"/>
                </a:cubicBezTo>
                <a:close/>
              </a:path>
            </a:pathLst>
          </a:custGeom>
          <a:solidFill>
            <a:schemeClr val="accent4"/>
          </a:solidFill>
          <a:ln>
            <a:noFill/>
          </a:ln>
        </p:spPr>
        <p:txBody>
          <a:bodyPr anchor="ctr" anchorCtr="0">
            <a:noAutofit/>
          </a:bodyPr>
          <a:lstStyle>
            <a:lvl1pPr algn="ctr">
              <a:defRPr sz="1600" i="1" baseline="0">
                <a:solidFill>
                  <a:schemeClr val="accent5"/>
                </a:solidFill>
                <a:latin typeface="Century" charset="0"/>
                <a:ea typeface="Century" charset="0"/>
                <a:cs typeface="Century" charset="0"/>
              </a:defRPr>
            </a:lvl1pPr>
          </a:lstStyle>
          <a:p>
            <a:r>
              <a:rPr lang="en-US" dirty="0"/>
              <a:t>Drag picture to placeholder or click icon to add</a:t>
            </a:r>
          </a:p>
        </p:txBody>
      </p:sp>
      <p:sp>
        <p:nvSpPr>
          <p:cNvPr id="3" name="Text Placeholder 2"/>
          <p:cNvSpPr>
            <a:spLocks noGrp="1"/>
          </p:cNvSpPr>
          <p:nvPr>
            <p:ph type="body" sz="quarter" idx="12" hasCustomPrompt="1"/>
          </p:nvPr>
        </p:nvSpPr>
        <p:spPr>
          <a:xfrm>
            <a:off x="287935" y="873815"/>
            <a:ext cx="6300241" cy="507831"/>
          </a:xfrm>
          <a:prstGeom prst="rect">
            <a:avLst/>
          </a:prstGeom>
        </p:spPr>
        <p:txBody>
          <a:bodyPr/>
          <a:lstStyle>
            <a:lvl1pPr>
              <a:defRPr sz="3000" b="0">
                <a:solidFill>
                  <a:schemeClr val="bg1"/>
                </a:solidFill>
              </a:defRPr>
            </a:lvl1pPr>
          </a:lstStyle>
          <a:p>
            <a:pPr lvl="0"/>
            <a:r>
              <a:rPr lang="en-US" dirty="0"/>
              <a:t>Subtitle</a:t>
            </a:r>
          </a:p>
        </p:txBody>
      </p:sp>
      <p:sp>
        <p:nvSpPr>
          <p:cNvPr id="11" name="Text Placeholder 2"/>
          <p:cNvSpPr>
            <a:spLocks noGrp="1"/>
          </p:cNvSpPr>
          <p:nvPr>
            <p:ph type="body" sz="quarter" idx="13" hasCustomPrompt="1"/>
          </p:nvPr>
        </p:nvSpPr>
        <p:spPr>
          <a:xfrm>
            <a:off x="292501" y="1911601"/>
            <a:ext cx="5373781" cy="424732"/>
          </a:xfrm>
          <a:prstGeom prst="rect">
            <a:avLst/>
          </a:prstGeom>
        </p:spPr>
        <p:txBody>
          <a:bodyPr/>
          <a:lstStyle>
            <a:lvl1pPr>
              <a:defRPr sz="2400">
                <a:solidFill>
                  <a:schemeClr val="bg1"/>
                </a:solidFill>
              </a:defRPr>
            </a:lvl1pPr>
          </a:lstStyle>
          <a:p>
            <a:pPr lvl="0"/>
            <a:r>
              <a:rPr lang="en-US" dirty="0"/>
              <a:t>Author</a:t>
            </a:r>
          </a:p>
        </p:txBody>
      </p:sp>
      <p:sp>
        <p:nvSpPr>
          <p:cNvPr id="17" name="Text Placeholder 8"/>
          <p:cNvSpPr>
            <a:spLocks noGrp="1"/>
          </p:cNvSpPr>
          <p:nvPr>
            <p:ph type="body" sz="quarter" idx="15" hasCustomPrompt="1"/>
          </p:nvPr>
        </p:nvSpPr>
        <p:spPr>
          <a:xfrm>
            <a:off x="287937" y="227484"/>
            <a:ext cx="6764936" cy="646331"/>
          </a:xfrm>
          <a:prstGeom prst="rect">
            <a:avLst/>
          </a:prstGeom>
        </p:spPr>
        <p:txBody>
          <a:bodyPr/>
          <a:lstStyle>
            <a:lvl1pPr>
              <a:defRPr sz="4000">
                <a:solidFill>
                  <a:schemeClr val="bg1"/>
                </a:solidFill>
                <a:latin typeface="+mj-lt"/>
              </a:defRPr>
            </a:lvl1pPr>
          </a:lstStyle>
          <a:p>
            <a:pPr lvl="0"/>
            <a:r>
              <a:rPr lang="en-US" dirty="0"/>
              <a:t>Title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261954" y="6363520"/>
            <a:ext cx="841442" cy="321269"/>
          </a:xfrm>
          <a:prstGeom prst="rect">
            <a:avLst/>
          </a:prstGeom>
        </p:spPr>
      </p:pic>
      <p:cxnSp>
        <p:nvCxnSpPr>
          <p:cNvPr id="14" name="Straight Connector 13"/>
          <p:cNvCxnSpPr/>
          <p:nvPr userDrawn="1"/>
        </p:nvCxnSpPr>
        <p:spPr>
          <a:xfrm>
            <a:off x="1188745" y="6363520"/>
            <a:ext cx="0" cy="28484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stretch>
            <a:fillRect/>
          </a:stretch>
        </p:blipFill>
        <p:spPr>
          <a:xfrm>
            <a:off x="116837" y="6407950"/>
            <a:ext cx="974767" cy="195985"/>
          </a:xfrm>
          <a:prstGeom prst="rect">
            <a:avLst/>
          </a:prstGeom>
        </p:spPr>
      </p:pic>
    </p:spTree>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file_Light">
    <p:spTree>
      <p:nvGrpSpPr>
        <p:cNvPr id="1" name=""/>
        <p:cNvGrpSpPr/>
        <p:nvPr/>
      </p:nvGrpSpPr>
      <p:grpSpPr>
        <a:xfrm>
          <a:off x="0" y="0"/>
          <a:ext cx="0" cy="0"/>
          <a:chOff x="0" y="0"/>
          <a:chExt cx="0" cy="0"/>
        </a:xfrm>
      </p:grpSpPr>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6" name="Title 5"/>
          <p:cNvSpPr>
            <a:spLocks noGrp="1"/>
          </p:cNvSpPr>
          <p:nvPr>
            <p:ph type="title"/>
          </p:nvPr>
        </p:nvSpPr>
        <p:spPr>
          <a:xfrm>
            <a:off x="304800" y="209549"/>
            <a:ext cx="9453797" cy="590931"/>
          </a:xfrm>
        </p:spPr>
        <p:txBody>
          <a:bodyPr/>
          <a:lstStyle/>
          <a:p>
            <a:r>
              <a:rPr lang="en-US" dirty="0"/>
              <a:t>Click to edit Master title style</a:t>
            </a:r>
          </a:p>
        </p:txBody>
      </p:sp>
      <p:sp>
        <p:nvSpPr>
          <p:cNvPr id="16" name="Freeform: Shape 10"/>
          <p:cNvSpPr/>
          <p:nvPr userDrawn="1"/>
        </p:nvSpPr>
        <p:spPr>
          <a:xfrm>
            <a:off x="983830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stretch>
            <a:fillRect/>
          </a:stretch>
        </p:blipFill>
        <p:spPr>
          <a:xfrm>
            <a:off x="10258172" y="197900"/>
            <a:ext cx="1195063" cy="458750"/>
          </a:xfrm>
          <a:prstGeom prst="rect">
            <a:avLst/>
          </a:prstGeom>
        </p:spPr>
      </p:pic>
      <p:pic>
        <p:nvPicPr>
          <p:cNvPr id="19" name="Picture 1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20" name="Straight Connector 19"/>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4"/>
          <a:stretch>
            <a:fillRect/>
          </a:stretch>
        </p:blipFill>
        <p:spPr>
          <a:xfrm>
            <a:off x="304800" y="6447364"/>
            <a:ext cx="974767" cy="195985"/>
          </a:xfrm>
          <a:prstGeom prst="rect">
            <a:avLst/>
          </a:prstGeom>
        </p:spPr>
      </p:pic>
      <p:sp>
        <p:nvSpPr>
          <p:cNvPr id="4" name="Picture Placeholder 3"/>
          <p:cNvSpPr>
            <a:spLocks noGrp="1"/>
          </p:cNvSpPr>
          <p:nvPr>
            <p:ph type="pic" sz="quarter" idx="20" hasCustomPrompt="1"/>
          </p:nvPr>
        </p:nvSpPr>
        <p:spPr>
          <a:xfrm>
            <a:off x="304800" y="1203513"/>
            <a:ext cx="3492500" cy="3559175"/>
          </a:xfrm>
          <a:prstGeom prst="rect">
            <a:avLst/>
          </a:prstGeom>
          <a:noFill/>
        </p:spPr>
        <p:txBody>
          <a:bodyPr anchor="ctr" anchorCtr="0">
            <a:noAutofit/>
          </a:bodyPr>
          <a:lstStyle>
            <a:lvl1pPr algn="ctr">
              <a:defRPr sz="1200" b="0" i="1">
                <a:solidFill>
                  <a:schemeClr val="accent5"/>
                </a:solidFill>
              </a:defRPr>
            </a:lvl1pPr>
          </a:lstStyle>
          <a:p>
            <a:r>
              <a:rPr lang="en-US" dirty="0"/>
              <a:t>Drag picture to placeholder</a:t>
            </a:r>
            <a:br>
              <a:rPr lang="en-US" dirty="0"/>
            </a:br>
            <a:r>
              <a:rPr lang="en-US" dirty="0"/>
              <a:t>or click icon to add</a:t>
            </a:r>
          </a:p>
        </p:txBody>
      </p:sp>
      <p:sp>
        <p:nvSpPr>
          <p:cNvPr id="9" name="Footer Placeholder 8"/>
          <p:cNvSpPr>
            <a:spLocks noGrp="1"/>
          </p:cNvSpPr>
          <p:nvPr>
            <p:ph type="ftr" sz="quarter" idx="21"/>
          </p:nvPr>
        </p:nvSpPr>
        <p:spPr/>
        <p:txBody>
          <a:bodyPr/>
          <a:lstStyle/>
          <a:p>
            <a:endParaRPr lang="en-US" dirty="0"/>
          </a:p>
        </p:txBody>
      </p:sp>
      <p:sp>
        <p:nvSpPr>
          <p:cNvPr id="12" name="Text Placeholder 1">
            <a:extLst>
              <a:ext uri="{FF2B5EF4-FFF2-40B4-BE49-F238E27FC236}">
                <a16:creationId xmlns:a16="http://schemas.microsoft.com/office/drawing/2014/main" xmlns="" id="{B9C09EF7-9B48-134E-9DF6-E93E45C14DCC}"/>
              </a:ext>
            </a:extLst>
          </p:cNvPr>
          <p:cNvSpPr>
            <a:spLocks noGrp="1"/>
          </p:cNvSpPr>
          <p:nvPr>
            <p:ph idx="1"/>
          </p:nvPr>
        </p:nvSpPr>
        <p:spPr>
          <a:xfrm>
            <a:off x="4459277" y="1203513"/>
            <a:ext cx="6993958" cy="2080057"/>
          </a:xfrm>
          <a:prstGeom prst="rect">
            <a:avLst/>
          </a:prstGeom>
        </p:spPr>
        <p:txBody>
          <a:bodyPr vert="horz" wrap="square" lIns="91440" tIns="45720" rIns="91440" bIns="45720" rtlCol="0">
            <a:spAutoFit/>
          </a:body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Profiles_Light">
    <p:spTree>
      <p:nvGrpSpPr>
        <p:cNvPr id="1" name=""/>
        <p:cNvGrpSpPr/>
        <p:nvPr/>
      </p:nvGrpSpPr>
      <p:grpSpPr>
        <a:xfrm>
          <a:off x="0" y="0"/>
          <a:ext cx="0" cy="0"/>
          <a:chOff x="0" y="0"/>
          <a:chExt cx="0" cy="0"/>
        </a:xfrm>
      </p:grpSpPr>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5" name="Footer Placeholder 4"/>
          <p:cNvSpPr>
            <a:spLocks noGrp="1"/>
          </p:cNvSpPr>
          <p:nvPr>
            <p:ph type="ftr" sz="quarter" idx="19"/>
          </p:nvPr>
        </p:nvSpPr>
        <p:spPr/>
        <p:txBody>
          <a:bodyPr/>
          <a:lstStyle/>
          <a:p>
            <a:endParaRPr lang="en-US" dirty="0"/>
          </a:p>
        </p:txBody>
      </p:sp>
      <p:sp>
        <p:nvSpPr>
          <p:cNvPr id="6" name="Title 5"/>
          <p:cNvSpPr>
            <a:spLocks noGrp="1"/>
          </p:cNvSpPr>
          <p:nvPr>
            <p:ph type="title"/>
          </p:nvPr>
        </p:nvSpPr>
        <p:spPr>
          <a:xfrm>
            <a:off x="304800" y="419100"/>
            <a:ext cx="9453797" cy="590931"/>
          </a:xfrm>
        </p:spPr>
        <p:txBody>
          <a:bodyPr/>
          <a:lstStyle/>
          <a:p>
            <a:r>
              <a:rPr lang="en-US" dirty="0"/>
              <a:t>Click to edit Master title style</a:t>
            </a:r>
          </a:p>
        </p:txBody>
      </p:sp>
      <p:sp>
        <p:nvSpPr>
          <p:cNvPr id="16" name="Freeform: Shape 10"/>
          <p:cNvSpPr/>
          <p:nvPr userDrawn="1"/>
        </p:nvSpPr>
        <p:spPr>
          <a:xfrm>
            <a:off x="9838305"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stretch>
            <a:fillRect/>
          </a:stretch>
        </p:blipFill>
        <p:spPr>
          <a:xfrm>
            <a:off x="10258172" y="197900"/>
            <a:ext cx="1195063" cy="458750"/>
          </a:xfrm>
          <a:prstGeom prst="rect">
            <a:avLst/>
          </a:prstGeom>
        </p:spPr>
      </p:pic>
      <p:pic>
        <p:nvPicPr>
          <p:cNvPr id="19" name="Picture 1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20" name="Straight Connector 19"/>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4"/>
          <a:stretch>
            <a:fillRect/>
          </a:stretch>
        </p:blipFill>
        <p:spPr>
          <a:xfrm>
            <a:off x="304800" y="6447364"/>
            <a:ext cx="974767" cy="195985"/>
          </a:xfrm>
          <a:prstGeom prst="rect">
            <a:avLst/>
          </a:prstGeom>
        </p:spPr>
      </p:pic>
      <p:sp>
        <p:nvSpPr>
          <p:cNvPr id="12" name="Picture Placeholder 3"/>
          <p:cNvSpPr>
            <a:spLocks noGrp="1"/>
          </p:cNvSpPr>
          <p:nvPr>
            <p:ph type="pic" sz="quarter" idx="15"/>
          </p:nvPr>
        </p:nvSpPr>
        <p:spPr>
          <a:xfrm>
            <a:off x="1544513" y="1194425"/>
            <a:ext cx="3657600" cy="3657600"/>
          </a:xfrm>
          <a:prstGeom prst="ellipse">
            <a:avLst/>
          </a:prstGeom>
          <a:noFill/>
          <a:ln>
            <a:noFill/>
          </a:ln>
        </p:spPr>
        <p:txBody>
          <a:bodyPr anchor="ctr">
            <a:noAutofit/>
          </a:bodyPr>
          <a:lstStyle>
            <a:lvl1pPr algn="ctr">
              <a:defRPr sz="1200" b="0" i="1" baseline="0">
                <a:solidFill>
                  <a:schemeClr val="accent5"/>
                </a:solidFill>
              </a:defRPr>
            </a:lvl1pPr>
          </a:lstStyle>
          <a:p>
            <a:r>
              <a:rPr lang="en-US" dirty="0"/>
              <a:t>Drag picture to placeholder or click icon to add</a:t>
            </a:r>
          </a:p>
        </p:txBody>
      </p:sp>
      <p:sp>
        <p:nvSpPr>
          <p:cNvPr id="13" name="Picture Placeholder 3"/>
          <p:cNvSpPr>
            <a:spLocks noGrp="1"/>
          </p:cNvSpPr>
          <p:nvPr>
            <p:ph type="pic" sz="quarter" idx="20"/>
          </p:nvPr>
        </p:nvSpPr>
        <p:spPr>
          <a:xfrm>
            <a:off x="6100997" y="1194425"/>
            <a:ext cx="3657600" cy="3657600"/>
          </a:xfrm>
          <a:prstGeom prst="ellipse">
            <a:avLst/>
          </a:prstGeom>
          <a:noFill/>
          <a:ln>
            <a:noFill/>
          </a:ln>
        </p:spPr>
        <p:txBody>
          <a:bodyPr anchor="ctr">
            <a:noAutofit/>
          </a:bodyPr>
          <a:lstStyle>
            <a:lvl1pPr algn="ctr">
              <a:defRPr sz="1200" b="0" i="1" baseline="0">
                <a:solidFill>
                  <a:schemeClr val="accent5"/>
                </a:solidFill>
              </a:defRPr>
            </a:lvl1pPr>
          </a:lstStyle>
          <a:p>
            <a:r>
              <a:rPr lang="en-US" dirty="0"/>
              <a:t>Drag picture to placeholder or click icon to add</a:t>
            </a:r>
          </a:p>
        </p:txBody>
      </p:sp>
      <p:sp>
        <p:nvSpPr>
          <p:cNvPr id="3" name="Text Placeholder 2"/>
          <p:cNvSpPr>
            <a:spLocks noGrp="1"/>
          </p:cNvSpPr>
          <p:nvPr>
            <p:ph type="body" sz="quarter" idx="21" hasCustomPrompt="1"/>
          </p:nvPr>
        </p:nvSpPr>
        <p:spPr>
          <a:xfrm>
            <a:off x="1965234" y="4957908"/>
            <a:ext cx="2884487" cy="1141338"/>
          </a:xfrm>
          <a:prstGeom prst="rect">
            <a:avLst/>
          </a:prstGeom>
        </p:spPr>
        <p:txBody>
          <a:bodyPr/>
          <a:lstStyle>
            <a:lvl1pPr marL="0" indent="0" algn="ctr">
              <a:buNone/>
              <a:defRPr/>
            </a:lvl1pPr>
            <a:lvl2pPr marL="0" indent="0" algn="ctr">
              <a:buNone/>
              <a:defRPr/>
            </a:lvl2pPr>
            <a:lvl3pPr marL="465137" indent="0" algn="ctr">
              <a:buNone/>
              <a:defRPr sz="1600"/>
            </a:lvl3pPr>
          </a:lstStyle>
          <a:p>
            <a:pPr lvl="0"/>
            <a:r>
              <a:rPr lang="en-US" dirty="0"/>
              <a:t>Name</a:t>
            </a:r>
          </a:p>
          <a:p>
            <a:pPr lvl="1"/>
            <a:r>
              <a:rPr lang="en-US" dirty="0"/>
              <a:t>Title</a:t>
            </a:r>
          </a:p>
          <a:p>
            <a:pPr lvl="2"/>
            <a:r>
              <a:rPr lang="en-US" dirty="0"/>
              <a:t>@</a:t>
            </a:r>
            <a:r>
              <a:rPr lang="en-US" dirty="0" err="1"/>
              <a:t>socialmedia</a:t>
            </a:r>
            <a:endParaRPr lang="en-US" dirty="0"/>
          </a:p>
        </p:txBody>
      </p:sp>
      <p:sp>
        <p:nvSpPr>
          <p:cNvPr id="22" name="Text Placeholder 2"/>
          <p:cNvSpPr>
            <a:spLocks noGrp="1"/>
          </p:cNvSpPr>
          <p:nvPr>
            <p:ph type="body" sz="quarter" idx="22" hasCustomPrompt="1"/>
          </p:nvPr>
        </p:nvSpPr>
        <p:spPr>
          <a:xfrm>
            <a:off x="6487553" y="4957908"/>
            <a:ext cx="2884487" cy="1141338"/>
          </a:xfrm>
          <a:prstGeom prst="rect">
            <a:avLst/>
          </a:prstGeom>
        </p:spPr>
        <p:txBody>
          <a:bodyPr/>
          <a:lstStyle>
            <a:lvl1pPr marL="0" indent="0" algn="ctr">
              <a:buNone/>
              <a:defRPr/>
            </a:lvl1pPr>
            <a:lvl2pPr marL="0" indent="0" algn="ctr">
              <a:buNone/>
              <a:defRPr/>
            </a:lvl2pPr>
            <a:lvl3pPr marL="465137" indent="0" algn="ctr">
              <a:buNone/>
              <a:defRPr sz="1600"/>
            </a:lvl3pPr>
          </a:lstStyle>
          <a:p>
            <a:pPr lvl="0"/>
            <a:r>
              <a:rPr lang="en-US" dirty="0"/>
              <a:t>Name</a:t>
            </a:r>
          </a:p>
          <a:p>
            <a:pPr lvl="1"/>
            <a:r>
              <a:rPr lang="en-US" dirty="0"/>
              <a:t>Title</a:t>
            </a:r>
          </a:p>
          <a:p>
            <a:pPr lvl="2"/>
            <a:r>
              <a:rPr lang="en-US" dirty="0"/>
              <a:t>@</a:t>
            </a:r>
            <a:r>
              <a:rPr lang="en-US" dirty="0" err="1"/>
              <a:t>socialmedia</a:t>
            </a:r>
            <a:endParaRPr lang="en-US" dirty="0"/>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file+LibGuide">
    <p:bg>
      <p:bgPr>
        <a:solidFill>
          <a:schemeClr val="tx1"/>
        </a:solidFill>
        <a:effectLst/>
      </p:bgPr>
    </p:bg>
    <p:spTree>
      <p:nvGrpSpPr>
        <p:cNvPr id="1" name=""/>
        <p:cNvGrpSpPr/>
        <p:nvPr/>
      </p:nvGrpSpPr>
      <p:grpSpPr>
        <a:xfrm>
          <a:off x="0" y="0"/>
          <a:ext cx="0" cy="0"/>
          <a:chOff x="0" y="0"/>
          <a:chExt cx="0" cy="0"/>
        </a:xfrm>
      </p:grpSpPr>
      <p:sp>
        <p:nvSpPr>
          <p:cNvPr id="8"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hasCustomPrompt="1"/>
          </p:nvPr>
        </p:nvSpPr>
        <p:spPr>
          <a:xfrm>
            <a:off x="481102" y="0"/>
            <a:ext cx="4083304" cy="914096"/>
          </a:xfrm>
          <a:prstGeom prst="rect">
            <a:avLst/>
          </a:prstGeom>
        </p:spPr>
        <p:txBody>
          <a:bodyPr lIns="146304" tIns="420624" rIns="146304" anchor="t" anchorCtr="0"/>
          <a:lstStyle>
            <a:lvl1pPr algn="ctr">
              <a:defRPr lang="en-US" sz="3200" b="0" kern="1200" spc="60" baseline="0" dirty="0">
                <a:solidFill>
                  <a:schemeClr val="accent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Title</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pic>
        <p:nvPicPr>
          <p:cNvPr id="11" name="Picture 10"/>
          <p:cNvPicPr>
            <a:picLocks noChangeAspect="1"/>
          </p:cNvPicPr>
          <p:nvPr userDrawn="1"/>
        </p:nvPicPr>
        <p:blipFill>
          <a:blip r:embed="rId2"/>
          <a:stretch>
            <a:fillRect/>
          </a:stretch>
        </p:blipFill>
        <p:spPr>
          <a:xfrm>
            <a:off x="1590738" y="6425129"/>
            <a:ext cx="742040" cy="284847"/>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cxnSp>
        <p:nvCxnSpPr>
          <p:cNvPr id="15" name="Straight Connector 14"/>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4"/>
          </p:nvPr>
        </p:nvSpPr>
        <p:spPr/>
        <p:txBody>
          <a:bodyPr/>
          <a:lstStyle>
            <a:lvl1pPr>
              <a:defRPr>
                <a:solidFill>
                  <a:schemeClr val="bg1"/>
                </a:solidFill>
              </a:defRPr>
            </a:lvl1pPr>
          </a:lstStyle>
          <a:p>
            <a:endParaRPr lang="en-US" dirty="0"/>
          </a:p>
        </p:txBody>
      </p:sp>
      <p:sp>
        <p:nvSpPr>
          <p:cNvPr id="18" name="Picture Placeholder 3"/>
          <p:cNvSpPr>
            <a:spLocks noGrp="1"/>
          </p:cNvSpPr>
          <p:nvPr>
            <p:ph type="pic" sz="quarter" idx="15"/>
          </p:nvPr>
        </p:nvSpPr>
        <p:spPr>
          <a:xfrm>
            <a:off x="630194" y="1891466"/>
            <a:ext cx="3657600" cy="3657600"/>
          </a:xfrm>
          <a:prstGeom prst="ellipse">
            <a:avLst/>
          </a:prstGeom>
          <a:noFill/>
          <a:ln>
            <a:noFill/>
          </a:ln>
        </p:spPr>
        <p:txBody>
          <a:bodyPr anchor="ctr">
            <a:noAutofit/>
          </a:bodyPr>
          <a:lstStyle>
            <a:lvl1pPr algn="ctr">
              <a:defRPr sz="1200" b="0" i="1" baseline="0">
                <a:solidFill>
                  <a:schemeClr val="bg1"/>
                </a:solidFill>
              </a:defRPr>
            </a:lvl1pPr>
          </a:lstStyle>
          <a:p>
            <a:r>
              <a:rPr lang="en-US" dirty="0"/>
              <a:t>Drag picture to placeholder or click icon to add</a:t>
            </a:r>
          </a:p>
        </p:txBody>
      </p:sp>
      <p:sp>
        <p:nvSpPr>
          <p:cNvPr id="3" name="Content Placeholder 2"/>
          <p:cNvSpPr>
            <a:spLocks noGrp="1"/>
          </p:cNvSpPr>
          <p:nvPr>
            <p:ph sz="quarter" idx="17" hasCustomPrompt="1"/>
          </p:nvPr>
        </p:nvSpPr>
        <p:spPr>
          <a:xfrm>
            <a:off x="5531630" y="352425"/>
            <a:ext cx="6326188" cy="4946598"/>
          </a:xfrm>
          <a:prstGeom prst="rect">
            <a:avLst/>
          </a:prstGeom>
        </p:spPr>
        <p:txBody>
          <a:bodyPr/>
          <a:lstStyle>
            <a:lvl1pPr algn="l">
              <a:defRPr sz="1800" b="0">
                <a:solidFill>
                  <a:schemeClr val="bg1"/>
                </a:solidFill>
                <a:latin typeface="+mj-lt"/>
              </a:defRPr>
            </a:lvl1pPr>
          </a:lstStyle>
          <a:p>
            <a:r>
              <a:rPr lang="en-US" dirty="0"/>
              <a:t>Drag screenshot of </a:t>
            </a:r>
            <a:r>
              <a:rPr lang="en-US" dirty="0" err="1"/>
              <a:t>LibGuide</a:t>
            </a:r>
            <a:r>
              <a:rPr lang="en-US" dirty="0"/>
              <a:t> to placeholder icon</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file+Content">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480427" y="369888"/>
            <a:ext cx="4083304" cy="489365"/>
          </a:xfrm>
          <a:prstGeom prst="rect">
            <a:avLst/>
          </a:prstGeom>
        </p:spPr>
        <p:txBody>
          <a:bodyPr lIns="146304" tIns="0" rIns="146304" anchor="t" anchorCtr="0">
            <a:noAutofit/>
          </a:bodyPr>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Title</a:t>
            </a:r>
          </a:p>
        </p:txBody>
      </p:sp>
      <p:sp>
        <p:nvSpPr>
          <p:cNvPr id="2" name="Footer Placeholder 1"/>
          <p:cNvSpPr>
            <a:spLocks noGrp="1"/>
          </p:cNvSpPr>
          <p:nvPr>
            <p:ph type="ftr" sz="quarter" idx="14"/>
          </p:nvPr>
        </p:nvSpPr>
        <p:spPr/>
        <p:txBody>
          <a:bodyPr/>
          <a:lstStyle/>
          <a:p>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544513" y="6402934"/>
            <a:ext cx="841442" cy="321269"/>
          </a:xfrm>
          <a:prstGeom prst="rect">
            <a:avLst/>
          </a:prstGeom>
        </p:spPr>
      </p:pic>
      <p:cxnSp>
        <p:nvCxnSpPr>
          <p:cNvPr id="15" name="Straight Connector 14"/>
          <p:cNvCxnSpPr/>
          <p:nvPr userDrawn="1"/>
        </p:nvCxnSpPr>
        <p:spPr>
          <a:xfrm>
            <a:off x="1424006" y="6402934"/>
            <a:ext cx="0" cy="28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stretch>
            <a:fillRect/>
          </a:stretch>
        </p:blipFill>
        <p:spPr>
          <a:xfrm>
            <a:off x="304800" y="6447364"/>
            <a:ext cx="974767" cy="195985"/>
          </a:xfrm>
          <a:prstGeom prst="rect">
            <a:avLst/>
          </a:prstGeom>
        </p:spPr>
      </p:pic>
      <p:sp>
        <p:nvSpPr>
          <p:cNvPr id="4" name="Picture Placeholder 3"/>
          <p:cNvSpPr>
            <a:spLocks noGrp="1"/>
          </p:cNvSpPr>
          <p:nvPr>
            <p:ph type="pic" sz="quarter" idx="15"/>
          </p:nvPr>
        </p:nvSpPr>
        <p:spPr>
          <a:xfrm>
            <a:off x="630194" y="1891466"/>
            <a:ext cx="3657600" cy="3657600"/>
          </a:xfrm>
          <a:prstGeom prst="ellipse">
            <a:avLst/>
          </a:prstGeom>
          <a:noFill/>
          <a:ln>
            <a:noFill/>
          </a:ln>
        </p:spPr>
        <p:txBody>
          <a:bodyPr anchor="ctr">
            <a:noAutofit/>
          </a:bodyPr>
          <a:lstStyle>
            <a:lvl1pPr algn="ctr">
              <a:defRPr sz="1200" b="0" i="1" baseline="0">
                <a:solidFill>
                  <a:schemeClr val="accent5"/>
                </a:solidFill>
              </a:defRPr>
            </a:lvl1pPr>
          </a:lstStyle>
          <a:p>
            <a:r>
              <a:rPr lang="en-US" dirty="0"/>
              <a:t>Drag picture to placeholder or click icon to add</a:t>
            </a:r>
          </a:p>
        </p:txBody>
      </p:sp>
      <p:sp>
        <p:nvSpPr>
          <p:cNvPr id="21" name="Content Placeholder 20"/>
          <p:cNvSpPr>
            <a:spLocks noGrp="1"/>
          </p:cNvSpPr>
          <p:nvPr>
            <p:ph sz="quarter" idx="17"/>
          </p:nvPr>
        </p:nvSpPr>
        <p:spPr>
          <a:xfrm>
            <a:off x="5546724" y="369888"/>
            <a:ext cx="6203875" cy="1926168"/>
          </a:xfrm>
          <a:prstGeom prst="rect">
            <a:avLst/>
          </a:prstGeom>
        </p:spPr>
        <p:txBody>
          <a:bodyPr/>
          <a:lstStyle>
            <a:lvl2pPr marL="515938" indent="-338138">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_Divider">
    <p:bg>
      <p:bgRef idx="1001">
        <a:schemeClr val="bg1"/>
      </p:bgRef>
    </p:bg>
    <p:spTree>
      <p:nvGrpSpPr>
        <p:cNvPr id="1" name=""/>
        <p:cNvGrpSpPr/>
        <p:nvPr/>
      </p:nvGrpSpPr>
      <p:grpSpPr>
        <a:xfrm>
          <a:off x="0" y="0"/>
          <a:ext cx="0" cy="0"/>
          <a:chOff x="0" y="0"/>
          <a:chExt cx="0" cy="0"/>
        </a:xfrm>
      </p:grpSpPr>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1906779"/>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solidFill>
                  <a:schemeClr val="tx1"/>
                </a:soli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04800" y="6455633"/>
            <a:ext cx="990480" cy="199086"/>
          </a:xfrm>
          <a:prstGeom prst="rect">
            <a:avLst/>
          </a:prstGeom>
        </p:spPr>
      </p:pic>
      <p:sp>
        <p:nvSpPr>
          <p:cNvPr id="12" name="Text Placeholder 11"/>
          <p:cNvSpPr>
            <a:spLocks noGrp="1"/>
          </p:cNvSpPr>
          <p:nvPr>
            <p:ph type="body" sz="quarter" idx="13" hasCustomPrompt="1"/>
          </p:nvPr>
        </p:nvSpPr>
        <p:spPr>
          <a:xfrm>
            <a:off x="303213" y="2749421"/>
            <a:ext cx="11660187" cy="341632"/>
          </a:xfrm>
          <a:prstGeom prst="rect">
            <a:avLst/>
          </a:prstGeom>
        </p:spPr>
        <p:txBody>
          <a:bodyPr/>
          <a:lstStyle>
            <a:lvl1pPr algn="ctr">
              <a:defRPr sz="1800" b="0" baseline="0">
                <a:solidFill>
                  <a:schemeClr val="tx1"/>
                </a:solidFill>
              </a:defRPr>
            </a:lvl1pPr>
          </a:lstStyle>
          <a:p>
            <a:pPr lvl="0"/>
            <a:r>
              <a:rPr lang="en-US" dirty="0"/>
              <a:t>Add a short summary sentence here about title/statement above</a:t>
            </a:r>
          </a:p>
        </p:txBody>
      </p:sp>
      <p:sp>
        <p:nvSpPr>
          <p:cNvPr id="13" name="Footer Placeholder 12"/>
          <p:cNvSpPr>
            <a:spLocks noGrp="1"/>
          </p:cNvSpPr>
          <p:nvPr>
            <p:ph type="ftr" sz="quarter" idx="14"/>
          </p:nvPr>
        </p:nvSpPr>
        <p:spPr/>
        <p:txBody>
          <a:bodyPr/>
          <a:lstStyle>
            <a:lvl1pPr>
              <a:defRPr>
                <a:solidFill>
                  <a:schemeClr val="tx1"/>
                </a:solidFill>
              </a:defRPr>
            </a:lvl1pPr>
          </a:lstStyle>
          <a:p>
            <a:endParaRPr lang="en-US" dirty="0"/>
          </a:p>
        </p:txBody>
      </p:sp>
      <p:sp>
        <p:nvSpPr>
          <p:cNvPr id="25" name="Slide Number Placeholder 24"/>
          <p:cNvSpPr>
            <a:spLocks noGrp="1"/>
          </p:cNvSpPr>
          <p:nvPr>
            <p:ph type="sldNum" sz="quarter" idx="15"/>
          </p:nvPr>
        </p:nvSpPr>
        <p:spPr/>
        <p:txBody>
          <a:bodyPr/>
          <a:lstStyle>
            <a:lvl1pPr>
              <a:defRPr>
                <a:solidFill>
                  <a:schemeClr val="tx1"/>
                </a:solidFill>
              </a:defRPr>
            </a:lvl1pPr>
          </a:lstStyle>
          <a:p>
            <a:fld id="{4997E989-D798-4C62-8E93-3D2D613C2488}" type="slidenum">
              <a:rPr lang="en-US" smtClean="0"/>
              <a:pPr/>
              <a:t>‹#›</a:t>
            </a:fld>
            <a:endParaRPr lang="en-US" dirty="0"/>
          </a:p>
        </p:txBody>
      </p:sp>
      <p:sp>
        <p:nvSpPr>
          <p:cNvPr id="15" name="Freeform: Shape 10"/>
          <p:cNvSpPr/>
          <p:nvPr userDrawn="1"/>
        </p:nvSpPr>
        <p:spPr>
          <a:xfrm>
            <a:off x="5093592" y="0"/>
            <a:ext cx="2034796" cy="1010031"/>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95012" y="192089"/>
            <a:ext cx="1231956" cy="470371"/>
          </a:xfrm>
          <a:prstGeom prst="rect">
            <a:avLst/>
          </a:prstGeom>
        </p:spPr>
      </p:pic>
      <p:pic>
        <p:nvPicPr>
          <p:cNvPr id="10" name="Picture 9"/>
          <p:cNvPicPr>
            <a:picLocks noChangeAspect="1"/>
          </p:cNvPicPr>
          <p:nvPr userDrawn="1"/>
        </p:nvPicPr>
        <p:blipFill>
          <a:blip r:embed="rId4"/>
          <a:stretch>
            <a:fillRect/>
          </a:stretch>
        </p:blipFill>
        <p:spPr>
          <a:xfrm>
            <a:off x="1590738" y="6425129"/>
            <a:ext cx="742040" cy="284847"/>
          </a:xfrm>
          <a:prstGeom prst="rect">
            <a:avLst/>
          </a:prstGeom>
        </p:spPr>
      </p:pic>
      <p:cxnSp>
        <p:nvCxnSpPr>
          <p:cNvPr id="11" name="Straight Connector 10"/>
          <p:cNvCxnSpPr/>
          <p:nvPr userDrawn="1"/>
        </p:nvCxnSpPr>
        <p:spPr>
          <a:xfrm>
            <a:off x="1453986" y="6402934"/>
            <a:ext cx="0" cy="284847"/>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87487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304800" y="192089"/>
            <a:ext cx="11658600" cy="590931"/>
          </a:xfrm>
          <a:prstGeom prst="rect">
            <a:avLst/>
          </a:prstGeom>
        </p:spPr>
        <p:txBody>
          <a:bodyPr vert="horz" wrap="square" lIns="91440" tIns="45720" rIns="91440" bIns="45720" rtlCol="0" anchor="t" anchorCtr="0">
            <a:spAutoFit/>
          </a:bodyPr>
          <a:lstStyle/>
          <a:p>
            <a:r>
              <a:rPr lang="en-US" dirty="0"/>
              <a:t>Click to edit Master title style</a:t>
            </a:r>
          </a:p>
        </p:txBody>
      </p:sp>
      <p:sp>
        <p:nvSpPr>
          <p:cNvPr id="8" name="Slide Number Placeholder 7"/>
          <p:cNvSpPr>
            <a:spLocks noGrp="1"/>
          </p:cNvSpPr>
          <p:nvPr>
            <p:ph type="sldNum" sz="quarter" idx="4"/>
          </p:nvPr>
        </p:nvSpPr>
        <p:spPr>
          <a:xfrm>
            <a:off x="11752288" y="6484937"/>
            <a:ext cx="439711"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
        <p:nvSpPr>
          <p:cNvPr id="21" name="Footer Placeholder 20"/>
          <p:cNvSpPr>
            <a:spLocks noGrp="1"/>
          </p:cNvSpPr>
          <p:nvPr>
            <p:ph type="ftr" sz="quarter" idx="3"/>
          </p:nvPr>
        </p:nvSpPr>
        <p:spPr>
          <a:xfrm>
            <a:off x="5366479" y="6484937"/>
            <a:ext cx="6309609" cy="365124"/>
          </a:xfrm>
          <a:prstGeom prst="rect">
            <a:avLst/>
          </a:prstGeom>
        </p:spPr>
        <p:txBody>
          <a:bodyPr vert="horz" lIns="91440" tIns="45720" rIns="91440" bIns="45720" rtlCol="0" anchor="ctr"/>
          <a:lstStyle>
            <a:lvl1pPr algn="r">
              <a:defRPr sz="1200">
                <a:solidFill>
                  <a:schemeClr val="tx2"/>
                </a:solidFill>
              </a:defRPr>
            </a:lvl1pPr>
          </a:lstStyle>
          <a:p>
            <a:endParaRPr lang="en-US" dirty="0"/>
          </a:p>
        </p:txBody>
      </p:sp>
      <p:sp>
        <p:nvSpPr>
          <p:cNvPr id="2" name="Text Placeholder 1"/>
          <p:cNvSpPr>
            <a:spLocks noGrp="1"/>
          </p:cNvSpPr>
          <p:nvPr>
            <p:ph type="body" idx="1"/>
          </p:nvPr>
        </p:nvSpPr>
        <p:spPr>
          <a:xfrm>
            <a:off x="304800" y="1136077"/>
            <a:ext cx="10515600" cy="2080057"/>
          </a:xfrm>
          <a:prstGeom prst="rect">
            <a:avLst/>
          </a:prstGeom>
        </p:spPr>
        <p:txBody>
          <a:bodyPr vert="horz" lIns="91440" tIns="45720" rIns="91440" bIns="45720" rtlCol="0">
            <a:spAutoFit/>
          </a:body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54" r:id="rId2"/>
    <p:sldLayoutId id="2147483745" r:id="rId3"/>
    <p:sldLayoutId id="2147483772" r:id="rId4"/>
    <p:sldLayoutId id="2147483762" r:id="rId5"/>
    <p:sldLayoutId id="2147483765" r:id="rId6"/>
    <p:sldLayoutId id="2147483764" r:id="rId7"/>
    <p:sldLayoutId id="2147483763" r:id="rId8"/>
    <p:sldLayoutId id="2147483712" r:id="rId9"/>
    <p:sldLayoutId id="2147483767" r:id="rId10"/>
    <p:sldLayoutId id="2147483766" r:id="rId11"/>
    <p:sldLayoutId id="2147483749" r:id="rId12"/>
    <p:sldLayoutId id="2147483674" r:id="rId13"/>
    <p:sldLayoutId id="2147483720" r:id="rId14"/>
    <p:sldLayoutId id="2147483721" r:id="rId15"/>
    <p:sldLayoutId id="2147483756" r:id="rId16"/>
    <p:sldLayoutId id="2147483732" r:id="rId17"/>
    <p:sldLayoutId id="2147483769" r:id="rId18"/>
    <p:sldLayoutId id="2147483768" r:id="rId19"/>
    <p:sldLayoutId id="2147483770" r:id="rId20"/>
    <p:sldLayoutId id="2147483771" r:id="rId21"/>
    <p:sldLayoutId id="2147483719" r:id="rId22"/>
    <p:sldLayoutId id="2147483735" r:id="rId23"/>
    <p:sldLayoutId id="2147483736" r:id="rId24"/>
    <p:sldLayoutId id="2147483727" r:id="rId25"/>
    <p:sldLayoutId id="2147483730" r:id="rId26"/>
    <p:sldLayoutId id="2147483757" r:id="rId27"/>
    <p:sldLayoutId id="2147483758" r:id="rId28"/>
    <p:sldLayoutId id="2147483755" r:id="rId29"/>
    <p:sldLayoutId id="2147483761" r:id="rId30"/>
    <p:sldLayoutId id="2147483760" r:id="rId31"/>
    <p:sldLayoutId id="2147483759" r:id="rId32"/>
    <p:sldLayoutId id="2147483716" r:id="rId33"/>
    <p:sldLayoutId id="2147483773" r:id="rId34"/>
    <p:sldLayoutId id="2147483748" r:id="rId35"/>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mj-lt"/>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342900" indent="-3429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2pPr>
      <a:lvl3pPr marL="687388" indent="-222250" algn="l" defTabSz="914400" rtl="0" eaLnBrk="1" latinLnBrk="0" hangingPunct="1">
        <a:lnSpc>
          <a:spcPct val="90000"/>
        </a:lnSpc>
        <a:spcBef>
          <a:spcPts val="1200"/>
        </a:spcBef>
        <a:spcAft>
          <a:spcPts val="1200"/>
        </a:spcAft>
        <a:buFont typeface="Arial" panose="020B0604020202020204" pitchFamily="34" charset="0"/>
        <a:buChar char="•"/>
        <a:tabLst/>
        <a:defRPr sz="2000" b="0" kern="1200">
          <a:solidFill>
            <a:schemeClr val="tx1">
              <a:lumMod val="75000"/>
            </a:schemeClr>
          </a:solidFill>
          <a:latin typeface="+mn-lt"/>
          <a:ea typeface="+mn-ea"/>
          <a:cs typeface="+mn-cs"/>
        </a:defRPr>
      </a:lvl3pPr>
      <a:lvl4pPr marL="917575" indent="-230188" algn="l" defTabSz="914400" rtl="0" eaLnBrk="1" latinLnBrk="0" hangingPunct="1">
        <a:lnSpc>
          <a:spcPct val="90000"/>
        </a:lnSpc>
        <a:spcBef>
          <a:spcPts val="0"/>
        </a:spcBef>
        <a:spcAft>
          <a:spcPts val="600"/>
        </a:spcAft>
        <a:buFont typeface="Arial" panose="020B0604020202020204" pitchFamily="34" charset="0"/>
        <a:buChar char="•"/>
        <a:tabLst/>
        <a:defRPr sz="1800" kern="1200">
          <a:solidFill>
            <a:srgbClr val="000000"/>
          </a:solidFill>
          <a:latin typeface="+mn-lt"/>
          <a:ea typeface="+mn-ea"/>
          <a:cs typeface="+mn-cs"/>
        </a:defRPr>
      </a:lvl4pPr>
      <a:lvl5pPr marL="1147763" indent="-230188" algn="l" defTabSz="914400" rtl="0" eaLnBrk="1" latinLnBrk="0" hangingPunct="1">
        <a:lnSpc>
          <a:spcPct val="90000"/>
        </a:lnSpc>
        <a:spcBef>
          <a:spcPts val="0"/>
        </a:spcBef>
        <a:spcAft>
          <a:spcPts val="600"/>
        </a:spcAft>
        <a:buFont typeface="Arial" panose="020B0604020202020204" pitchFamily="34" charset="0"/>
        <a:buChar char="•"/>
        <a:tabLst/>
        <a:defRPr sz="1800" kern="1200">
          <a:solidFill>
            <a:schemeClr val="tx1"/>
          </a:solidFill>
          <a:latin typeface="+mn-lt"/>
          <a:ea typeface="+mn-ea"/>
          <a:cs typeface="+mn-cs"/>
        </a:defRPr>
      </a:lvl5pPr>
      <a:lvl6pPr marL="1376363" indent="-228600" algn="l" defTabSz="914400" rtl="0" eaLnBrk="1" latinLnBrk="0" hangingPunct="1">
        <a:lnSpc>
          <a:spcPct val="100000"/>
        </a:lnSpc>
        <a:spcBef>
          <a:spcPts val="500"/>
        </a:spcBef>
        <a:buFont typeface="Arial" panose="020B0604020202020204" pitchFamily="34" charset="0"/>
        <a:buChar char="•"/>
        <a:tabLst/>
        <a:defRPr sz="1800" kern="1200">
          <a:solidFill>
            <a:schemeClr val="tx1">
              <a:lumMod val="75000"/>
            </a:schemeClr>
          </a:solidFill>
          <a:latin typeface="+mn-lt"/>
          <a:ea typeface="+mn-ea"/>
          <a:cs typeface="+mn-cs"/>
        </a:defRPr>
      </a:lvl6pPr>
      <a:lvl7pPr marL="461963" indent="-254000" algn="l" defTabSz="914400" rtl="0" eaLnBrk="1" latinLnBrk="0" hangingPunct="1">
        <a:lnSpc>
          <a:spcPct val="90000"/>
        </a:lnSpc>
        <a:spcBef>
          <a:spcPts val="0"/>
        </a:spcBef>
        <a:spcAft>
          <a:spcPts val="1200"/>
        </a:spcAft>
        <a:buFont typeface="Arial" panose="020B0604020202020204" pitchFamily="34" charset="0"/>
        <a:buChar char="•"/>
        <a:tabLst/>
        <a:defRPr sz="1800" kern="1200">
          <a:solidFill>
            <a:schemeClr val="tx1">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0.jpeg"/><Relationship Id="rId5"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2"/>
          </p:nvPr>
        </p:nvPicPr>
        <p:blipFill rotWithShape="1">
          <a:blip r:embed="rId3" cstate="screen">
            <a:alphaModFix amt="39000"/>
            <a:extLst>
              <a:ext uri="{28A0092B-C50C-407E-A947-70E740481C1C}">
                <a14:useLocalDpi xmlns:a14="http://schemas.microsoft.com/office/drawing/2010/main" val="0"/>
              </a:ext>
            </a:extLst>
          </a:blip>
          <a:srcRect t="14939" b="14939"/>
          <a:stretch/>
        </p:blipFill>
        <p:spPr/>
      </p:pic>
      <p:sp>
        <p:nvSpPr>
          <p:cNvPr id="3" name="Title 2"/>
          <p:cNvSpPr>
            <a:spLocks noGrp="1"/>
          </p:cNvSpPr>
          <p:nvPr>
            <p:ph type="title"/>
          </p:nvPr>
        </p:nvSpPr>
        <p:spPr>
          <a:xfrm>
            <a:off x="304800" y="192089"/>
            <a:ext cx="11658600" cy="1311128"/>
          </a:xfrm>
        </p:spPr>
        <p:txBody>
          <a:bodyPr/>
          <a:lstStyle/>
          <a:p>
            <a:r>
              <a:rPr lang="en-US" sz="4400" b="1" dirty="0">
                <a:effectLst>
                  <a:outerShdw blurRad="38100" dist="38100" dir="2700000" algn="tl">
                    <a:srgbClr val="000000">
                      <a:alpha val="43137"/>
                    </a:srgbClr>
                  </a:outerShdw>
                </a:effectLst>
              </a:rPr>
              <a:t>Using Student Survey Data to Build Campus Collaborations</a:t>
            </a:r>
          </a:p>
        </p:txBody>
      </p:sp>
      <p:sp>
        <p:nvSpPr>
          <p:cNvPr id="4" name="Text Placeholder 3"/>
          <p:cNvSpPr>
            <a:spLocks noGrp="1"/>
          </p:cNvSpPr>
          <p:nvPr>
            <p:ph type="body" sz="quarter" idx="13"/>
          </p:nvPr>
        </p:nvSpPr>
        <p:spPr>
          <a:xfrm>
            <a:off x="304800" y="2270235"/>
            <a:ext cx="6720114" cy="2675604"/>
          </a:xfrm>
        </p:spPr>
        <p:txBody>
          <a:bodyPr/>
          <a:lstStyle/>
          <a:p>
            <a:r>
              <a:rPr lang="en-US" dirty="0"/>
              <a:t>Elizabeth Edwards</a:t>
            </a:r>
            <a:br>
              <a:rPr lang="en-US" dirty="0"/>
            </a:br>
            <a:r>
              <a:rPr lang="en-US" b="0" dirty="0"/>
              <a:t>Assessment Librarian</a:t>
            </a:r>
          </a:p>
          <a:p>
            <a:endParaRPr lang="en-US" dirty="0"/>
          </a:p>
          <a:p>
            <a:r>
              <a:rPr lang="en-US" dirty="0"/>
              <a:t>Rebecca Starkey</a:t>
            </a:r>
            <a:br>
              <a:rPr lang="en-US" dirty="0"/>
            </a:br>
            <a:r>
              <a:rPr lang="en-US" b="0" dirty="0"/>
              <a:t>Librarian for College Instruction </a:t>
            </a:r>
            <a:br>
              <a:rPr lang="en-US" b="0" dirty="0"/>
            </a:br>
            <a:r>
              <a:rPr lang="en-US" b="0" dirty="0"/>
              <a:t>&amp; Outreach </a:t>
            </a:r>
          </a:p>
        </p:txBody>
      </p:sp>
      <p:sp>
        <p:nvSpPr>
          <p:cNvPr id="5" name="Text Placeholder 4"/>
          <p:cNvSpPr>
            <a:spLocks noGrp="1"/>
          </p:cNvSpPr>
          <p:nvPr>
            <p:ph type="body" sz="quarter" idx="14"/>
          </p:nvPr>
        </p:nvSpPr>
        <p:spPr/>
        <p:txBody>
          <a:bodyPr vert="horz" lIns="91440" tIns="45720" rIns="91440" bIns="45720" rtlCol="0" anchor="t">
            <a:spAutoFit/>
          </a:bodyPr>
          <a:lstStyle/>
          <a:p>
            <a:r>
              <a:rPr lang="en-US" dirty="0"/>
              <a:t>December 5, 2018</a:t>
            </a:r>
          </a:p>
        </p:txBody>
      </p:sp>
    </p:spTree>
    <p:extLst>
      <p:ext uri="{BB962C8B-B14F-4D97-AF65-F5344CB8AC3E}">
        <p14:creationId xmlns:p14="http://schemas.microsoft.com/office/powerpoint/2010/main" val="75103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Building Campus Partnerships</a:t>
            </a:r>
          </a:p>
        </p:txBody>
      </p:sp>
      <p:sp>
        <p:nvSpPr>
          <p:cNvPr id="6" name="Text Placeholder 5"/>
          <p:cNvSpPr>
            <a:spLocks noGrp="1"/>
          </p:cNvSpPr>
          <p:nvPr>
            <p:ph type="body" sz="quarter" idx="13"/>
          </p:nvPr>
        </p:nvSpPr>
        <p:spPr>
          <a:xfrm>
            <a:off x="303213" y="2749421"/>
            <a:ext cx="11660187" cy="424732"/>
          </a:xfrm>
        </p:spPr>
        <p:txBody>
          <a:bodyPr/>
          <a:lstStyle/>
          <a:p>
            <a:r>
              <a:rPr lang="en-US" sz="2400" i="1" dirty="0"/>
              <a:t>Using Survey Data to Develop Connections and Services</a:t>
            </a:r>
          </a:p>
        </p:txBody>
      </p:sp>
      <p:sp>
        <p:nvSpPr>
          <p:cNvPr id="4" name="Slide Number Placeholder 3"/>
          <p:cNvSpPr>
            <a:spLocks noGrp="1"/>
          </p:cNvSpPr>
          <p:nvPr>
            <p:ph type="sldNum" sz="quarter" idx="15"/>
          </p:nvPr>
        </p:nvSpPr>
        <p:spPr/>
        <p:txBody>
          <a:bodyPr/>
          <a:lstStyle/>
          <a:p>
            <a:fld id="{4997E989-D798-4C62-8E93-3D2D613C2488}" type="slidenum">
              <a:rPr lang="en-US" smtClean="0"/>
              <a:pPr/>
              <a:t>10</a:t>
            </a:fld>
            <a:endParaRPr lang="en-US" dirty="0"/>
          </a:p>
        </p:txBody>
      </p:sp>
    </p:spTree>
    <p:extLst>
      <p:ext uri="{BB962C8B-B14F-4D97-AF65-F5344CB8AC3E}">
        <p14:creationId xmlns:p14="http://schemas.microsoft.com/office/powerpoint/2010/main" val="64650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997E989-D798-4C62-8E93-3D2D613C2488}" type="slidenum">
              <a:rPr lang="en-US" smtClean="0"/>
              <a:pPr/>
              <a:t>11</a:t>
            </a:fld>
            <a:endParaRPr lang="en-US"/>
          </a:p>
        </p:txBody>
      </p:sp>
      <p:sp>
        <p:nvSpPr>
          <p:cNvPr id="6" name="Title 5"/>
          <p:cNvSpPr>
            <a:spLocks noGrp="1"/>
          </p:cNvSpPr>
          <p:nvPr>
            <p:ph type="title"/>
          </p:nvPr>
        </p:nvSpPr>
        <p:spPr/>
        <p:txBody>
          <a:bodyPr/>
          <a:lstStyle/>
          <a:p>
            <a:r>
              <a:rPr lang="en-US" b="1" dirty="0"/>
              <a:t>Library Student Advisory Group</a:t>
            </a:r>
          </a:p>
        </p:txBody>
      </p:sp>
      <p:sp>
        <p:nvSpPr>
          <p:cNvPr id="8" name="Content Placeholder 7"/>
          <p:cNvSpPr>
            <a:spLocks noGrp="1"/>
          </p:cNvSpPr>
          <p:nvPr>
            <p:ph sz="quarter" idx="20"/>
          </p:nvPr>
        </p:nvSpPr>
        <p:spPr>
          <a:xfrm>
            <a:off x="441664" y="1401631"/>
            <a:ext cx="6476297" cy="4109843"/>
          </a:xfrm>
        </p:spPr>
        <p:txBody>
          <a:bodyPr/>
          <a:lstStyle/>
          <a:p>
            <a:r>
              <a:rPr lang="en-US" dirty="0"/>
              <a:t>Survey themes</a:t>
            </a:r>
          </a:p>
          <a:p>
            <a:pPr marL="342900" indent="-342900">
              <a:buFont typeface="Arial" panose="020B0604020202020204" pitchFamily="34" charset="0"/>
              <a:buChar char="•"/>
            </a:pPr>
            <a:r>
              <a:rPr lang="en-US" b="0" dirty="0"/>
              <a:t>Use of physical spaces</a:t>
            </a:r>
          </a:p>
          <a:p>
            <a:pPr marL="342900" indent="-342900">
              <a:buFont typeface="Arial" panose="020B0604020202020204" pitchFamily="34" charset="0"/>
              <a:buChar char="•"/>
            </a:pPr>
            <a:r>
              <a:rPr lang="en-US" b="0" dirty="0"/>
              <a:t>Research skills and opportunities</a:t>
            </a:r>
          </a:p>
          <a:p>
            <a:pPr marL="342900" indent="-342900">
              <a:buFont typeface="Arial" panose="020B0604020202020204" pitchFamily="34" charset="0"/>
              <a:buChar char="•"/>
            </a:pPr>
            <a:r>
              <a:rPr lang="en-US" b="0" dirty="0"/>
              <a:t>Impact of library instruction</a:t>
            </a:r>
          </a:p>
          <a:p>
            <a:pPr marL="342900" indent="-342900">
              <a:buFont typeface="Arial" panose="020B0604020202020204" pitchFamily="34" charset="0"/>
              <a:buChar char="•"/>
            </a:pPr>
            <a:endParaRPr lang="en-US" b="0" dirty="0"/>
          </a:p>
          <a:p>
            <a:r>
              <a:rPr lang="en-US" dirty="0"/>
              <a:t>Outcomes</a:t>
            </a:r>
          </a:p>
          <a:p>
            <a:pPr marL="342900" indent="-342900">
              <a:buFont typeface="Arial" panose="020B0604020202020204" pitchFamily="34" charset="0"/>
              <a:buChar char="•"/>
            </a:pPr>
            <a:r>
              <a:rPr lang="en-US" b="0" dirty="0"/>
              <a:t>Feedback on all night study space</a:t>
            </a:r>
          </a:p>
          <a:p>
            <a:pPr marL="342900" indent="-342900">
              <a:buFont typeface="Arial" panose="020B0604020202020204" pitchFamily="34" charset="0"/>
              <a:buChar char="•"/>
            </a:pPr>
            <a:r>
              <a:rPr lang="en-US" b="0" dirty="0"/>
              <a:t>Need for more library assignments</a:t>
            </a:r>
          </a:p>
          <a:p>
            <a:pPr marL="342900" indent="-342900">
              <a:buFont typeface="Arial" panose="020B0604020202020204" pitchFamily="34" charset="0"/>
              <a:buChar char="•"/>
            </a:pPr>
            <a:r>
              <a:rPr lang="en-US" b="0" dirty="0"/>
              <a:t>Not interested in impact of instruction!</a:t>
            </a:r>
          </a:p>
        </p:txBody>
      </p:sp>
      <p:pic>
        <p:nvPicPr>
          <p:cNvPr id="7" name="Picture 8" descr="https://lh4.googleusercontent.com/MjLkvPCCvtCnilF4gZfcBVUYZkSB9q58bet5PiqNXI_dlnM6N9vkrzLEcWEmpF9vbx56GPWOEZ2y9Z8b3zLi4XfEEY2jszIaEuJ3rKR2mzfAee7qizvPX14O6HDnzz8eHheRCXtu"/>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70592" y="1401631"/>
            <a:ext cx="4485860" cy="4485860"/>
          </a:xfrm>
          <a:prstGeom prst="rect">
            <a:avLst/>
          </a:prstGeom>
          <a:noFill/>
          <a:ln>
            <a:solidFill>
              <a:srgbClr val="8F383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48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997E989-D798-4C62-8E93-3D2D613C2488}" type="slidenum">
              <a:rPr lang="en-US" smtClean="0"/>
              <a:pPr/>
              <a:t>12</a:t>
            </a:fld>
            <a:endParaRPr lang="en-US"/>
          </a:p>
        </p:txBody>
      </p:sp>
      <p:sp>
        <p:nvSpPr>
          <p:cNvPr id="3" name="Title 2"/>
          <p:cNvSpPr>
            <a:spLocks noGrp="1"/>
          </p:cNvSpPr>
          <p:nvPr>
            <p:ph type="title"/>
          </p:nvPr>
        </p:nvSpPr>
        <p:spPr/>
        <p:txBody>
          <a:bodyPr/>
          <a:lstStyle/>
          <a:p>
            <a:r>
              <a:rPr lang="en-US" b="1" dirty="0"/>
              <a:t>Chicago Center for Teaching</a:t>
            </a:r>
          </a:p>
        </p:txBody>
      </p:sp>
      <p:sp>
        <p:nvSpPr>
          <p:cNvPr id="5" name="Content Placeholder 4"/>
          <p:cNvSpPr>
            <a:spLocks noGrp="1"/>
          </p:cNvSpPr>
          <p:nvPr>
            <p:ph sz="quarter" idx="20"/>
          </p:nvPr>
        </p:nvSpPr>
        <p:spPr>
          <a:xfrm>
            <a:off x="5125913" y="1136077"/>
            <a:ext cx="6327322" cy="5107039"/>
          </a:xfrm>
        </p:spPr>
        <p:txBody>
          <a:bodyPr/>
          <a:lstStyle/>
          <a:p>
            <a:r>
              <a:rPr lang="en-US" dirty="0"/>
              <a:t>Survey themes</a:t>
            </a:r>
          </a:p>
          <a:p>
            <a:pPr marL="342900" indent="-342900">
              <a:buFont typeface="Arial" panose="020B0604020202020204" pitchFamily="34" charset="0"/>
              <a:buChar char="•"/>
            </a:pPr>
            <a:r>
              <a:rPr lang="en-US" b="0" dirty="0"/>
              <a:t>Development of research skills </a:t>
            </a:r>
          </a:p>
          <a:p>
            <a:pPr marL="342900" indent="-342900">
              <a:buFont typeface="Arial" panose="020B0604020202020204" pitchFamily="34" charset="0"/>
              <a:buChar char="•"/>
            </a:pPr>
            <a:r>
              <a:rPr lang="en-US" b="0" dirty="0"/>
              <a:t>Comparisons with responses from</a:t>
            </a:r>
            <a:br>
              <a:rPr lang="en-US" b="0" dirty="0"/>
            </a:br>
            <a:r>
              <a:rPr lang="en-US" b="0" dirty="0"/>
              <a:t>graduate instructors regarding research skills</a:t>
            </a:r>
          </a:p>
          <a:p>
            <a:pPr marL="342900" indent="-342900">
              <a:buFont typeface="Arial" panose="020B0604020202020204" pitchFamily="34" charset="0"/>
              <a:buChar char="•"/>
            </a:pPr>
            <a:r>
              <a:rPr lang="en-US" b="0" dirty="0"/>
              <a:t>Impact of library instruction </a:t>
            </a:r>
          </a:p>
          <a:p>
            <a:pPr marL="342900" indent="-342900">
              <a:buFont typeface="Arial" panose="020B0604020202020204" pitchFamily="34" charset="0"/>
              <a:buChar char="•"/>
            </a:pPr>
            <a:endParaRPr lang="en-US" b="0" dirty="0"/>
          </a:p>
          <a:p>
            <a:r>
              <a:rPr lang="en-US" dirty="0"/>
              <a:t>Outcomes</a:t>
            </a:r>
          </a:p>
          <a:p>
            <a:pPr marL="342900" indent="-342900">
              <a:buFont typeface="Arial" panose="020B0604020202020204" pitchFamily="34" charset="0"/>
              <a:buChar char="•"/>
            </a:pPr>
            <a:r>
              <a:rPr lang="en-US" b="0" dirty="0"/>
              <a:t>Deepened relationship with the Center</a:t>
            </a:r>
          </a:p>
          <a:p>
            <a:pPr marL="342900" indent="-342900">
              <a:buFont typeface="Arial" panose="020B0604020202020204" pitchFamily="34" charset="0"/>
              <a:buChar char="•"/>
            </a:pPr>
            <a:r>
              <a:rPr lang="en-US" b="0" dirty="0"/>
              <a:t>Highlighted importance of research assignments</a:t>
            </a:r>
          </a:p>
          <a:p>
            <a:pPr marL="342900" indent="-342900">
              <a:buFont typeface="Arial" panose="020B0604020202020204" pitchFamily="34" charset="0"/>
              <a:buChar char="•"/>
            </a:pPr>
            <a:r>
              <a:rPr lang="en-US" b="0" dirty="0"/>
              <a:t>Quarterly “Teaching Talks”</a:t>
            </a:r>
          </a:p>
        </p:txBody>
      </p:sp>
      <p:pic>
        <p:nvPicPr>
          <p:cNvPr id="6" name="Picture Placeholder 5"/>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l="29120" r="8128"/>
          <a:stretch/>
        </p:blipFill>
        <p:spPr/>
      </p:pic>
    </p:spTree>
    <p:extLst>
      <p:ext uri="{BB962C8B-B14F-4D97-AF65-F5344CB8AC3E}">
        <p14:creationId xmlns:p14="http://schemas.microsoft.com/office/powerpoint/2010/main" val="353394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997E989-D798-4C62-8E93-3D2D613C2488}" type="slidenum">
              <a:rPr lang="en-US" smtClean="0"/>
              <a:pPr/>
              <a:t>13</a:t>
            </a:fld>
            <a:endParaRPr lang="en-US"/>
          </a:p>
        </p:txBody>
      </p:sp>
      <p:sp>
        <p:nvSpPr>
          <p:cNvPr id="6" name="Title 5"/>
          <p:cNvSpPr>
            <a:spLocks noGrp="1"/>
          </p:cNvSpPr>
          <p:nvPr>
            <p:ph type="title"/>
          </p:nvPr>
        </p:nvSpPr>
        <p:spPr>
          <a:xfrm>
            <a:off x="304800" y="209549"/>
            <a:ext cx="9468787" cy="1089529"/>
          </a:xfrm>
        </p:spPr>
        <p:txBody>
          <a:bodyPr/>
          <a:lstStyle/>
          <a:p>
            <a:r>
              <a:rPr lang="en-US" b="1" dirty="0"/>
              <a:t>College Center for Research &amp; Fellowships (CCRF)</a:t>
            </a:r>
          </a:p>
        </p:txBody>
      </p:sp>
      <p:sp>
        <p:nvSpPr>
          <p:cNvPr id="8" name="Content Placeholder 7"/>
          <p:cNvSpPr>
            <a:spLocks noGrp="1"/>
          </p:cNvSpPr>
          <p:nvPr>
            <p:ph sz="quarter" idx="20"/>
          </p:nvPr>
        </p:nvSpPr>
        <p:spPr>
          <a:xfrm>
            <a:off x="366713" y="1433689"/>
            <a:ext cx="6476297" cy="4518160"/>
          </a:xfrm>
        </p:spPr>
        <p:txBody>
          <a:bodyPr vert="horz" lIns="91440" tIns="45720" rIns="91440" bIns="45720" rtlCol="0" anchor="t">
            <a:spAutoFit/>
          </a:bodyPr>
          <a:lstStyle/>
          <a:p>
            <a:r>
              <a:rPr lang="en-US" dirty="0"/>
              <a:t>Survey themes</a:t>
            </a:r>
          </a:p>
          <a:p>
            <a:pPr marL="342900" indent="-342900">
              <a:buFont typeface="Arial" panose="020B0604020202020204" pitchFamily="34" charset="0"/>
              <a:buChar char="•"/>
            </a:pPr>
            <a:r>
              <a:rPr lang="en-US" b="0" dirty="0"/>
              <a:t>Research skills and opportunities</a:t>
            </a:r>
          </a:p>
          <a:p>
            <a:pPr marL="342900" indent="-342900">
              <a:buFont typeface="Arial" panose="020B0604020202020204" pitchFamily="34" charset="0"/>
              <a:buChar char="•"/>
            </a:pPr>
            <a:r>
              <a:rPr lang="en-US" b="0" dirty="0"/>
              <a:t>Impact of instruction</a:t>
            </a:r>
          </a:p>
          <a:p>
            <a:endParaRPr lang="en-US" dirty="0"/>
          </a:p>
          <a:p>
            <a:r>
              <a:rPr lang="en-US" dirty="0"/>
              <a:t>Outcomes</a:t>
            </a:r>
          </a:p>
          <a:p>
            <a:pPr marL="342900" indent="-342900">
              <a:buFont typeface="Arial" panose="020B0604020202020204" pitchFamily="34" charset="0"/>
              <a:buChar char="•"/>
            </a:pPr>
            <a:r>
              <a:rPr lang="en-US" b="0" dirty="0"/>
              <a:t>Demonstrated data-informed understanding of the need for student research opportunities</a:t>
            </a:r>
          </a:p>
          <a:p>
            <a:pPr marL="342900" indent="-342900">
              <a:buFont typeface="Arial" panose="020B0604020202020204" pitchFamily="34" charset="0"/>
              <a:buChar char="•"/>
            </a:pPr>
            <a:r>
              <a:rPr lang="en-US" b="0" dirty="0"/>
              <a:t>New partnership focused on fostering undergraduate research programs and opportunities</a:t>
            </a:r>
          </a:p>
        </p:txBody>
      </p:sp>
      <p:pic>
        <p:nvPicPr>
          <p:cNvPr id="7" name="Picture Placeholder 2"/>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14098" r="14098"/>
          <a:stretch>
            <a:fillRect/>
          </a:stretch>
        </p:blipFill>
        <p:spPr>
          <a:xfrm>
            <a:off x="6843713" y="1130300"/>
            <a:ext cx="5029200" cy="4675188"/>
          </a:xfrm>
          <a:ln>
            <a:solidFill>
              <a:srgbClr val="8F3830"/>
            </a:solidFill>
          </a:ln>
        </p:spPr>
      </p:pic>
    </p:spTree>
    <p:extLst>
      <p:ext uri="{BB962C8B-B14F-4D97-AF65-F5344CB8AC3E}">
        <p14:creationId xmlns:p14="http://schemas.microsoft.com/office/powerpoint/2010/main" val="307298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997E989-D798-4C62-8E93-3D2D613C2488}" type="slidenum">
              <a:rPr lang="en-US" smtClean="0"/>
              <a:pPr/>
              <a:t>14</a:t>
            </a:fld>
            <a:endParaRPr lang="en-US"/>
          </a:p>
        </p:txBody>
      </p:sp>
      <p:sp>
        <p:nvSpPr>
          <p:cNvPr id="6" name="Title 5"/>
          <p:cNvSpPr>
            <a:spLocks noGrp="1"/>
          </p:cNvSpPr>
          <p:nvPr>
            <p:ph type="title"/>
          </p:nvPr>
        </p:nvSpPr>
        <p:spPr/>
        <p:txBody>
          <a:bodyPr/>
          <a:lstStyle/>
          <a:p>
            <a:r>
              <a:rPr lang="en-US" b="1" dirty="0"/>
              <a:t>A New Partnership</a:t>
            </a:r>
          </a:p>
        </p:txBody>
      </p:sp>
      <p:pic>
        <p:nvPicPr>
          <p:cNvPr id="3" name="Picture Placeholder 2"/>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l="15088" t="-1" r="11315" b="-560"/>
          <a:stretch/>
        </p:blipFill>
        <p:spPr>
          <a:xfrm>
            <a:off x="7179733" y="1427634"/>
            <a:ext cx="4478689" cy="4330773"/>
          </a:xfrm>
          <a:ln>
            <a:solidFill>
              <a:srgbClr val="8F3830"/>
            </a:solidFill>
          </a:ln>
        </p:spPr>
      </p:pic>
      <p:sp>
        <p:nvSpPr>
          <p:cNvPr id="8" name="Content Placeholder 7"/>
          <p:cNvSpPr>
            <a:spLocks noGrp="1"/>
          </p:cNvSpPr>
          <p:nvPr>
            <p:ph sz="quarter" idx="20"/>
          </p:nvPr>
        </p:nvSpPr>
        <p:spPr>
          <a:xfrm>
            <a:off x="366713" y="1385455"/>
            <a:ext cx="6476297" cy="3801041"/>
          </a:xfrm>
        </p:spPr>
        <p:txBody>
          <a:bodyPr/>
          <a:lstStyle/>
          <a:p>
            <a:pPr marL="342900" indent="-342900">
              <a:buFont typeface="Arial" panose="020B0604020202020204" pitchFamily="34" charset="0"/>
              <a:buChar char="•"/>
            </a:pPr>
            <a:r>
              <a:rPr lang="en-US" b="0" dirty="0"/>
              <a:t>Library support for Fulbright applicants</a:t>
            </a:r>
            <a:br>
              <a:rPr lang="en-US" b="0" dirty="0"/>
            </a:br>
            <a:endParaRPr lang="en-US" b="0" dirty="0"/>
          </a:p>
          <a:p>
            <a:pPr marL="342900" indent="-342900">
              <a:buFont typeface="Arial" panose="020B0604020202020204" pitchFamily="34" charset="0"/>
              <a:buChar char="•"/>
            </a:pPr>
            <a:r>
              <a:rPr lang="en-US" b="0" dirty="0" smtClean="0"/>
              <a:t>CCRF staff office hours in the Library</a:t>
            </a:r>
            <a:r>
              <a:rPr lang="en-US" b="0" dirty="0"/>
              <a:t/>
            </a:r>
            <a:br>
              <a:rPr lang="en-US" b="0" dirty="0"/>
            </a:br>
            <a:endParaRPr lang="en-US" b="0" dirty="0"/>
          </a:p>
          <a:p>
            <a:pPr marL="342900" indent="-342900">
              <a:buFont typeface="Arial" panose="020B0604020202020204" pitchFamily="34" charset="0"/>
              <a:buChar char="•"/>
            </a:pPr>
            <a:r>
              <a:rPr lang="en-US" b="0" dirty="0"/>
              <a:t>Support for new CCRF Summer Research Institute in the Humanities and Social Sciences</a:t>
            </a:r>
            <a:br>
              <a:rPr lang="en-US" b="0" dirty="0"/>
            </a:br>
            <a:endParaRPr lang="en-US" b="0" dirty="0"/>
          </a:p>
          <a:p>
            <a:pPr marL="342900" indent="-342900">
              <a:buFont typeface="Arial" panose="020B0604020202020204" pitchFamily="34" charset="0"/>
              <a:buChar char="•"/>
            </a:pPr>
            <a:r>
              <a:rPr lang="en-US" b="0" dirty="0" smtClean="0"/>
              <a:t>Library </a:t>
            </a:r>
            <a:r>
              <a:rPr lang="en-US" b="0" dirty="0"/>
              <a:t>hosting the 2019 Undergraduate Research Week programs</a:t>
            </a:r>
          </a:p>
        </p:txBody>
      </p:sp>
    </p:spTree>
    <p:extLst>
      <p:ext uri="{BB962C8B-B14F-4D97-AF65-F5344CB8AC3E}">
        <p14:creationId xmlns:p14="http://schemas.microsoft.com/office/powerpoint/2010/main" val="362970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Outreach to Faculty</a:t>
            </a:r>
          </a:p>
        </p:txBody>
      </p:sp>
      <p:sp>
        <p:nvSpPr>
          <p:cNvPr id="6" name="Text Placeholder 5"/>
          <p:cNvSpPr>
            <a:spLocks noGrp="1"/>
          </p:cNvSpPr>
          <p:nvPr>
            <p:ph type="body" sz="quarter" idx="13"/>
          </p:nvPr>
        </p:nvSpPr>
        <p:spPr>
          <a:xfrm>
            <a:off x="303213" y="2749421"/>
            <a:ext cx="11660187" cy="424732"/>
          </a:xfrm>
        </p:spPr>
        <p:txBody>
          <a:bodyPr/>
          <a:lstStyle/>
          <a:p>
            <a:r>
              <a:rPr lang="en-US" sz="2400" i="1" dirty="0"/>
              <a:t>Starting Conversations About </a:t>
            </a:r>
            <a:r>
              <a:rPr lang="en-US" sz="2400" i="1" dirty="0" err="1"/>
              <a:t>UChicago</a:t>
            </a:r>
            <a:r>
              <a:rPr lang="en-US" sz="2400" i="1" dirty="0"/>
              <a:t> Students</a:t>
            </a:r>
          </a:p>
        </p:txBody>
      </p:sp>
      <p:sp>
        <p:nvSpPr>
          <p:cNvPr id="4" name="Slide Number Placeholder 3"/>
          <p:cNvSpPr>
            <a:spLocks noGrp="1"/>
          </p:cNvSpPr>
          <p:nvPr>
            <p:ph type="sldNum" sz="quarter" idx="15"/>
          </p:nvPr>
        </p:nvSpPr>
        <p:spPr/>
        <p:txBody>
          <a:bodyPr/>
          <a:lstStyle/>
          <a:p>
            <a:fld id="{4997E989-D798-4C62-8E93-3D2D613C2488}" type="slidenum">
              <a:rPr lang="en-US" smtClean="0"/>
              <a:pPr/>
              <a:t>15</a:t>
            </a:fld>
            <a:endParaRPr lang="en-US" dirty="0"/>
          </a:p>
        </p:txBody>
      </p:sp>
    </p:spTree>
    <p:extLst>
      <p:ext uri="{BB962C8B-B14F-4D97-AF65-F5344CB8AC3E}">
        <p14:creationId xmlns:p14="http://schemas.microsoft.com/office/powerpoint/2010/main" val="1592243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997E989-D798-4C62-8E93-3D2D613C2488}" type="slidenum">
              <a:rPr lang="en-US" smtClean="0"/>
              <a:pPr/>
              <a:t>16</a:t>
            </a:fld>
            <a:endParaRPr lang="en-US"/>
          </a:p>
        </p:txBody>
      </p:sp>
      <p:sp>
        <p:nvSpPr>
          <p:cNvPr id="6" name="Title 5"/>
          <p:cNvSpPr>
            <a:spLocks noGrp="1"/>
          </p:cNvSpPr>
          <p:nvPr>
            <p:ph type="title"/>
          </p:nvPr>
        </p:nvSpPr>
        <p:spPr>
          <a:xfrm>
            <a:off x="304801" y="219594"/>
            <a:ext cx="5471886" cy="590931"/>
          </a:xfrm>
        </p:spPr>
        <p:txBody>
          <a:bodyPr/>
          <a:lstStyle/>
          <a:p>
            <a:r>
              <a:rPr lang="en-US" b="1" dirty="0"/>
              <a:t>Faculty Newsletter</a:t>
            </a:r>
          </a:p>
        </p:txBody>
      </p:sp>
      <p:sp>
        <p:nvSpPr>
          <p:cNvPr id="2" name="Content Placeholder 1"/>
          <p:cNvSpPr>
            <a:spLocks noGrp="1"/>
          </p:cNvSpPr>
          <p:nvPr>
            <p:ph sz="quarter" idx="20"/>
          </p:nvPr>
        </p:nvSpPr>
        <p:spPr>
          <a:xfrm>
            <a:off x="366714" y="810525"/>
            <a:ext cx="5409973" cy="3319883"/>
          </a:xfrm>
        </p:spPr>
        <p:txBody>
          <a:bodyPr/>
          <a:lstStyle/>
          <a:p>
            <a:r>
              <a:rPr lang="en-US" sz="2800" i="1" dirty="0">
                <a:solidFill>
                  <a:schemeClr val="accent5"/>
                </a:solidFill>
              </a:rPr>
              <a:t>Fall 2019</a:t>
            </a:r>
          </a:p>
          <a:p>
            <a:endParaRPr lang="en-US" dirty="0">
              <a:solidFill>
                <a:schemeClr val="tx1"/>
              </a:solidFill>
            </a:endParaRPr>
          </a:p>
          <a:p>
            <a:r>
              <a:rPr lang="en-US" b="0" dirty="0">
                <a:solidFill>
                  <a:schemeClr val="tx1"/>
                </a:solidFill>
              </a:rPr>
              <a:t>Highlighting findings from Ithaka S+R Surveys demonstrating the impact of Library instruction</a:t>
            </a:r>
          </a:p>
          <a:p>
            <a:endParaRPr lang="en-US" b="0" dirty="0">
              <a:solidFill>
                <a:schemeClr val="tx1"/>
              </a:solidFill>
            </a:endParaRPr>
          </a:p>
          <a:p>
            <a:r>
              <a:rPr lang="en-US" b="0" dirty="0">
                <a:solidFill>
                  <a:schemeClr val="tx1"/>
                </a:solidFill>
              </a:rPr>
              <a:t>Promoting the Library’s instruction and assignment design services</a:t>
            </a:r>
            <a:endParaRPr lang="en-US" b="0" i="1" dirty="0">
              <a:solidFill>
                <a:schemeClr val="accent5"/>
              </a:solidFill>
            </a:endParaRPr>
          </a:p>
        </p:txBody>
      </p:sp>
      <p:pic>
        <p:nvPicPr>
          <p:cNvPr id="8" name="Picture Placeholder 7"/>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1175" b="1175"/>
          <a:stretch>
            <a:fillRect/>
          </a:stretch>
        </p:blipFill>
        <p:spPr>
          <a:xfrm>
            <a:off x="6008688" y="123825"/>
            <a:ext cx="6183312" cy="6543675"/>
          </a:xfrm>
          <a:ln>
            <a:solidFill>
              <a:schemeClr val="accent1"/>
            </a:solidFill>
          </a:ln>
        </p:spPr>
      </p:pic>
    </p:spTree>
    <p:extLst>
      <p:ext uri="{BB962C8B-B14F-4D97-AF65-F5344CB8AC3E}">
        <p14:creationId xmlns:p14="http://schemas.microsoft.com/office/powerpoint/2010/main" val="3540829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997E989-D798-4C62-8E93-3D2D613C2488}" type="slidenum">
              <a:rPr lang="en-US" smtClean="0"/>
              <a:pPr/>
              <a:t>17</a:t>
            </a:fld>
            <a:endParaRPr lang="en-US"/>
          </a:p>
        </p:txBody>
      </p:sp>
      <p:sp>
        <p:nvSpPr>
          <p:cNvPr id="3" name="Title 2"/>
          <p:cNvSpPr>
            <a:spLocks noGrp="1"/>
          </p:cNvSpPr>
          <p:nvPr>
            <p:ph type="title"/>
          </p:nvPr>
        </p:nvSpPr>
        <p:spPr/>
        <p:txBody>
          <a:bodyPr/>
          <a:lstStyle/>
          <a:p>
            <a:r>
              <a:rPr lang="en-US" b="1" dirty="0"/>
              <a:t>Sharing What We Learned</a:t>
            </a:r>
          </a:p>
        </p:txBody>
      </p:sp>
      <p:pic>
        <p:nvPicPr>
          <p:cNvPr id="6" name="Picture Placeholder 5"/>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0657" t="802" r="-1635" b="-8985"/>
          <a:stretch/>
        </p:blipFill>
        <p:spPr>
          <a:xfrm>
            <a:off x="302062" y="1136077"/>
            <a:ext cx="4902116" cy="4572000"/>
          </a:xfrm>
        </p:spPr>
      </p:pic>
      <p:sp>
        <p:nvSpPr>
          <p:cNvPr id="4" name="Content Placeholder 3"/>
          <p:cNvSpPr>
            <a:spLocks noGrp="1"/>
          </p:cNvSpPr>
          <p:nvPr>
            <p:ph sz="quarter" idx="20"/>
          </p:nvPr>
        </p:nvSpPr>
        <p:spPr>
          <a:xfrm>
            <a:off x="5125913" y="1136077"/>
            <a:ext cx="6327322" cy="4261679"/>
          </a:xfrm>
        </p:spPr>
        <p:txBody>
          <a:bodyPr/>
          <a:lstStyle/>
          <a:p>
            <a:pPr marL="342900" indent="-342900">
              <a:buFont typeface="Arial" panose="020B0604020202020204" pitchFamily="34" charset="0"/>
              <a:buChar char="•"/>
            </a:pPr>
            <a:r>
              <a:rPr lang="en-US" b="0" dirty="0"/>
              <a:t>Survey data is available for specific majors, departments or divisions</a:t>
            </a:r>
            <a:br>
              <a:rPr lang="en-US" b="0" dirty="0"/>
            </a:br>
            <a:r>
              <a:rPr lang="en-US" b="0" dirty="0"/>
              <a:t>(if data can be anonymized)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0" dirty="0"/>
              <a:t>Social Work Librarian used graduate  survey data to plan his outreach to the School of Social Administration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0" dirty="0"/>
              <a:t>Additional reports and talking points for specific divisions or departments are being developed for Library liaisons</a:t>
            </a:r>
            <a:endParaRPr lang="en-US" dirty="0"/>
          </a:p>
        </p:txBody>
      </p:sp>
    </p:spTree>
    <p:extLst>
      <p:ext uri="{BB962C8B-B14F-4D97-AF65-F5344CB8AC3E}">
        <p14:creationId xmlns:p14="http://schemas.microsoft.com/office/powerpoint/2010/main" val="192993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2995" y="1906779"/>
            <a:ext cx="11660405" cy="1479888"/>
          </a:xfrm>
        </p:spPr>
        <p:txBody>
          <a:bodyPr/>
          <a:lstStyle/>
          <a:p>
            <a:r>
              <a:rPr lang="en-US" dirty="0"/>
              <a:t>Outreach to University Administration</a:t>
            </a:r>
          </a:p>
        </p:txBody>
      </p:sp>
      <p:sp>
        <p:nvSpPr>
          <p:cNvPr id="6" name="Text Placeholder 5"/>
          <p:cNvSpPr>
            <a:spLocks noGrp="1"/>
          </p:cNvSpPr>
          <p:nvPr>
            <p:ph type="body" sz="quarter" idx="13"/>
          </p:nvPr>
        </p:nvSpPr>
        <p:spPr>
          <a:xfrm>
            <a:off x="302995" y="3607376"/>
            <a:ext cx="11660187" cy="424732"/>
          </a:xfrm>
        </p:spPr>
        <p:txBody>
          <a:bodyPr/>
          <a:lstStyle/>
          <a:p>
            <a:r>
              <a:rPr lang="en-US" sz="2400" i="1" dirty="0"/>
              <a:t>Changing Perspectives About Our Role</a:t>
            </a:r>
          </a:p>
        </p:txBody>
      </p:sp>
      <p:sp>
        <p:nvSpPr>
          <p:cNvPr id="4" name="Slide Number Placeholder 3"/>
          <p:cNvSpPr>
            <a:spLocks noGrp="1"/>
          </p:cNvSpPr>
          <p:nvPr>
            <p:ph type="sldNum" sz="quarter" idx="15"/>
          </p:nvPr>
        </p:nvSpPr>
        <p:spPr/>
        <p:txBody>
          <a:bodyPr/>
          <a:lstStyle/>
          <a:p>
            <a:fld id="{4997E989-D798-4C62-8E93-3D2D613C2488}" type="slidenum">
              <a:rPr lang="en-US" smtClean="0"/>
              <a:pPr/>
              <a:t>18</a:t>
            </a:fld>
            <a:endParaRPr lang="en-US" dirty="0"/>
          </a:p>
        </p:txBody>
      </p:sp>
    </p:spTree>
    <p:extLst>
      <p:ext uri="{BB962C8B-B14F-4D97-AF65-F5344CB8AC3E}">
        <p14:creationId xmlns:p14="http://schemas.microsoft.com/office/powerpoint/2010/main" val="277193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997E989-D798-4C62-8E93-3D2D613C2488}" type="slidenum">
              <a:rPr lang="en-US" smtClean="0"/>
              <a:pPr/>
              <a:t>19</a:t>
            </a:fld>
            <a:endParaRPr lang="en-US"/>
          </a:p>
        </p:txBody>
      </p:sp>
      <p:sp>
        <p:nvSpPr>
          <p:cNvPr id="3" name="Title 2"/>
          <p:cNvSpPr>
            <a:spLocks noGrp="1"/>
          </p:cNvSpPr>
          <p:nvPr>
            <p:ph type="title"/>
          </p:nvPr>
        </p:nvSpPr>
        <p:spPr/>
        <p:txBody>
          <a:bodyPr/>
          <a:lstStyle/>
          <a:p>
            <a:r>
              <a:rPr lang="en-US" b="1" dirty="0"/>
              <a:t>Different Responses</a:t>
            </a:r>
          </a:p>
        </p:txBody>
      </p:sp>
      <p:sp>
        <p:nvSpPr>
          <p:cNvPr id="5" name="Content Placeholder 4"/>
          <p:cNvSpPr>
            <a:spLocks noGrp="1"/>
          </p:cNvSpPr>
          <p:nvPr>
            <p:ph sz="quarter" idx="20"/>
          </p:nvPr>
        </p:nvSpPr>
        <p:spPr>
          <a:xfrm>
            <a:off x="304799" y="1000610"/>
            <a:ext cx="5396089" cy="4722318"/>
          </a:xfrm>
        </p:spPr>
        <p:txBody>
          <a:bodyPr vert="horz" lIns="91440" tIns="45720" rIns="91440" bIns="45720" rtlCol="0" anchor="t">
            <a:spAutoFit/>
          </a:bodyPr>
          <a:lstStyle/>
          <a:p>
            <a:r>
              <a:rPr lang="en-US" dirty="0">
                <a:solidFill>
                  <a:schemeClr val="accent5"/>
                </a:solidFill>
              </a:rPr>
              <a:t>Office of the Deans of Students</a:t>
            </a:r>
          </a:p>
          <a:p>
            <a:pPr marL="342900" indent="-342900">
              <a:buFont typeface="Arial" panose="020B0604020202020204" pitchFamily="34" charset="0"/>
              <a:buChar char="•"/>
            </a:pPr>
            <a:r>
              <a:rPr lang="en-US" b="0" dirty="0"/>
              <a:t>Brought survey findings to highlight common areas of interest and concern</a:t>
            </a:r>
          </a:p>
          <a:p>
            <a:pPr marL="342900" indent="-342900">
              <a:buFont typeface="Arial" panose="020B0604020202020204" pitchFamily="34" charset="0"/>
              <a:buChar char="•"/>
            </a:pPr>
            <a:r>
              <a:rPr lang="en-US" b="0" dirty="0"/>
              <a:t>Emphasized the Library’s role supporting teaching and research</a:t>
            </a:r>
          </a:p>
          <a:p>
            <a:r>
              <a:rPr lang="en-US" dirty="0"/>
              <a:t>Response</a:t>
            </a:r>
          </a:p>
          <a:p>
            <a:pPr marL="342900" indent="-342900">
              <a:buFont typeface="Arial" panose="020B0604020202020204" pitchFamily="34" charset="0"/>
              <a:buChar char="•"/>
            </a:pPr>
            <a:r>
              <a:rPr lang="en-US" b="0" dirty="0"/>
              <a:t>Deans had different priorities:  study space</a:t>
            </a:r>
          </a:p>
          <a:p>
            <a:pPr marL="342900" indent="-342900">
              <a:buFont typeface="Arial" panose="020B0604020202020204" pitchFamily="34" charset="0"/>
              <a:buChar char="•"/>
            </a:pPr>
            <a:r>
              <a:rPr lang="en-US" b="0" dirty="0"/>
              <a:t>Did not envision the Library’s role outside of facilities</a:t>
            </a:r>
          </a:p>
        </p:txBody>
      </p:sp>
      <p:sp>
        <p:nvSpPr>
          <p:cNvPr id="7" name="Content Placeholder 4"/>
          <p:cNvSpPr txBox="1">
            <a:spLocks/>
          </p:cNvSpPr>
          <p:nvPr/>
        </p:nvSpPr>
        <p:spPr>
          <a:xfrm>
            <a:off x="6016978" y="1000610"/>
            <a:ext cx="5751688" cy="3725122"/>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458788" indent="-230188" algn="l" defTabSz="914400" rtl="0" eaLnBrk="1" latinLnBrk="0" hangingPunct="1">
              <a:lnSpc>
                <a:spcPct val="90000"/>
              </a:lnSpc>
              <a:spcBef>
                <a:spcPts val="500"/>
              </a:spcBef>
              <a:buFont typeface="Arial" panose="020B0604020202020204" pitchFamily="34" charset="0"/>
              <a:buChar char="•"/>
              <a:tabLst/>
              <a:defRPr sz="2000" kern="1200">
                <a:solidFill>
                  <a:srgbClr val="000000"/>
                </a:solidFill>
                <a:latin typeface="+mn-lt"/>
                <a:ea typeface="+mn-ea"/>
                <a:cs typeface="+mn-cs"/>
              </a:defRPr>
            </a:lvl2pPr>
            <a:lvl3pPr marL="687388" indent="-222250" algn="l" defTabSz="914400" rtl="0" eaLnBrk="1" latinLnBrk="0" hangingPunct="1">
              <a:lnSpc>
                <a:spcPct val="90000"/>
              </a:lnSpc>
              <a:spcBef>
                <a:spcPts val="1200"/>
              </a:spcBef>
              <a:spcAft>
                <a:spcPts val="1200"/>
              </a:spcAft>
              <a:buFont typeface="Arial" panose="020B0604020202020204" pitchFamily="34" charset="0"/>
              <a:buChar char="•"/>
              <a:tabLst/>
              <a:defRPr sz="2000" b="0" kern="1200">
                <a:solidFill>
                  <a:schemeClr val="tx1">
                    <a:lumMod val="75000"/>
                  </a:schemeClr>
                </a:solidFill>
                <a:latin typeface="+mn-lt"/>
                <a:ea typeface="+mn-ea"/>
                <a:cs typeface="+mn-cs"/>
              </a:defRPr>
            </a:lvl3pPr>
            <a:lvl4pPr marL="917575" indent="-230188" algn="l" defTabSz="914400" rtl="0" eaLnBrk="1" latinLnBrk="0" hangingPunct="1">
              <a:lnSpc>
                <a:spcPct val="90000"/>
              </a:lnSpc>
              <a:spcBef>
                <a:spcPts val="0"/>
              </a:spcBef>
              <a:spcAft>
                <a:spcPts val="600"/>
              </a:spcAft>
              <a:buFont typeface="Arial" panose="020B0604020202020204" pitchFamily="34" charset="0"/>
              <a:buChar char="•"/>
              <a:tabLst/>
              <a:defRPr sz="1800" kern="1200">
                <a:solidFill>
                  <a:srgbClr val="000000"/>
                </a:solidFill>
                <a:latin typeface="+mn-lt"/>
                <a:ea typeface="+mn-ea"/>
                <a:cs typeface="+mn-cs"/>
              </a:defRPr>
            </a:lvl4pPr>
            <a:lvl5pPr marL="1147763" indent="-230188" algn="l" defTabSz="914400" rtl="0" eaLnBrk="1" latinLnBrk="0" hangingPunct="1">
              <a:lnSpc>
                <a:spcPct val="90000"/>
              </a:lnSpc>
              <a:spcBef>
                <a:spcPts val="0"/>
              </a:spcBef>
              <a:spcAft>
                <a:spcPts val="600"/>
              </a:spcAft>
              <a:buFont typeface="Arial" panose="020B0604020202020204" pitchFamily="34" charset="0"/>
              <a:buChar char="•"/>
              <a:tabLst/>
              <a:defRPr sz="1800" kern="1200">
                <a:solidFill>
                  <a:schemeClr val="tx1"/>
                </a:solidFill>
                <a:latin typeface="+mn-lt"/>
                <a:ea typeface="+mn-ea"/>
                <a:cs typeface="+mn-cs"/>
              </a:defRPr>
            </a:lvl5pPr>
            <a:lvl6pPr marL="1376363" indent="-228600" algn="l" defTabSz="914400" rtl="0" eaLnBrk="1" latinLnBrk="0" hangingPunct="1">
              <a:lnSpc>
                <a:spcPct val="100000"/>
              </a:lnSpc>
              <a:spcBef>
                <a:spcPts val="500"/>
              </a:spcBef>
              <a:buFont typeface="Arial" panose="020B0604020202020204" pitchFamily="34" charset="0"/>
              <a:buChar char="•"/>
              <a:tabLst/>
              <a:defRPr sz="1800" kern="1200">
                <a:solidFill>
                  <a:schemeClr val="tx1">
                    <a:lumMod val="75000"/>
                  </a:schemeClr>
                </a:solidFill>
                <a:latin typeface="+mn-lt"/>
                <a:ea typeface="+mn-ea"/>
                <a:cs typeface="+mn-cs"/>
              </a:defRPr>
            </a:lvl6pPr>
            <a:lvl7pPr marL="461963" indent="-254000" algn="l" defTabSz="914400" rtl="0" eaLnBrk="1" latinLnBrk="0" hangingPunct="1">
              <a:lnSpc>
                <a:spcPct val="90000"/>
              </a:lnSpc>
              <a:spcBef>
                <a:spcPts val="0"/>
              </a:spcBef>
              <a:spcAft>
                <a:spcPts val="1200"/>
              </a:spcAft>
              <a:buFont typeface="Arial" panose="020B0604020202020204" pitchFamily="34" charset="0"/>
              <a:buChar char="•"/>
              <a:tabLst/>
              <a:defRPr sz="1800" kern="1200">
                <a:solidFill>
                  <a:schemeClr val="tx1">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Office of Institutional Analysis</a:t>
            </a:r>
          </a:p>
          <a:p>
            <a:pPr marL="342900" indent="-342900">
              <a:buChar char="•"/>
            </a:pPr>
            <a:r>
              <a:rPr lang="en-US" b="0" dirty="0">
                <a:solidFill>
                  <a:schemeClr val="tx1"/>
                </a:solidFill>
              </a:rPr>
              <a:t>Introduced survey instrument in the context of campus survey efforts</a:t>
            </a:r>
          </a:p>
          <a:p>
            <a:pPr marL="342900" indent="-342900">
              <a:buChar char="•"/>
            </a:pPr>
            <a:r>
              <a:rPr lang="en-US" b="0" dirty="0">
                <a:solidFill>
                  <a:schemeClr val="tx1"/>
                </a:solidFill>
              </a:rPr>
              <a:t>Emphasized the Library's interest in sharing and making use of data</a:t>
            </a:r>
          </a:p>
          <a:p>
            <a:pPr marL="342900" indent="-342900">
              <a:buChar char="•"/>
            </a:pPr>
            <a:endParaRPr lang="en-US" b="0" dirty="0">
              <a:solidFill>
                <a:schemeClr val="tx1"/>
              </a:solidFill>
            </a:endParaRPr>
          </a:p>
          <a:p>
            <a:r>
              <a:rPr lang="en-US" dirty="0">
                <a:solidFill>
                  <a:schemeClr val="tx1"/>
                </a:solidFill>
              </a:rPr>
              <a:t>Response</a:t>
            </a:r>
          </a:p>
          <a:p>
            <a:pPr marL="342900" indent="-342900">
              <a:buChar char="•"/>
            </a:pPr>
            <a:r>
              <a:rPr lang="en-US" b="0" dirty="0">
                <a:solidFill>
                  <a:schemeClr val="tx1"/>
                </a:solidFill>
              </a:rPr>
              <a:t>Enthusiasm about future data-informed collaborations</a:t>
            </a:r>
            <a:endParaRPr lang="en-US" dirty="0" err="1">
              <a:solidFill>
                <a:schemeClr val="tx1"/>
              </a:solidFill>
            </a:endParaRPr>
          </a:p>
        </p:txBody>
      </p:sp>
    </p:spTree>
    <p:extLst>
      <p:ext uri="{BB962C8B-B14F-4D97-AF65-F5344CB8AC3E}">
        <p14:creationId xmlns:p14="http://schemas.microsoft.com/office/powerpoint/2010/main" val="375305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997E989-D798-4C62-8E93-3D2D613C2488}" type="slidenum">
              <a:rPr lang="en-US" smtClean="0"/>
              <a:pPr/>
              <a:t>2</a:t>
            </a:fld>
            <a:endParaRPr lang="en-US"/>
          </a:p>
        </p:txBody>
      </p:sp>
      <p:sp>
        <p:nvSpPr>
          <p:cNvPr id="3" name="Content Placeholder 2"/>
          <p:cNvSpPr>
            <a:spLocks noGrp="1"/>
          </p:cNvSpPr>
          <p:nvPr>
            <p:ph idx="4294967295"/>
          </p:nvPr>
        </p:nvSpPr>
        <p:spPr>
          <a:xfrm>
            <a:off x="4257206" y="1484312"/>
            <a:ext cx="6701079" cy="3379387"/>
          </a:xfrm>
        </p:spPr>
        <p:txBody>
          <a:bodyPr/>
          <a:lstStyle/>
          <a:p>
            <a:pPr>
              <a:spcAft>
                <a:spcPts val="600"/>
              </a:spcAft>
            </a:pPr>
            <a:r>
              <a:rPr lang="en-US" dirty="0">
                <a:solidFill>
                  <a:schemeClr val="tx1">
                    <a:lumMod val="75000"/>
                  </a:schemeClr>
                </a:solidFill>
              </a:rPr>
              <a:t>Rebecca Starkey</a:t>
            </a:r>
          </a:p>
          <a:p>
            <a:pPr>
              <a:lnSpc>
                <a:spcPct val="100000"/>
              </a:lnSpc>
              <a:spcBef>
                <a:spcPts val="600"/>
              </a:spcBef>
              <a:spcAft>
                <a:spcPts val="600"/>
              </a:spcAft>
            </a:pPr>
            <a:r>
              <a:rPr lang="en-US" b="0" i="1" dirty="0">
                <a:solidFill>
                  <a:schemeClr val="tx1">
                    <a:lumMod val="75000"/>
                  </a:schemeClr>
                </a:solidFill>
              </a:rPr>
              <a:t>Librarian for College Instruction &amp; Outreach</a:t>
            </a:r>
            <a:endParaRPr lang="en-US" i="1" dirty="0">
              <a:solidFill>
                <a:schemeClr val="tx1">
                  <a:lumMod val="75000"/>
                </a:schemeClr>
              </a:solidFill>
            </a:endParaRPr>
          </a:p>
          <a:p>
            <a:pPr marL="342900" indent="-342900">
              <a:spcAft>
                <a:spcPts val="1200"/>
              </a:spcAft>
              <a:buFont typeface="Arial" charset="0"/>
              <a:buChar char="•"/>
            </a:pPr>
            <a:r>
              <a:rPr lang="en-US" b="0" dirty="0">
                <a:solidFill>
                  <a:schemeClr val="tx1">
                    <a:lumMod val="75000"/>
                  </a:schemeClr>
                </a:solidFill>
              </a:rPr>
              <a:t>Focus on undergraduate research, teaching, and learning</a:t>
            </a:r>
          </a:p>
          <a:p>
            <a:pPr marL="342900" indent="-342900">
              <a:spcAft>
                <a:spcPts val="1200"/>
              </a:spcAft>
              <a:buFont typeface="Arial" charset="0"/>
              <a:buChar char="•"/>
            </a:pPr>
            <a:r>
              <a:rPr lang="en-US" b="0" dirty="0">
                <a:solidFill>
                  <a:schemeClr val="tx1">
                    <a:lumMod val="75000"/>
                  </a:schemeClr>
                </a:solidFill>
              </a:rPr>
              <a:t>Library liaison for The College</a:t>
            </a:r>
          </a:p>
          <a:p>
            <a:pPr marL="342900" indent="-342900">
              <a:spcAft>
                <a:spcPts val="1200"/>
              </a:spcAft>
              <a:buFont typeface="Arial" charset="0"/>
              <a:buChar char="•"/>
            </a:pPr>
            <a:r>
              <a:rPr lang="en-US" b="0" dirty="0">
                <a:solidFill>
                  <a:schemeClr val="tx1">
                    <a:lumMod val="75000"/>
                  </a:schemeClr>
                </a:solidFill>
              </a:rPr>
              <a:t>Chair of the Library’s Instruction &amp; Outreach Steering Committee</a:t>
            </a:r>
          </a:p>
        </p:txBody>
      </p:sp>
      <p:sp>
        <p:nvSpPr>
          <p:cNvPr id="4" name="Title 3"/>
          <p:cNvSpPr>
            <a:spLocks noGrp="1"/>
          </p:cNvSpPr>
          <p:nvPr>
            <p:ph type="title"/>
          </p:nvPr>
        </p:nvSpPr>
        <p:spPr/>
        <p:txBody>
          <a:bodyPr/>
          <a:lstStyle/>
          <a:p>
            <a:r>
              <a:rPr lang="en-US" b="1" dirty="0"/>
              <a:t>About Us</a:t>
            </a:r>
          </a:p>
        </p:txBody>
      </p:sp>
      <p:pic>
        <p:nvPicPr>
          <p:cNvPr id="9" name="Picture Placeholder 8"/>
          <p:cNvPicPr>
            <a:picLocks noGrp="1" noChangeAspect="1"/>
          </p:cNvPicPr>
          <p:nvPr>
            <p:ph type="pic" sz="quarter" idx="20"/>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64658" y="1203513"/>
            <a:ext cx="2952599" cy="4428899"/>
          </a:xfrm>
          <a:ln>
            <a:solidFill>
              <a:srgbClr val="8F3830"/>
            </a:solidFill>
          </a:ln>
        </p:spPr>
      </p:pic>
      <p:sp>
        <p:nvSpPr>
          <p:cNvPr id="7" name="Footer Placeholder 6"/>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121987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997E989-D798-4C62-8E93-3D2D613C2488}" type="slidenum">
              <a:rPr lang="en-US" smtClean="0"/>
              <a:pPr/>
              <a:t>20</a:t>
            </a:fld>
            <a:endParaRPr lang="en-US"/>
          </a:p>
        </p:txBody>
      </p:sp>
      <p:sp>
        <p:nvSpPr>
          <p:cNvPr id="6" name="Title 5"/>
          <p:cNvSpPr>
            <a:spLocks noGrp="1"/>
          </p:cNvSpPr>
          <p:nvPr>
            <p:ph type="title"/>
          </p:nvPr>
        </p:nvSpPr>
        <p:spPr/>
        <p:txBody>
          <a:bodyPr/>
          <a:lstStyle/>
          <a:p>
            <a:r>
              <a:rPr lang="en-US" b="1" dirty="0"/>
              <a:t>Future Use of </a:t>
            </a:r>
            <a:r>
              <a:rPr lang="en-US" b="1" dirty="0" err="1"/>
              <a:t>Ithaka</a:t>
            </a:r>
            <a:r>
              <a:rPr lang="en-US" b="1" dirty="0"/>
              <a:t> Survey Data</a:t>
            </a:r>
          </a:p>
        </p:txBody>
      </p:sp>
      <p:pic>
        <p:nvPicPr>
          <p:cNvPr id="1028" name="Picture 4" descr="https://lh3.googleusercontent.com/P4foPBYxkRPT6KjHZfn3iCtZX3r3a5aL_lY40Ed9m_Br7X34n23ufO4tpNzNQrJ2R30bln7FEZrWqyyt5yAB1y8QxffMMHvuKYXvmqvZn6HWjYBjoPd35fA71FZ7_bgpykFUXp-V"/>
          <p:cNvPicPr>
            <a:picLocks noGrp="1" noChangeAspect="1" noChangeArrowheads="1"/>
          </p:cNvPicPr>
          <p:nvPr>
            <p:ph idx="18"/>
          </p:nvPr>
        </p:nvPicPr>
        <p:blipFill>
          <a:blip r:embed="rId3" cstate="screen">
            <a:extLst>
              <a:ext uri="{28A0092B-C50C-407E-A947-70E740481C1C}">
                <a14:useLocalDpi xmlns:a14="http://schemas.microsoft.com/office/drawing/2010/main" val="0"/>
              </a:ext>
            </a:extLst>
          </a:blip>
          <a:srcRect/>
          <a:stretch>
            <a:fillRect/>
          </a:stretch>
        </p:blipFill>
        <p:spPr bwMode="auto">
          <a:xfrm>
            <a:off x="6320718" y="1573741"/>
            <a:ext cx="4403726" cy="4403726"/>
          </a:xfrm>
          <a:prstGeom prst="rect">
            <a:avLst/>
          </a:prstGeom>
          <a:noFill/>
          <a:ln>
            <a:solidFill>
              <a:srgbClr val="8F3830"/>
            </a:solidFill>
          </a:ln>
          <a:extLst>
            <a:ext uri="{909E8E84-426E-40DD-AFC4-6F175D3DCCD1}">
              <a14:hiddenFill xmlns:a14="http://schemas.microsoft.com/office/drawing/2010/main">
                <a:solidFill>
                  <a:srgbClr val="FFFFFF"/>
                </a:solidFill>
              </a14:hiddenFill>
            </a:ext>
          </a:extLst>
        </p:spPr>
      </p:pic>
      <p:sp>
        <p:nvSpPr>
          <p:cNvPr id="18" name="Content Placeholder 1"/>
          <p:cNvSpPr>
            <a:spLocks noGrp="1"/>
          </p:cNvSpPr>
          <p:nvPr>
            <p:ph sz="quarter" idx="4294967295"/>
          </p:nvPr>
        </p:nvSpPr>
        <p:spPr>
          <a:xfrm>
            <a:off x="366713" y="1490132"/>
            <a:ext cx="5334176" cy="3929281"/>
          </a:xfrm>
          <a:prstGeom prst="rect">
            <a:avLst/>
          </a:prstGeom>
        </p:spPr>
        <p:txBody>
          <a:bodyPr/>
          <a:lstStyle/>
          <a:p>
            <a:pPr marL="342900" indent="-342900">
              <a:buFont typeface="Arial" panose="020B0604020202020204" pitchFamily="34" charset="0"/>
              <a:buChar char="•"/>
            </a:pPr>
            <a:r>
              <a:rPr lang="en-US" dirty="0">
                <a:solidFill>
                  <a:schemeClr val="accent5"/>
                </a:solidFill>
              </a:rPr>
              <a:t>Development of our new </a:t>
            </a:r>
            <a:br>
              <a:rPr lang="en-US" dirty="0">
                <a:solidFill>
                  <a:schemeClr val="accent5"/>
                </a:solidFill>
              </a:rPr>
            </a:br>
            <a:r>
              <a:rPr lang="en-US" dirty="0">
                <a:solidFill>
                  <a:schemeClr val="accent5"/>
                </a:solidFill>
              </a:rPr>
              <a:t>Center for Digital Scholarship</a:t>
            </a:r>
            <a:r>
              <a:rPr lang="en-US" b="0" dirty="0"/>
              <a:t/>
            </a:r>
            <a:br>
              <a:rPr lang="en-US" b="0" dirty="0"/>
            </a:br>
            <a:endParaRPr lang="en-US" b="0" dirty="0"/>
          </a:p>
          <a:p>
            <a:pPr marL="342900" indent="-342900">
              <a:buFont typeface="Arial" panose="020B0604020202020204" pitchFamily="34" charset="0"/>
              <a:buChar char="•"/>
            </a:pPr>
            <a:r>
              <a:rPr lang="en-US" b="0" dirty="0"/>
              <a:t>Infographics to share with donors or alumni</a:t>
            </a:r>
          </a:p>
          <a:p>
            <a:pPr marL="342900" indent="-342900">
              <a:buFont typeface="Arial" panose="020B0604020202020204" pitchFamily="34" charset="0"/>
              <a:buChar char="•"/>
            </a:pPr>
            <a:endParaRPr lang="en-US" b="0" i="1" dirty="0">
              <a:solidFill>
                <a:schemeClr val="accent5"/>
              </a:solidFill>
            </a:endParaRPr>
          </a:p>
          <a:p>
            <a:pPr marL="342900" indent="-342900">
              <a:buFont typeface="Arial" panose="020B0604020202020204" pitchFamily="34" charset="0"/>
              <a:buChar char="•"/>
            </a:pPr>
            <a:r>
              <a:rPr lang="en-US" b="0" dirty="0"/>
              <a:t>Handouts or giveaways using survey data to promote Library services</a:t>
            </a:r>
          </a:p>
          <a:p>
            <a:pPr marL="342900" indent="-342900">
              <a:buFont typeface="Arial" panose="020B0604020202020204" pitchFamily="34" charset="0"/>
              <a:buChar char="•"/>
            </a:pPr>
            <a:endParaRPr lang="en-US" i="1" dirty="0">
              <a:solidFill>
                <a:schemeClr val="accent5"/>
              </a:solidFill>
            </a:endParaRPr>
          </a:p>
        </p:txBody>
      </p:sp>
    </p:spTree>
    <p:extLst>
      <p:ext uri="{BB962C8B-B14F-4D97-AF65-F5344CB8AC3E}">
        <p14:creationId xmlns:p14="http://schemas.microsoft.com/office/powerpoint/2010/main" val="2986465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997E989-D798-4C62-8E93-3D2D613C2488}" type="slidenum">
              <a:rPr lang="en-US" smtClean="0"/>
              <a:pPr/>
              <a:t>21</a:t>
            </a:fld>
            <a:endParaRPr lang="en-US"/>
          </a:p>
        </p:txBody>
      </p:sp>
      <p:sp>
        <p:nvSpPr>
          <p:cNvPr id="3" name="Title 2"/>
          <p:cNvSpPr>
            <a:spLocks noGrp="1"/>
          </p:cNvSpPr>
          <p:nvPr>
            <p:ph type="title"/>
          </p:nvPr>
        </p:nvSpPr>
        <p:spPr/>
        <p:txBody>
          <a:bodyPr/>
          <a:lstStyle/>
          <a:p>
            <a:r>
              <a:rPr lang="en-US" b="1" dirty="0"/>
              <a:t>Thank You!</a:t>
            </a:r>
          </a:p>
        </p:txBody>
      </p:sp>
      <p:pic>
        <p:nvPicPr>
          <p:cNvPr id="17" name="Picture Placeholder 16"/>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tretch>
            <a:fillRect/>
          </a:stretch>
        </p:blipFill>
        <p:spPr>
          <a:xfrm>
            <a:off x="3311177" y="2286042"/>
            <a:ext cx="2686318" cy="3357897"/>
          </a:xfrm>
          <a:ln>
            <a:solidFill>
              <a:srgbClr val="8F3830"/>
            </a:solidFill>
          </a:ln>
        </p:spPr>
      </p:pic>
      <p:pic>
        <p:nvPicPr>
          <p:cNvPr id="18" name="Picture Placeholder 17"/>
          <p:cNvPicPr>
            <a:picLocks noGrp="1" noChangeAspect="1"/>
          </p:cNvPicPr>
          <p:nvPr>
            <p:ph type="pic" sz="quarter" idx="20"/>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871739" y="1986339"/>
            <a:ext cx="2438400" cy="3657600"/>
          </a:xfrm>
          <a:ln>
            <a:solidFill>
              <a:srgbClr val="8F3830"/>
            </a:solidFill>
          </a:ln>
        </p:spPr>
      </p:pic>
      <p:sp>
        <p:nvSpPr>
          <p:cNvPr id="6" name="Text Placeholder 5"/>
          <p:cNvSpPr>
            <a:spLocks noGrp="1"/>
          </p:cNvSpPr>
          <p:nvPr>
            <p:ph type="body" sz="quarter" idx="21"/>
          </p:nvPr>
        </p:nvSpPr>
        <p:spPr>
          <a:xfrm>
            <a:off x="2188293" y="5768471"/>
            <a:ext cx="4692324" cy="757130"/>
          </a:xfrm>
        </p:spPr>
        <p:txBody>
          <a:bodyPr/>
          <a:lstStyle/>
          <a:p>
            <a:r>
              <a:rPr lang="en-US" dirty="0"/>
              <a:t>Elizabeth Edwards</a:t>
            </a:r>
            <a:br>
              <a:rPr lang="en-US" dirty="0"/>
            </a:br>
            <a:r>
              <a:rPr lang="en-US" b="0" dirty="0"/>
              <a:t>eee@uchicago.edu</a:t>
            </a:r>
          </a:p>
        </p:txBody>
      </p:sp>
      <p:sp>
        <p:nvSpPr>
          <p:cNvPr id="7" name="Text Placeholder 6"/>
          <p:cNvSpPr>
            <a:spLocks noGrp="1"/>
          </p:cNvSpPr>
          <p:nvPr>
            <p:ph type="body" sz="quarter" idx="22"/>
          </p:nvPr>
        </p:nvSpPr>
        <p:spPr>
          <a:xfrm>
            <a:off x="7267174" y="5768471"/>
            <a:ext cx="3836254" cy="757130"/>
          </a:xfrm>
        </p:spPr>
        <p:txBody>
          <a:bodyPr/>
          <a:lstStyle/>
          <a:p>
            <a:r>
              <a:rPr lang="en-US" dirty="0"/>
              <a:t>Rebecca Starkey</a:t>
            </a:r>
            <a:r>
              <a:rPr lang="en-US" b="0" dirty="0"/>
              <a:t>	</a:t>
            </a:r>
            <a:br>
              <a:rPr lang="en-US" b="0" dirty="0"/>
            </a:br>
            <a:r>
              <a:rPr lang="en-US" b="0" dirty="0"/>
              <a:t>rstarkey@uchicago.edu</a:t>
            </a:r>
            <a:endParaRPr lang="en-US" sz="1600" b="0" dirty="0">
              <a:solidFill>
                <a:schemeClr val="tx1">
                  <a:lumMod val="50000"/>
                </a:schemeClr>
              </a:solidFill>
            </a:endParaRPr>
          </a:p>
        </p:txBody>
      </p:sp>
      <p:sp>
        <p:nvSpPr>
          <p:cNvPr id="8" name="Content Placeholder 4"/>
          <p:cNvSpPr txBox="1">
            <a:spLocks/>
          </p:cNvSpPr>
          <p:nvPr/>
        </p:nvSpPr>
        <p:spPr>
          <a:xfrm>
            <a:off x="304800" y="1262743"/>
            <a:ext cx="10728875" cy="32601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342900" indent="-3429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2pPr>
            <a:lvl3pPr marL="687388" indent="-222250" algn="l" defTabSz="914400" rtl="0" eaLnBrk="1" latinLnBrk="0" hangingPunct="1">
              <a:lnSpc>
                <a:spcPct val="90000"/>
              </a:lnSpc>
              <a:spcBef>
                <a:spcPts val="1200"/>
              </a:spcBef>
              <a:spcAft>
                <a:spcPts val="1200"/>
              </a:spcAft>
              <a:buFont typeface="Arial" panose="020B0604020202020204" pitchFamily="34" charset="0"/>
              <a:buChar char="•"/>
              <a:tabLst/>
              <a:defRPr sz="2000" b="0" kern="1200">
                <a:solidFill>
                  <a:schemeClr val="tx1">
                    <a:lumMod val="75000"/>
                  </a:schemeClr>
                </a:solidFill>
                <a:latin typeface="+mn-lt"/>
                <a:ea typeface="+mn-ea"/>
                <a:cs typeface="+mn-cs"/>
              </a:defRPr>
            </a:lvl3pPr>
            <a:lvl4pPr marL="917575" indent="-230188" algn="l" defTabSz="914400" rtl="0" eaLnBrk="1" latinLnBrk="0" hangingPunct="1">
              <a:lnSpc>
                <a:spcPct val="90000"/>
              </a:lnSpc>
              <a:spcBef>
                <a:spcPts val="0"/>
              </a:spcBef>
              <a:spcAft>
                <a:spcPts val="600"/>
              </a:spcAft>
              <a:buFont typeface="Arial" panose="020B0604020202020204" pitchFamily="34" charset="0"/>
              <a:buChar char="•"/>
              <a:tabLst/>
              <a:defRPr sz="1800" kern="1200">
                <a:solidFill>
                  <a:srgbClr val="000000"/>
                </a:solidFill>
                <a:latin typeface="+mn-lt"/>
                <a:ea typeface="+mn-ea"/>
                <a:cs typeface="+mn-cs"/>
              </a:defRPr>
            </a:lvl4pPr>
            <a:lvl5pPr marL="1147763" indent="-230188" algn="l" defTabSz="914400" rtl="0" eaLnBrk="1" latinLnBrk="0" hangingPunct="1">
              <a:lnSpc>
                <a:spcPct val="90000"/>
              </a:lnSpc>
              <a:spcBef>
                <a:spcPts val="0"/>
              </a:spcBef>
              <a:spcAft>
                <a:spcPts val="600"/>
              </a:spcAft>
              <a:buFont typeface="Arial" panose="020B0604020202020204" pitchFamily="34" charset="0"/>
              <a:buChar char="•"/>
              <a:tabLst/>
              <a:defRPr sz="1800" kern="1200">
                <a:solidFill>
                  <a:schemeClr val="tx1"/>
                </a:solidFill>
                <a:latin typeface="+mn-lt"/>
                <a:ea typeface="+mn-ea"/>
                <a:cs typeface="+mn-cs"/>
              </a:defRPr>
            </a:lvl5pPr>
            <a:lvl6pPr marL="1376363" indent="-228600" algn="l" defTabSz="914400" rtl="0" eaLnBrk="1" latinLnBrk="0" hangingPunct="1">
              <a:lnSpc>
                <a:spcPct val="100000"/>
              </a:lnSpc>
              <a:spcBef>
                <a:spcPts val="500"/>
              </a:spcBef>
              <a:buFont typeface="Arial" panose="020B0604020202020204" pitchFamily="34" charset="0"/>
              <a:buChar char="•"/>
              <a:tabLst/>
              <a:defRPr sz="1800" kern="1200">
                <a:solidFill>
                  <a:schemeClr val="tx1">
                    <a:lumMod val="75000"/>
                  </a:schemeClr>
                </a:solidFill>
                <a:latin typeface="+mn-lt"/>
                <a:ea typeface="+mn-ea"/>
                <a:cs typeface="+mn-cs"/>
              </a:defRPr>
            </a:lvl6pPr>
            <a:lvl7pPr marL="461963" indent="-254000" algn="l" defTabSz="914400" rtl="0" eaLnBrk="1" latinLnBrk="0" hangingPunct="1">
              <a:lnSpc>
                <a:spcPct val="90000"/>
              </a:lnSpc>
              <a:spcBef>
                <a:spcPts val="0"/>
              </a:spcBef>
              <a:spcAft>
                <a:spcPts val="1200"/>
              </a:spcAft>
              <a:buFont typeface="Arial" panose="020B0604020202020204" pitchFamily="34" charset="0"/>
              <a:buChar char="•"/>
              <a:tabLst/>
              <a:defRPr sz="1800" kern="1200">
                <a:solidFill>
                  <a:schemeClr val="tx1">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Slides: </a:t>
            </a:r>
            <a:r>
              <a:rPr lang="en-US" b="0" dirty="0">
                <a:solidFill>
                  <a:schemeClr val="tx1"/>
                </a:solidFill>
              </a:rPr>
              <a:t>uchicago.box.com/v/EdwardsStarkeyLAC2018</a:t>
            </a:r>
          </a:p>
          <a:p>
            <a:endParaRPr lang="en-US" dirty="0">
              <a:solidFill>
                <a:schemeClr val="accent1"/>
              </a:solidFill>
            </a:endParaRPr>
          </a:p>
          <a:p>
            <a:r>
              <a:rPr lang="en-US" dirty="0">
                <a:solidFill>
                  <a:schemeClr val="accent1"/>
                </a:solidFill>
              </a:rPr>
              <a:t>Contact Us:</a:t>
            </a:r>
          </a:p>
          <a:p>
            <a:r>
              <a:rPr lang="en-US" dirty="0">
                <a:solidFill>
                  <a:schemeClr val="tx1">
                    <a:lumMod val="75000"/>
                  </a:schemeClr>
                </a:solidFill>
              </a:rPr>
              <a:t> </a:t>
            </a:r>
          </a:p>
        </p:txBody>
      </p:sp>
    </p:spTree>
    <p:extLst>
      <p:ext uri="{BB962C8B-B14F-4D97-AF65-F5344CB8AC3E}">
        <p14:creationId xmlns:p14="http://schemas.microsoft.com/office/powerpoint/2010/main" val="61704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997E989-D798-4C62-8E93-3D2D613C2488}" type="slidenum">
              <a:rPr lang="en-US" smtClean="0"/>
              <a:pPr/>
              <a:t>3</a:t>
            </a:fld>
            <a:endParaRPr lang="en-US"/>
          </a:p>
        </p:txBody>
      </p:sp>
      <p:sp>
        <p:nvSpPr>
          <p:cNvPr id="3" name="Content Placeholder 2"/>
          <p:cNvSpPr>
            <a:spLocks noGrp="1"/>
          </p:cNvSpPr>
          <p:nvPr>
            <p:ph idx="4294967295"/>
          </p:nvPr>
        </p:nvSpPr>
        <p:spPr>
          <a:xfrm>
            <a:off x="4257207" y="1484312"/>
            <a:ext cx="6445770" cy="3256276"/>
          </a:xfrm>
        </p:spPr>
        <p:txBody>
          <a:bodyPr/>
          <a:lstStyle/>
          <a:p>
            <a:pPr>
              <a:spcAft>
                <a:spcPts val="600"/>
              </a:spcAft>
            </a:pPr>
            <a:r>
              <a:rPr lang="en-US" dirty="0">
                <a:solidFill>
                  <a:schemeClr val="tx1">
                    <a:lumMod val="75000"/>
                  </a:schemeClr>
                </a:solidFill>
              </a:rPr>
              <a:t>Elizabeth Edwards</a:t>
            </a:r>
          </a:p>
          <a:p>
            <a:pPr>
              <a:lnSpc>
                <a:spcPct val="100000"/>
              </a:lnSpc>
              <a:spcBef>
                <a:spcPts val="600"/>
              </a:spcBef>
              <a:spcAft>
                <a:spcPts val="600"/>
              </a:spcAft>
            </a:pPr>
            <a:r>
              <a:rPr lang="en-US" b="0" i="1" dirty="0">
                <a:solidFill>
                  <a:schemeClr val="tx1">
                    <a:lumMod val="75000"/>
                  </a:schemeClr>
                </a:solidFill>
              </a:rPr>
              <a:t>Assessment Librarian</a:t>
            </a:r>
          </a:p>
          <a:p>
            <a:pPr marL="342900" indent="-342900">
              <a:lnSpc>
                <a:spcPct val="100000"/>
              </a:lnSpc>
              <a:spcBef>
                <a:spcPts val="600"/>
              </a:spcBef>
              <a:spcAft>
                <a:spcPts val="600"/>
              </a:spcAft>
              <a:buFont typeface="Arial" panose="020B0604020202020204" pitchFamily="34" charset="0"/>
              <a:buChar char="•"/>
            </a:pPr>
            <a:r>
              <a:rPr lang="en-US" b="0" dirty="0">
                <a:solidFill>
                  <a:schemeClr val="tx1">
                    <a:lumMod val="75000"/>
                  </a:schemeClr>
                </a:solidFill>
              </a:rPr>
              <a:t>Broadly responsible for assessment, including the Library’s survey program</a:t>
            </a:r>
          </a:p>
          <a:p>
            <a:pPr marL="342900" indent="-342900">
              <a:lnSpc>
                <a:spcPct val="100000"/>
              </a:lnSpc>
              <a:spcBef>
                <a:spcPts val="600"/>
              </a:spcBef>
              <a:spcAft>
                <a:spcPts val="600"/>
              </a:spcAft>
              <a:buFont typeface="Arial" panose="020B0604020202020204" pitchFamily="34" charset="0"/>
              <a:buChar char="•"/>
            </a:pPr>
            <a:r>
              <a:rPr lang="en-US" b="0" dirty="0">
                <a:solidFill>
                  <a:schemeClr val="tx1">
                    <a:lumMod val="75000"/>
                  </a:schemeClr>
                </a:solidFill>
              </a:rPr>
              <a:t>Home with a new baby instead of here in Houston</a:t>
            </a:r>
          </a:p>
          <a:p>
            <a:pPr>
              <a:lnSpc>
                <a:spcPct val="100000"/>
              </a:lnSpc>
              <a:spcBef>
                <a:spcPts val="600"/>
              </a:spcBef>
              <a:spcAft>
                <a:spcPts val="600"/>
              </a:spcAft>
            </a:pPr>
            <a:endParaRPr lang="en-US" i="1" dirty="0">
              <a:solidFill>
                <a:schemeClr val="tx1">
                  <a:lumMod val="75000"/>
                </a:schemeClr>
              </a:solidFill>
            </a:endParaRPr>
          </a:p>
        </p:txBody>
      </p:sp>
      <p:sp>
        <p:nvSpPr>
          <p:cNvPr id="4" name="Title 3"/>
          <p:cNvSpPr>
            <a:spLocks noGrp="1"/>
          </p:cNvSpPr>
          <p:nvPr>
            <p:ph type="title"/>
          </p:nvPr>
        </p:nvSpPr>
        <p:spPr/>
        <p:txBody>
          <a:bodyPr/>
          <a:lstStyle/>
          <a:p>
            <a:r>
              <a:rPr lang="en-US" b="1" dirty="0"/>
              <a:t>About Us</a:t>
            </a:r>
          </a:p>
        </p:txBody>
      </p:sp>
      <p:pic>
        <p:nvPicPr>
          <p:cNvPr id="9" name="Picture Placeholder 8"/>
          <p:cNvPicPr>
            <a:picLocks noGrp="1" noChangeAspect="1"/>
          </p:cNvPicPr>
          <p:nvPr>
            <p:ph type="pic" sz="quarter" idx="20"/>
          </p:nvPr>
        </p:nvPicPr>
        <p:blipFill>
          <a:blip r:embed="rId3" cstate="screen">
            <a:extLst>
              <a:ext uri="{28A0092B-C50C-407E-A947-70E740481C1C}">
                <a14:useLocalDpi xmlns:a14="http://schemas.microsoft.com/office/drawing/2010/main" val="0"/>
              </a:ext>
            </a:extLst>
          </a:blip>
          <a:stretch>
            <a:fillRect/>
          </a:stretch>
        </p:blipFill>
        <p:spPr>
          <a:xfrm>
            <a:off x="627380" y="1203513"/>
            <a:ext cx="2847340" cy="3559175"/>
          </a:xfrm>
          <a:ln>
            <a:solidFill>
              <a:srgbClr val="8F3830"/>
            </a:solidFill>
          </a:ln>
        </p:spPr>
      </p:pic>
      <p:sp>
        <p:nvSpPr>
          <p:cNvPr id="7" name="Footer Placeholder 6"/>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91346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UChicago</a:t>
            </a:r>
            <a:r>
              <a:rPr lang="en-US" dirty="0"/>
              <a:t> Library’s Survey Program</a:t>
            </a:r>
          </a:p>
        </p:txBody>
      </p:sp>
      <p:sp>
        <p:nvSpPr>
          <p:cNvPr id="6" name="Text Placeholder 5"/>
          <p:cNvSpPr>
            <a:spLocks noGrp="1"/>
          </p:cNvSpPr>
          <p:nvPr>
            <p:ph type="body" sz="quarter" idx="13"/>
          </p:nvPr>
        </p:nvSpPr>
        <p:spPr>
          <a:xfrm>
            <a:off x="303213" y="2749421"/>
            <a:ext cx="11660187" cy="424732"/>
          </a:xfrm>
        </p:spPr>
        <p:txBody>
          <a:bodyPr/>
          <a:lstStyle/>
          <a:p>
            <a:r>
              <a:rPr lang="en-US" sz="2400" i="1" dirty="0"/>
              <a:t>Different Approaches to Using Survey Data</a:t>
            </a:r>
          </a:p>
        </p:txBody>
      </p:sp>
      <p:sp>
        <p:nvSpPr>
          <p:cNvPr id="4" name="Slide Number Placeholder 3"/>
          <p:cNvSpPr>
            <a:spLocks noGrp="1"/>
          </p:cNvSpPr>
          <p:nvPr>
            <p:ph type="sldNum" sz="quarter" idx="15"/>
          </p:nvPr>
        </p:nvSpPr>
        <p:spPr/>
        <p:txBody>
          <a:bodyPr/>
          <a:lstStyle/>
          <a:p>
            <a:fld id="{4997E989-D798-4C62-8E93-3D2D613C2488}" type="slidenum">
              <a:rPr lang="en-US" smtClean="0"/>
              <a:pPr/>
              <a:t>4</a:t>
            </a:fld>
            <a:endParaRPr lang="en-US" dirty="0"/>
          </a:p>
        </p:txBody>
      </p:sp>
    </p:spTree>
    <p:extLst>
      <p:ext uri="{BB962C8B-B14F-4D97-AF65-F5344CB8AC3E}">
        <p14:creationId xmlns:p14="http://schemas.microsoft.com/office/powerpoint/2010/main" val="94341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89139"/>
            <a:ext cx="3827403" cy="3389646"/>
          </a:xfrm>
        </p:spPr>
        <p:txBody>
          <a:bodyPr/>
          <a:lstStyle/>
          <a:p>
            <a:r>
              <a:rPr lang="en-US" sz="2800" dirty="0">
                <a:solidFill>
                  <a:schemeClr val="accent1"/>
                </a:solidFill>
              </a:rPr>
              <a:t>2004 &amp; 2007</a:t>
            </a:r>
            <a:r>
              <a:rPr lang="en-US" sz="2800" dirty="0">
                <a:solidFill>
                  <a:schemeClr val="tx1"/>
                </a:solidFill>
              </a:rPr>
              <a:t/>
            </a:r>
            <a:br>
              <a:rPr lang="en-US" sz="2800" dirty="0">
                <a:solidFill>
                  <a:schemeClr val="tx1"/>
                </a:solidFill>
              </a:rPr>
            </a:br>
            <a:r>
              <a:rPr lang="en-US" sz="2800" dirty="0" err="1">
                <a:solidFill>
                  <a:schemeClr val="tx1"/>
                </a:solidFill>
              </a:rPr>
              <a:t>LibQUAL</a:t>
            </a:r>
            <a:r>
              <a:rPr lang="en-US" sz="2800" dirty="0">
                <a:solidFill>
                  <a:schemeClr val="tx1"/>
                </a:solidFill>
              </a:rPr>
              <a:t>+</a:t>
            </a:r>
          </a:p>
          <a:p>
            <a:r>
              <a:rPr lang="en-US" i="1" dirty="0">
                <a:solidFill>
                  <a:schemeClr val="accent5"/>
                </a:solidFill>
              </a:rPr>
              <a:t>Three dimensions of service quality</a:t>
            </a:r>
          </a:p>
          <a:p>
            <a:r>
              <a:rPr lang="en-US" sz="2000" b="0" dirty="0">
                <a:solidFill>
                  <a:schemeClr val="tx1">
                    <a:lumMod val="75000"/>
                  </a:schemeClr>
                </a:solidFill>
              </a:rPr>
              <a:t>Students</a:t>
            </a:r>
            <a:br>
              <a:rPr lang="en-US" sz="2000" b="0" dirty="0">
                <a:solidFill>
                  <a:schemeClr val="tx1">
                    <a:lumMod val="75000"/>
                  </a:schemeClr>
                </a:solidFill>
              </a:rPr>
            </a:br>
            <a:r>
              <a:rPr lang="en-US" sz="2000" b="0" dirty="0">
                <a:solidFill>
                  <a:schemeClr val="tx1">
                    <a:lumMod val="75000"/>
                  </a:schemeClr>
                </a:solidFill>
              </a:rPr>
              <a:t>Faculty</a:t>
            </a:r>
            <a:br>
              <a:rPr lang="en-US" sz="2000" b="0" dirty="0">
                <a:solidFill>
                  <a:schemeClr val="tx1">
                    <a:lumMod val="75000"/>
                  </a:schemeClr>
                </a:solidFill>
              </a:rPr>
            </a:br>
            <a:r>
              <a:rPr lang="en-US" sz="2000" b="0" dirty="0">
                <a:solidFill>
                  <a:schemeClr val="tx1">
                    <a:lumMod val="75000"/>
                  </a:schemeClr>
                </a:solidFill>
              </a:rPr>
              <a:t>Staff</a:t>
            </a:r>
          </a:p>
        </p:txBody>
      </p:sp>
      <p:sp>
        <p:nvSpPr>
          <p:cNvPr id="3" name="Slide Number Placeholder 2"/>
          <p:cNvSpPr>
            <a:spLocks noGrp="1"/>
          </p:cNvSpPr>
          <p:nvPr>
            <p:ph type="sldNum" sz="quarter" idx="4"/>
          </p:nvPr>
        </p:nvSpPr>
        <p:spPr/>
        <p:txBody>
          <a:bodyPr/>
          <a:lstStyle/>
          <a:p>
            <a:fld id="{4997E989-D798-4C62-8E93-3D2D613C2488}" type="slidenum">
              <a:rPr lang="en-US" smtClean="0"/>
              <a:pPr/>
              <a:t>5</a:t>
            </a:fld>
            <a:endParaRPr lang="en-US"/>
          </a:p>
        </p:txBody>
      </p:sp>
      <p:sp>
        <p:nvSpPr>
          <p:cNvPr id="4" name="Content Placeholder 3"/>
          <p:cNvSpPr>
            <a:spLocks noGrp="1"/>
          </p:cNvSpPr>
          <p:nvPr>
            <p:ph idx="17"/>
          </p:nvPr>
        </p:nvSpPr>
        <p:spPr>
          <a:xfrm>
            <a:off x="3850224" y="1989139"/>
            <a:ext cx="4174284" cy="4235006"/>
          </a:xfrm>
        </p:spPr>
        <p:txBody>
          <a:bodyPr/>
          <a:lstStyle/>
          <a:p>
            <a:r>
              <a:rPr lang="en-US" sz="2800" dirty="0">
                <a:solidFill>
                  <a:schemeClr val="accent1"/>
                </a:solidFill>
              </a:rPr>
              <a:t>2010-2013 </a:t>
            </a:r>
            <a:br>
              <a:rPr lang="en-US" sz="2800" dirty="0">
                <a:solidFill>
                  <a:schemeClr val="accent1"/>
                </a:solidFill>
              </a:rPr>
            </a:br>
            <a:r>
              <a:rPr lang="en-US" sz="2800" dirty="0">
                <a:solidFill>
                  <a:schemeClr val="tx1"/>
                </a:solidFill>
              </a:rPr>
              <a:t>Locally-Developed</a:t>
            </a:r>
          </a:p>
          <a:p>
            <a:r>
              <a:rPr lang="en-US" i="1" dirty="0">
                <a:solidFill>
                  <a:schemeClr val="accent5"/>
                </a:solidFill>
              </a:rPr>
              <a:t>Library-specific feedback</a:t>
            </a:r>
            <a:br>
              <a:rPr lang="en-US" i="1" dirty="0">
                <a:solidFill>
                  <a:schemeClr val="accent5"/>
                </a:solidFill>
              </a:rPr>
            </a:br>
            <a:r>
              <a:rPr lang="en-US" i="1" dirty="0">
                <a:solidFill>
                  <a:schemeClr val="accent5"/>
                </a:solidFill>
              </a:rPr>
              <a:t>on collections &amp; services</a:t>
            </a:r>
          </a:p>
          <a:p>
            <a:r>
              <a:rPr lang="en-US" sz="2000" b="0" dirty="0">
                <a:solidFill>
                  <a:schemeClr val="tx1">
                    <a:lumMod val="75000"/>
                  </a:schemeClr>
                </a:solidFill>
              </a:rPr>
              <a:t>Graduate students (2010)</a:t>
            </a:r>
            <a:br>
              <a:rPr lang="en-US" sz="2000" b="0" dirty="0">
                <a:solidFill>
                  <a:schemeClr val="tx1">
                    <a:lumMod val="75000"/>
                  </a:schemeClr>
                </a:solidFill>
              </a:rPr>
            </a:br>
            <a:r>
              <a:rPr lang="en-US" sz="2000" b="0" dirty="0">
                <a:solidFill>
                  <a:schemeClr val="tx1">
                    <a:lumMod val="75000"/>
                  </a:schemeClr>
                </a:solidFill>
              </a:rPr>
              <a:t>Undergraduates (2011)</a:t>
            </a:r>
            <a:br>
              <a:rPr lang="en-US" sz="2000" b="0" dirty="0">
                <a:solidFill>
                  <a:schemeClr val="tx1">
                    <a:lumMod val="75000"/>
                  </a:schemeClr>
                </a:solidFill>
              </a:rPr>
            </a:br>
            <a:r>
              <a:rPr lang="en-US" sz="2000" b="0" dirty="0">
                <a:solidFill>
                  <a:schemeClr val="tx1">
                    <a:lumMod val="75000"/>
                  </a:schemeClr>
                </a:solidFill>
              </a:rPr>
              <a:t>Faculty (2013)</a:t>
            </a:r>
          </a:p>
          <a:p>
            <a:endParaRPr lang="en-US" dirty="0">
              <a:solidFill>
                <a:schemeClr val="accent5"/>
              </a:solidFill>
            </a:endParaRPr>
          </a:p>
        </p:txBody>
      </p:sp>
      <p:sp>
        <p:nvSpPr>
          <p:cNvPr id="5" name="Content Placeholder 4"/>
          <p:cNvSpPr>
            <a:spLocks noGrp="1"/>
          </p:cNvSpPr>
          <p:nvPr>
            <p:ph idx="18"/>
          </p:nvPr>
        </p:nvSpPr>
        <p:spPr>
          <a:xfrm>
            <a:off x="8024509" y="1989139"/>
            <a:ext cx="3975389" cy="3389646"/>
          </a:xfrm>
        </p:spPr>
        <p:txBody>
          <a:bodyPr/>
          <a:lstStyle/>
          <a:p>
            <a:r>
              <a:rPr lang="en-US" sz="2800" dirty="0">
                <a:solidFill>
                  <a:schemeClr val="accent1"/>
                </a:solidFill>
              </a:rPr>
              <a:t>2015 &amp; 2017</a:t>
            </a:r>
            <a:br>
              <a:rPr lang="en-US" sz="2800" dirty="0">
                <a:solidFill>
                  <a:schemeClr val="accent1"/>
                </a:solidFill>
              </a:rPr>
            </a:br>
            <a:r>
              <a:rPr lang="en-US" sz="2800" dirty="0" err="1">
                <a:solidFill>
                  <a:schemeClr val="tx1"/>
                </a:solidFill>
              </a:rPr>
              <a:t>Ithaka</a:t>
            </a:r>
            <a:r>
              <a:rPr lang="en-US" sz="2800" dirty="0">
                <a:solidFill>
                  <a:schemeClr val="tx1"/>
                </a:solidFill>
              </a:rPr>
              <a:t> S+R</a:t>
            </a:r>
          </a:p>
          <a:p>
            <a:r>
              <a:rPr lang="en-US" dirty="0">
                <a:solidFill>
                  <a:schemeClr val="accent5"/>
                </a:solidFill>
              </a:rPr>
              <a:t>Student experiences, needs &amp; perceptions</a:t>
            </a:r>
          </a:p>
          <a:p>
            <a:r>
              <a:rPr lang="en-US" sz="2000" b="0" dirty="0">
                <a:solidFill>
                  <a:schemeClr val="tx1">
                    <a:lumMod val="75000"/>
                  </a:schemeClr>
                </a:solidFill>
              </a:rPr>
              <a:t>Graduate students (2015)</a:t>
            </a:r>
            <a:br>
              <a:rPr lang="en-US" sz="2000" b="0" dirty="0">
                <a:solidFill>
                  <a:schemeClr val="tx1">
                    <a:lumMod val="75000"/>
                  </a:schemeClr>
                </a:solidFill>
              </a:rPr>
            </a:br>
            <a:r>
              <a:rPr lang="en-US" sz="2000" b="0" dirty="0">
                <a:solidFill>
                  <a:schemeClr val="tx1">
                    <a:lumMod val="75000"/>
                  </a:schemeClr>
                </a:solidFill>
              </a:rPr>
              <a:t>Undergraduates (2017)</a:t>
            </a:r>
            <a:br>
              <a:rPr lang="en-US" sz="2000" b="0" dirty="0">
                <a:solidFill>
                  <a:schemeClr val="tx1">
                    <a:lumMod val="75000"/>
                  </a:schemeClr>
                </a:solidFill>
              </a:rPr>
            </a:br>
            <a:endParaRPr lang="en-US" sz="2000" b="0" dirty="0">
              <a:solidFill>
                <a:schemeClr val="tx1">
                  <a:lumMod val="75000"/>
                </a:schemeClr>
              </a:solidFill>
            </a:endParaRPr>
          </a:p>
        </p:txBody>
      </p:sp>
      <p:sp>
        <p:nvSpPr>
          <p:cNvPr id="6" name="Title 5"/>
          <p:cNvSpPr>
            <a:spLocks noGrp="1"/>
          </p:cNvSpPr>
          <p:nvPr>
            <p:ph type="title"/>
          </p:nvPr>
        </p:nvSpPr>
        <p:spPr/>
        <p:txBody>
          <a:bodyPr/>
          <a:lstStyle/>
          <a:p>
            <a:r>
              <a:rPr lang="en-US" b="1" dirty="0"/>
              <a:t>Library Survey Program</a:t>
            </a:r>
          </a:p>
        </p:txBody>
      </p:sp>
      <p:sp>
        <p:nvSpPr>
          <p:cNvPr id="9" name="Rectangle 8"/>
          <p:cNvSpPr/>
          <p:nvPr/>
        </p:nvSpPr>
        <p:spPr>
          <a:xfrm>
            <a:off x="170890" y="3046339"/>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34315" y="3021395"/>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20563" y="3003107"/>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95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997E989-D798-4C62-8E93-3D2D613C2488}" type="slidenum">
              <a:rPr lang="en-US" smtClean="0"/>
              <a:pPr/>
              <a:t>6</a:t>
            </a:fld>
            <a:endParaRPr lang="en-US"/>
          </a:p>
        </p:txBody>
      </p:sp>
      <p:sp>
        <p:nvSpPr>
          <p:cNvPr id="3" name="Title 2"/>
          <p:cNvSpPr>
            <a:spLocks noGrp="1"/>
          </p:cNvSpPr>
          <p:nvPr>
            <p:ph type="title"/>
          </p:nvPr>
        </p:nvSpPr>
        <p:spPr/>
        <p:txBody>
          <a:bodyPr/>
          <a:lstStyle/>
          <a:p>
            <a:r>
              <a:rPr lang="en-US" b="1" dirty="0"/>
              <a:t>Use of Library Survey Data</a:t>
            </a:r>
          </a:p>
        </p:txBody>
      </p:sp>
      <p:sp>
        <p:nvSpPr>
          <p:cNvPr id="4" name="Content Placeholder 3"/>
          <p:cNvSpPr>
            <a:spLocks noGrp="1"/>
          </p:cNvSpPr>
          <p:nvPr>
            <p:ph sz="quarter" idx="20"/>
          </p:nvPr>
        </p:nvSpPr>
        <p:spPr>
          <a:xfrm>
            <a:off x="366713" y="1108938"/>
            <a:ext cx="11239500" cy="6252994"/>
          </a:xfrm>
        </p:spPr>
        <p:txBody>
          <a:bodyPr vert="horz" lIns="91440" tIns="45720" rIns="91440" bIns="45720" rtlCol="0" anchor="t">
            <a:spAutoFit/>
          </a:bodyPr>
          <a:lstStyle/>
          <a:p>
            <a:pPr marL="342900" indent="-342900">
              <a:buFont typeface="Arial" panose="020B0604020202020204" pitchFamily="34" charset="0"/>
              <a:buChar char="•"/>
            </a:pPr>
            <a:r>
              <a:rPr lang="en-US" sz="2800" b="0" dirty="0"/>
              <a:t>Staff survey teams were directed to describe broad themes, rather than identify areas for action.</a:t>
            </a:r>
            <a:br>
              <a:rPr lang="en-US" sz="2800" b="0" dirty="0"/>
            </a:br>
            <a:endParaRPr lang="en-US" sz="2800" b="0" dirty="0"/>
          </a:p>
          <a:p>
            <a:pPr marL="342900" indent="-342900">
              <a:buFont typeface="Arial" panose="020B0604020202020204" pitchFamily="34" charset="0"/>
              <a:buChar char="•"/>
            </a:pPr>
            <a:r>
              <a:rPr lang="en-US" sz="2800" b="0" dirty="0"/>
              <a:t>Library administration conducted their own analysis.</a:t>
            </a:r>
            <a:br>
              <a:rPr lang="en-US" sz="2800" b="0" dirty="0"/>
            </a:br>
            <a:endParaRPr lang="en-US" sz="2800" b="0" dirty="0"/>
          </a:p>
          <a:p>
            <a:pPr marL="342900" indent="-342900">
              <a:buFont typeface="Arial" panose="020B0604020202020204" pitchFamily="34" charset="0"/>
              <a:buChar char="•"/>
            </a:pPr>
            <a:r>
              <a:rPr lang="en-US" sz="2800" b="0" dirty="0"/>
              <a:t>Survey reports were developed for the whole library but minimally used outside of administration.</a:t>
            </a:r>
          </a:p>
          <a:p>
            <a:pPr marL="342900" indent="-342900">
              <a:buFont typeface="Arial" panose="020B0604020202020204" pitchFamily="34" charset="0"/>
              <a:buChar char="•"/>
            </a:pPr>
            <a:endParaRPr lang="en-US" sz="2800" b="0" dirty="0"/>
          </a:p>
          <a:p>
            <a:pPr marL="342900" indent="-342900">
              <a:buFont typeface="Arial" panose="020B0604020202020204" pitchFamily="34" charset="0"/>
              <a:buChar char="•"/>
            </a:pPr>
            <a:r>
              <a:rPr lang="en-US" sz="2800" dirty="0">
                <a:solidFill>
                  <a:schemeClr val="accent5"/>
                </a:solidFill>
              </a:rPr>
              <a:t>This approach did not work for the Ithaka S+R Graduate Student Survey given its focus on students rather than the Library.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1126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New Approach</a:t>
            </a:r>
          </a:p>
        </p:txBody>
      </p:sp>
      <p:sp>
        <p:nvSpPr>
          <p:cNvPr id="6" name="Text Placeholder 5"/>
          <p:cNvSpPr>
            <a:spLocks noGrp="1"/>
          </p:cNvSpPr>
          <p:nvPr>
            <p:ph type="body" sz="quarter" idx="13"/>
          </p:nvPr>
        </p:nvSpPr>
        <p:spPr>
          <a:xfrm>
            <a:off x="303213" y="2749421"/>
            <a:ext cx="11660187" cy="424732"/>
          </a:xfrm>
        </p:spPr>
        <p:txBody>
          <a:bodyPr/>
          <a:lstStyle/>
          <a:p>
            <a:r>
              <a:rPr lang="en-US" sz="2400" i="1" dirty="0"/>
              <a:t>Analyzing and Reporting on Ithaka S+R Survey Findings</a:t>
            </a:r>
          </a:p>
        </p:txBody>
      </p:sp>
      <p:sp>
        <p:nvSpPr>
          <p:cNvPr id="4" name="Slide Number Placeholder 3"/>
          <p:cNvSpPr>
            <a:spLocks noGrp="1"/>
          </p:cNvSpPr>
          <p:nvPr>
            <p:ph type="sldNum" sz="quarter" idx="15"/>
          </p:nvPr>
        </p:nvSpPr>
        <p:spPr/>
        <p:txBody>
          <a:bodyPr/>
          <a:lstStyle/>
          <a:p>
            <a:fld id="{4997E989-D798-4C62-8E93-3D2D613C2488}" type="slidenum">
              <a:rPr lang="en-US" smtClean="0"/>
              <a:pPr/>
              <a:t>7</a:t>
            </a:fld>
            <a:endParaRPr lang="en-US" dirty="0"/>
          </a:p>
        </p:txBody>
      </p:sp>
    </p:spTree>
    <p:extLst>
      <p:ext uri="{BB962C8B-B14F-4D97-AF65-F5344CB8AC3E}">
        <p14:creationId xmlns:p14="http://schemas.microsoft.com/office/powerpoint/2010/main" val="203647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8</a:t>
            </a:fld>
            <a:endParaRPr lang="en-US"/>
          </a:p>
        </p:txBody>
      </p:sp>
      <p:sp>
        <p:nvSpPr>
          <p:cNvPr id="7" name="Title 6"/>
          <p:cNvSpPr>
            <a:spLocks noGrp="1"/>
          </p:cNvSpPr>
          <p:nvPr>
            <p:ph type="title"/>
          </p:nvPr>
        </p:nvSpPr>
        <p:spPr>
          <a:xfrm>
            <a:off x="304800" y="209549"/>
            <a:ext cx="9468787" cy="590931"/>
          </a:xfrm>
        </p:spPr>
        <p:txBody>
          <a:bodyPr/>
          <a:lstStyle/>
          <a:p>
            <a:r>
              <a:rPr lang="en-US" b="1" dirty="0"/>
              <a:t>A Broader Picture</a:t>
            </a:r>
          </a:p>
        </p:txBody>
      </p:sp>
      <p:pic>
        <p:nvPicPr>
          <p:cNvPr id="3" name="Picture Placeholder 2"/>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l="25322"/>
          <a:stretch/>
        </p:blipFill>
        <p:spPr>
          <a:xfrm>
            <a:off x="6886221" y="1129750"/>
            <a:ext cx="4605867" cy="4625704"/>
          </a:xfrm>
        </p:spPr>
      </p:pic>
      <p:sp>
        <p:nvSpPr>
          <p:cNvPr id="9" name="Content Placeholder 8"/>
          <p:cNvSpPr>
            <a:spLocks noGrp="1"/>
          </p:cNvSpPr>
          <p:nvPr>
            <p:ph sz="quarter" idx="20"/>
          </p:nvPr>
        </p:nvSpPr>
        <p:spPr>
          <a:xfrm>
            <a:off x="366713" y="1129750"/>
            <a:ext cx="6305020" cy="4389920"/>
          </a:xfrm>
        </p:spPr>
        <p:txBody>
          <a:bodyPr vert="horz" wrap="square" lIns="91440" tIns="45720" rIns="91440" bIns="45720" rtlCol="0" anchor="t">
            <a:spAutoFit/>
          </a:bodyPr>
          <a:lstStyle/>
          <a:p>
            <a:r>
              <a:rPr lang="en-US" dirty="0"/>
              <a:t>Exploring Issues Through Survey Data</a:t>
            </a:r>
          </a:p>
          <a:p>
            <a:pPr marL="342900" indent="-342900">
              <a:buFont typeface="Arial" panose="020B0604020202020204" pitchFamily="34" charset="0"/>
              <a:buChar char="•"/>
            </a:pPr>
            <a:r>
              <a:rPr lang="en-US" b="0" dirty="0"/>
              <a:t>Provided insight on student life and academics beyond the Library</a:t>
            </a:r>
          </a:p>
          <a:p>
            <a:pPr marL="342900" indent="-342900">
              <a:buFont typeface="Arial" panose="020B0604020202020204" pitchFamily="34" charset="0"/>
              <a:buChar char="•"/>
            </a:pPr>
            <a:r>
              <a:rPr lang="en-US" b="0" dirty="0"/>
              <a:t>Highlighted areas of concern that cannot be solved by the Library alone</a:t>
            </a:r>
          </a:p>
          <a:p>
            <a:pPr marL="342900" indent="-342900">
              <a:buFont typeface="Arial" panose="020B0604020202020204" pitchFamily="34" charset="0"/>
              <a:buChar char="•"/>
            </a:pPr>
            <a:r>
              <a:rPr lang="en-US" b="0" dirty="0"/>
              <a:t>Identified future needs which the Library could potentially support</a:t>
            </a:r>
          </a:p>
          <a:p>
            <a:r>
              <a:rPr lang="en-US" dirty="0"/>
              <a:t/>
            </a:r>
            <a:br>
              <a:rPr lang="en-US" dirty="0"/>
            </a:br>
            <a:r>
              <a:rPr lang="en-US" dirty="0"/>
              <a:t>Talking About Students—Not Ourselves</a:t>
            </a:r>
          </a:p>
          <a:p>
            <a:pPr marL="342900" indent="-342900">
              <a:buFont typeface="Arial" panose="020B0604020202020204" pitchFamily="34" charset="0"/>
              <a:buChar char="•"/>
            </a:pPr>
            <a:r>
              <a:rPr lang="en-US" b="0" dirty="0"/>
              <a:t>How do we tell a story with our data that resonates with potential partners? </a:t>
            </a:r>
          </a:p>
        </p:txBody>
      </p:sp>
    </p:spTree>
    <p:extLst>
      <p:ext uri="{BB962C8B-B14F-4D97-AF65-F5344CB8AC3E}">
        <p14:creationId xmlns:p14="http://schemas.microsoft.com/office/powerpoint/2010/main" val="228588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9</a:t>
            </a:fld>
            <a:endParaRPr lang="en-US"/>
          </a:p>
        </p:txBody>
      </p:sp>
      <p:sp>
        <p:nvSpPr>
          <p:cNvPr id="7" name="Title 6"/>
          <p:cNvSpPr>
            <a:spLocks noGrp="1"/>
          </p:cNvSpPr>
          <p:nvPr>
            <p:ph type="title"/>
          </p:nvPr>
        </p:nvSpPr>
        <p:spPr/>
        <p:txBody>
          <a:bodyPr/>
          <a:lstStyle/>
          <a:p>
            <a:r>
              <a:rPr lang="en-US" b="1"/>
              <a:t>Taking a Thematic Approach</a:t>
            </a:r>
            <a:endParaRPr lang="en-US" b="1" dirty="0"/>
          </a:p>
        </p:txBody>
      </p:sp>
      <p:pic>
        <p:nvPicPr>
          <p:cNvPr id="3" name="Picture Placeholder 2"/>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18507" r="18507"/>
          <a:stretch>
            <a:fillRect/>
          </a:stretch>
        </p:blipFill>
        <p:spPr/>
      </p:pic>
      <p:sp>
        <p:nvSpPr>
          <p:cNvPr id="9" name="Content Placeholder 8"/>
          <p:cNvSpPr>
            <a:spLocks noGrp="1"/>
          </p:cNvSpPr>
          <p:nvPr>
            <p:ph sz="quarter" idx="20"/>
          </p:nvPr>
        </p:nvSpPr>
        <p:spPr>
          <a:xfrm>
            <a:off x="5125913" y="1136077"/>
            <a:ext cx="6327322" cy="4570482"/>
          </a:xfrm>
        </p:spPr>
        <p:txBody>
          <a:bodyPr vert="horz" lIns="91440" tIns="45720" rIns="91440" bIns="45720" rtlCol="0" anchor="t">
            <a:spAutoFit/>
          </a:bodyPr>
          <a:lstStyle/>
          <a:p>
            <a:r>
              <a:rPr lang="en-US" dirty="0"/>
              <a:t>Key Themes</a:t>
            </a:r>
          </a:p>
          <a:p>
            <a:pPr marL="342900" indent="-342900">
              <a:buFont typeface="Arial" panose="020B0604020202020204" pitchFamily="34" charset="0"/>
              <a:buChar char="•"/>
            </a:pPr>
            <a:r>
              <a:rPr lang="en-US" b="0" dirty="0"/>
              <a:t>Research skills &amp; opportunities</a:t>
            </a:r>
          </a:p>
          <a:p>
            <a:pPr marL="342900" indent="-342900">
              <a:buFont typeface="Arial" panose="020B0604020202020204" pitchFamily="34" charset="0"/>
              <a:buChar char="•"/>
            </a:pPr>
            <a:r>
              <a:rPr lang="en-US" b="0" dirty="0"/>
              <a:t>Impact of library instruction</a:t>
            </a:r>
          </a:p>
          <a:p>
            <a:pPr marL="342900" indent="-342900">
              <a:buFont typeface="Arial" panose="020B0604020202020204" pitchFamily="34" charset="0"/>
              <a:buChar char="•"/>
            </a:pPr>
            <a:r>
              <a:rPr lang="en-US" b="0" dirty="0"/>
              <a:t>Use of physical spaces</a:t>
            </a:r>
          </a:p>
          <a:p>
            <a:pPr marL="342900" indent="-342900">
              <a:buFont typeface="Arial" panose="020B0604020202020204" pitchFamily="34" charset="0"/>
              <a:buChar char="•"/>
            </a:pPr>
            <a:endParaRPr lang="en-US" dirty="0"/>
          </a:p>
          <a:p>
            <a:r>
              <a:rPr lang="en-US" dirty="0"/>
              <a:t>Strategic Communication</a:t>
            </a:r>
          </a:p>
          <a:p>
            <a:pPr marL="342900" indent="-342900">
              <a:buFont typeface="Arial" panose="020B0604020202020204" pitchFamily="34" charset="0"/>
              <a:buChar char="•"/>
            </a:pPr>
            <a:r>
              <a:rPr lang="en-US" b="0" dirty="0"/>
              <a:t>Short thematic reports</a:t>
            </a:r>
          </a:p>
          <a:p>
            <a:pPr marL="342900" indent="-342900">
              <a:buFont typeface="Arial" panose="020B0604020202020204" pitchFamily="34" charset="0"/>
              <a:buChar char="•"/>
            </a:pPr>
            <a:r>
              <a:rPr lang="en-US" b="0" dirty="0"/>
              <a:t>Brief presentations to staff</a:t>
            </a:r>
          </a:p>
          <a:p>
            <a:pPr marL="342900" indent="-342900">
              <a:buFont typeface="Arial" panose="020B0604020202020204" pitchFamily="34" charset="0"/>
              <a:buChar char="•"/>
            </a:pPr>
            <a:r>
              <a:rPr lang="en-US" b="0" dirty="0"/>
              <a:t>Graphs &amp; talking points</a:t>
            </a:r>
          </a:p>
          <a:p>
            <a:pPr marL="342900" indent="-342900">
              <a:buFont typeface="Arial" panose="020B0604020202020204" pitchFamily="34" charset="0"/>
              <a:buChar char="•"/>
            </a:pPr>
            <a:r>
              <a:rPr lang="en-US" b="0" dirty="0"/>
              <a:t>Staggered release of data</a:t>
            </a:r>
          </a:p>
        </p:txBody>
      </p:sp>
    </p:spTree>
    <p:extLst>
      <p:ext uri="{BB962C8B-B14F-4D97-AF65-F5344CB8AC3E}">
        <p14:creationId xmlns:p14="http://schemas.microsoft.com/office/powerpoint/2010/main" val="88596280"/>
      </p:ext>
    </p:extLst>
  </p:cSld>
  <p:clrMapOvr>
    <a:masterClrMapping/>
  </p:clrMapOvr>
</p:sld>
</file>

<file path=ppt/theme/theme1.xml><?xml version="1.0" encoding="utf-8"?>
<a:theme xmlns:a="http://schemas.openxmlformats.org/drawingml/2006/main" name="Storybuilding Neal Creative">
  <a:themeElements>
    <a:clrScheme name="Custom 5">
      <a:dk1>
        <a:srgbClr val="5E5E5E"/>
      </a:dk1>
      <a:lt1>
        <a:srgbClr val="FFFFFF"/>
      </a:lt1>
      <a:dk2>
        <a:srgbClr val="767676"/>
      </a:dk2>
      <a:lt2>
        <a:srgbClr val="FFFFFF"/>
      </a:lt2>
      <a:accent1>
        <a:srgbClr val="8F3830"/>
      </a:accent1>
      <a:accent2>
        <a:srgbClr val="8A9D45"/>
      </a:accent2>
      <a:accent3>
        <a:srgbClr val="715663"/>
      </a:accent3>
      <a:accent4>
        <a:srgbClr val="CC8214"/>
      </a:accent4>
      <a:accent5>
        <a:srgbClr val="155F83"/>
      </a:accent5>
      <a:accent6>
        <a:srgbClr val="B1746F"/>
      </a:accent6>
      <a:hlink>
        <a:srgbClr val="155F83"/>
      </a:hlink>
      <a:folHlink>
        <a:srgbClr val="0F415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10622</TotalTime>
  <Words>1535</Words>
  <Application>Microsoft Macintosh PowerPoint</Application>
  <PresentationFormat>Widescreen</PresentationFormat>
  <Paragraphs>206</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Black</vt:lpstr>
      <vt:lpstr>Calibri</vt:lpstr>
      <vt:lpstr>Century</vt:lpstr>
      <vt:lpstr>Century Gothic</vt:lpstr>
      <vt:lpstr>Segoe UI</vt:lpstr>
      <vt:lpstr>Segoe UI Black</vt:lpstr>
      <vt:lpstr>Segoe UI Semibold</vt:lpstr>
      <vt:lpstr>Segoe UI Semilight</vt:lpstr>
      <vt:lpstr>Storybuilding Neal Creative</vt:lpstr>
      <vt:lpstr>Using Student Survey Data to Build Campus Collaborations</vt:lpstr>
      <vt:lpstr>About Us</vt:lpstr>
      <vt:lpstr>About Us</vt:lpstr>
      <vt:lpstr>UChicago Library’s Survey Program</vt:lpstr>
      <vt:lpstr>Library Survey Program</vt:lpstr>
      <vt:lpstr>Use of Library Survey Data</vt:lpstr>
      <vt:lpstr>A New Approach</vt:lpstr>
      <vt:lpstr>A Broader Picture</vt:lpstr>
      <vt:lpstr>Taking a Thematic Approach</vt:lpstr>
      <vt:lpstr>Building Campus Partnerships</vt:lpstr>
      <vt:lpstr>Library Student Advisory Group</vt:lpstr>
      <vt:lpstr>Chicago Center for Teaching</vt:lpstr>
      <vt:lpstr>College Center for Research &amp; Fellowships (CCRF)</vt:lpstr>
      <vt:lpstr>A New Partnership</vt:lpstr>
      <vt:lpstr>Outreach to Faculty</vt:lpstr>
      <vt:lpstr>Faculty Newsletter</vt:lpstr>
      <vt:lpstr>Sharing What We Learned</vt:lpstr>
      <vt:lpstr>Outreach to University Administration</vt:lpstr>
      <vt:lpstr>Different Responses</vt:lpstr>
      <vt:lpstr>Future Use of Ithaka Survey Data</vt:lpstr>
      <vt:lpstr>Thank You!</vt:lpstr>
    </vt:vector>
  </TitlesOfParts>
  <Company/>
  <LinksUpToDate>false</LinksUpToDate>
  <SharedDoc>false</SharedDoc>
  <HyperlinkBase/>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subject/>
  <dc:creator>Kathy Zadrozny</dc:creator>
  <cp:keywords/>
  <dc:description/>
  <cp:lastModifiedBy>Rebecca Starkey</cp:lastModifiedBy>
  <cp:revision>383</cp:revision>
  <cp:lastPrinted>2018-12-05T02:52:08Z</cp:lastPrinted>
  <dcterms:created xsi:type="dcterms:W3CDTF">2018-01-05T16:40:53Z</dcterms:created>
  <dcterms:modified xsi:type="dcterms:W3CDTF">2018-12-05T02:52:21Z</dcterms:modified>
  <cp:category/>
</cp:coreProperties>
</file>