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6.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8.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9" r:id="rId1"/>
  </p:sldMasterIdLst>
  <p:notesMasterIdLst>
    <p:notesMasterId r:id="rId20"/>
  </p:notesMasterIdLst>
  <p:sldIdLst>
    <p:sldId id="256" r:id="rId2"/>
    <p:sldId id="284" r:id="rId3"/>
    <p:sldId id="281" r:id="rId4"/>
    <p:sldId id="282" r:id="rId5"/>
    <p:sldId id="275" r:id="rId6"/>
    <p:sldId id="276" r:id="rId7"/>
    <p:sldId id="280" r:id="rId8"/>
    <p:sldId id="283" r:id="rId9"/>
    <p:sldId id="278" r:id="rId10"/>
    <p:sldId id="287" r:id="rId11"/>
    <p:sldId id="288" r:id="rId12"/>
    <p:sldId id="263" r:id="rId13"/>
    <p:sldId id="264" r:id="rId14"/>
    <p:sldId id="286" r:id="rId15"/>
    <p:sldId id="289" r:id="rId16"/>
    <p:sldId id="290" r:id="rId17"/>
    <p:sldId id="268" r:id="rId18"/>
    <p:sldId id="27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A114C-0F2C-4E1A-B47F-FCB31D0E4C0D}" v="231" dt="2018-11-30T02:52:06.0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1068" autoAdjust="0"/>
  </p:normalViewPr>
  <p:slideViewPr>
    <p:cSldViewPr snapToGrid="0">
      <p:cViewPr varScale="1">
        <p:scale>
          <a:sx n="70" d="100"/>
          <a:sy n="70" d="100"/>
        </p:scale>
        <p:origin x="2016"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Harker" userId="d8f764ce-284b-487b-8853-1606f45d16ac" providerId="ADAL" clId="{4342CFAA-BD67-42B4-BB18-1353B439BBD9}"/>
    <pc:docChg chg="undo redo custSel mod addSld delSld modSld">
      <pc:chgData name="Karen Harker" userId="d8f764ce-284b-487b-8853-1606f45d16ac" providerId="ADAL" clId="{4342CFAA-BD67-42B4-BB18-1353B439BBD9}" dt="2018-11-25T02:33:22.818" v="14670"/>
      <pc:docMkLst>
        <pc:docMk/>
      </pc:docMkLst>
      <pc:sldChg chg="modNotesTx">
        <pc:chgData name="Karen Harker" userId="d8f764ce-284b-487b-8853-1606f45d16ac" providerId="ADAL" clId="{4342CFAA-BD67-42B4-BB18-1353B439BBD9}" dt="2018-11-23T15:47:52.783" v="233" actId="20577"/>
        <pc:sldMkLst>
          <pc:docMk/>
          <pc:sldMk cId="1715059257" sldId="256"/>
        </pc:sldMkLst>
      </pc:sldChg>
      <pc:sldChg chg="addSp delSp modSp mod setBg modNotesTx">
        <pc:chgData name="Karen Harker" userId="d8f764ce-284b-487b-8853-1606f45d16ac" providerId="ADAL" clId="{4342CFAA-BD67-42B4-BB18-1353B439BBD9}" dt="2018-11-23T20:43:36.960" v="14361" actId="12100"/>
        <pc:sldMkLst>
          <pc:docMk/>
          <pc:sldMk cId="1709190827" sldId="263"/>
        </pc:sldMkLst>
        <pc:spChg chg="mod">
          <ac:chgData name="Karen Harker" userId="d8f764ce-284b-487b-8853-1606f45d16ac" providerId="ADAL" clId="{4342CFAA-BD67-42B4-BB18-1353B439BBD9}" dt="2018-11-23T20:16:06.756" v="13911" actId="26606"/>
          <ac:spMkLst>
            <pc:docMk/>
            <pc:sldMk cId="1709190827" sldId="263"/>
            <ac:spMk id="2" creationId="{00000000-0000-0000-0000-000000000000}"/>
          </ac:spMkLst>
        </pc:spChg>
        <pc:spChg chg="add del">
          <ac:chgData name="Karen Harker" userId="d8f764ce-284b-487b-8853-1606f45d16ac" providerId="ADAL" clId="{4342CFAA-BD67-42B4-BB18-1353B439BBD9}" dt="2018-11-23T20:16:06.756" v="13911" actId="26606"/>
          <ac:spMkLst>
            <pc:docMk/>
            <pc:sldMk cId="1709190827" sldId="263"/>
            <ac:spMk id="3" creationId="{00000000-0000-0000-0000-000000000000}"/>
          </ac:spMkLst>
        </pc:spChg>
        <pc:spChg chg="add del">
          <ac:chgData name="Karen Harker" userId="d8f764ce-284b-487b-8853-1606f45d16ac" providerId="ADAL" clId="{4342CFAA-BD67-42B4-BB18-1353B439BBD9}" dt="2018-11-23T20:14:52.620" v="13894" actId="26606"/>
          <ac:spMkLst>
            <pc:docMk/>
            <pc:sldMk cId="1709190827" sldId="263"/>
            <ac:spMk id="6" creationId="{FB5993E2-C02B-4335-ABA5-D8EC465551E3}"/>
          </ac:spMkLst>
        </pc:spChg>
        <pc:spChg chg="add del">
          <ac:chgData name="Karen Harker" userId="d8f764ce-284b-487b-8853-1606f45d16ac" providerId="ADAL" clId="{4342CFAA-BD67-42B4-BB18-1353B439BBD9}" dt="2018-11-23T20:14:52.620" v="13894" actId="26606"/>
          <ac:spMkLst>
            <pc:docMk/>
            <pc:sldMk cId="1709190827" sldId="263"/>
            <ac:spMk id="7" creationId="{C0B801A2-5622-4BE8-9AD2-C337A2CD0022}"/>
          </ac:spMkLst>
        </pc:spChg>
        <pc:spChg chg="add del">
          <ac:chgData name="Karen Harker" userId="d8f764ce-284b-487b-8853-1606f45d16ac" providerId="ADAL" clId="{4342CFAA-BD67-42B4-BB18-1353B439BBD9}" dt="2018-11-23T20:14:52.620" v="13894" actId="26606"/>
          <ac:spMkLst>
            <pc:docMk/>
            <pc:sldMk cId="1709190827" sldId="263"/>
            <ac:spMk id="8" creationId="{B7AF614F-5BC3-4086-99F5-B87C5847A071}"/>
          </ac:spMkLst>
        </pc:spChg>
        <pc:spChg chg="add del">
          <ac:chgData name="Karen Harker" userId="d8f764ce-284b-487b-8853-1606f45d16ac" providerId="ADAL" clId="{4342CFAA-BD67-42B4-BB18-1353B439BBD9}" dt="2018-11-23T03:07:13.179" v="36" actId="26606"/>
          <ac:spMkLst>
            <pc:docMk/>
            <pc:sldMk cId="1709190827" sldId="263"/>
            <ac:spMk id="10" creationId="{FB5993E2-C02B-4335-ABA5-D8EC465551E3}"/>
          </ac:spMkLst>
        </pc:spChg>
        <pc:spChg chg="add del">
          <ac:chgData name="Karen Harker" userId="d8f764ce-284b-487b-8853-1606f45d16ac" providerId="ADAL" clId="{4342CFAA-BD67-42B4-BB18-1353B439BBD9}" dt="2018-11-23T20:15:40.839" v="13908" actId="26606"/>
          <ac:spMkLst>
            <pc:docMk/>
            <pc:sldMk cId="1709190827" sldId="263"/>
            <ac:spMk id="11" creationId="{52ABB703-2B0E-4C3B-B4A2-F3973548E561}"/>
          </ac:spMkLst>
        </pc:spChg>
        <pc:spChg chg="add del">
          <ac:chgData name="Karen Harker" userId="d8f764ce-284b-487b-8853-1606f45d16ac" providerId="ADAL" clId="{4342CFAA-BD67-42B4-BB18-1353B439BBD9}" dt="2018-11-23T03:07:13.179" v="36" actId="26606"/>
          <ac:spMkLst>
            <pc:docMk/>
            <pc:sldMk cId="1709190827" sldId="263"/>
            <ac:spMk id="12" creationId="{C0B801A2-5622-4BE8-9AD2-C337A2CD0022}"/>
          </ac:spMkLst>
        </pc:spChg>
        <pc:spChg chg="add del">
          <ac:chgData name="Karen Harker" userId="d8f764ce-284b-487b-8853-1606f45d16ac" providerId="ADAL" clId="{4342CFAA-BD67-42B4-BB18-1353B439BBD9}" dt="2018-11-23T03:07:13.179" v="36" actId="26606"/>
          <ac:spMkLst>
            <pc:docMk/>
            <pc:sldMk cId="1709190827" sldId="263"/>
            <ac:spMk id="14" creationId="{B7AF614F-5BC3-4086-99F5-B87C5847A071}"/>
          </ac:spMkLst>
        </pc:spChg>
        <pc:spChg chg="add del mod">
          <ac:chgData name="Karen Harker" userId="d8f764ce-284b-487b-8853-1606f45d16ac" providerId="ADAL" clId="{4342CFAA-BD67-42B4-BB18-1353B439BBD9}" dt="2018-11-23T20:15:40.839" v="13908" actId="26606"/>
          <ac:spMkLst>
            <pc:docMk/>
            <pc:sldMk cId="1709190827" sldId="263"/>
            <ac:spMk id="17" creationId="{00000000-0000-0000-0000-000000000000}"/>
          </ac:spMkLst>
        </pc:spChg>
        <pc:spChg chg="add del">
          <ac:chgData name="Karen Harker" userId="d8f764ce-284b-487b-8853-1606f45d16ac" providerId="ADAL" clId="{4342CFAA-BD67-42B4-BB18-1353B439BBD9}" dt="2018-11-23T20:15:40.839" v="13908" actId="26606"/>
          <ac:spMkLst>
            <pc:docMk/>
            <pc:sldMk cId="1709190827" sldId="263"/>
            <ac:spMk id="18" creationId="{E95DA498-D9A2-4DA9-B9DA-B3776E08CF7E}"/>
          </ac:spMkLst>
        </pc:spChg>
        <pc:spChg chg="add del">
          <ac:chgData name="Karen Harker" userId="d8f764ce-284b-487b-8853-1606f45d16ac" providerId="ADAL" clId="{4342CFAA-BD67-42B4-BB18-1353B439BBD9}" dt="2018-11-23T20:15:40.839" v="13908" actId="26606"/>
          <ac:spMkLst>
            <pc:docMk/>
            <pc:sldMk cId="1709190827" sldId="263"/>
            <ac:spMk id="19" creationId="{82A73093-4B9D-420D-B17E-52293703A1D4}"/>
          </ac:spMkLst>
        </pc:spChg>
        <pc:spChg chg="add del">
          <ac:chgData name="Karen Harker" userId="d8f764ce-284b-487b-8853-1606f45d16ac" providerId="ADAL" clId="{4342CFAA-BD67-42B4-BB18-1353B439BBD9}" dt="2018-11-23T20:17:04.308" v="13915" actId="26606"/>
          <ac:spMkLst>
            <pc:docMk/>
            <pc:sldMk cId="1709190827" sldId="263"/>
            <ac:spMk id="22" creationId="{F9E80720-23E6-4B89-B77E-04A7689F1BA8}"/>
          </ac:spMkLst>
        </pc:spChg>
        <pc:spChg chg="add del">
          <ac:chgData name="Karen Harker" userId="d8f764ce-284b-487b-8853-1606f45d16ac" providerId="ADAL" clId="{4342CFAA-BD67-42B4-BB18-1353B439BBD9}" dt="2018-11-23T20:17:04.308" v="13915" actId="26606"/>
          <ac:spMkLst>
            <pc:docMk/>
            <pc:sldMk cId="1709190827" sldId="263"/>
            <ac:spMk id="23" creationId="{CD1D3CA1-3EB6-41F3-A419-8424B56BE63A}"/>
          </ac:spMkLst>
        </pc:spChg>
        <pc:spChg chg="add del">
          <ac:chgData name="Karen Harker" userId="d8f764ce-284b-487b-8853-1606f45d16ac" providerId="ADAL" clId="{4342CFAA-BD67-42B4-BB18-1353B439BBD9}" dt="2018-11-23T20:17:04.308" v="13915" actId="26606"/>
          <ac:spMkLst>
            <pc:docMk/>
            <pc:sldMk cId="1709190827" sldId="263"/>
            <ac:spMk id="24" creationId="{4D87F7B2-AA36-4B58-BC2C-1BBA135E8B6B}"/>
          </ac:spMkLst>
        </pc:spChg>
        <pc:spChg chg="add del">
          <ac:chgData name="Karen Harker" userId="d8f764ce-284b-487b-8853-1606f45d16ac" providerId="ADAL" clId="{4342CFAA-BD67-42B4-BB18-1353B439BBD9}" dt="2018-11-23T20:17:04.308" v="13915" actId="26606"/>
          <ac:spMkLst>
            <pc:docMk/>
            <pc:sldMk cId="1709190827" sldId="263"/>
            <ac:spMk id="30" creationId="{F9E80720-23E6-4B89-B77E-04A7689F1BA8}"/>
          </ac:spMkLst>
        </pc:spChg>
        <pc:spChg chg="add del">
          <ac:chgData name="Karen Harker" userId="d8f764ce-284b-487b-8853-1606f45d16ac" providerId="ADAL" clId="{4342CFAA-BD67-42B4-BB18-1353B439BBD9}" dt="2018-11-23T20:17:04.308" v="13915" actId="26606"/>
          <ac:spMkLst>
            <pc:docMk/>
            <pc:sldMk cId="1709190827" sldId="263"/>
            <ac:spMk id="32" creationId="{CD1D3CA1-3EB6-41F3-A419-8424B56BE63A}"/>
          </ac:spMkLst>
        </pc:spChg>
        <pc:spChg chg="add del">
          <ac:chgData name="Karen Harker" userId="d8f764ce-284b-487b-8853-1606f45d16ac" providerId="ADAL" clId="{4342CFAA-BD67-42B4-BB18-1353B439BBD9}" dt="2018-11-23T20:17:04.308" v="13915" actId="26606"/>
          <ac:spMkLst>
            <pc:docMk/>
            <pc:sldMk cId="1709190827" sldId="263"/>
            <ac:spMk id="34" creationId="{4D87F7B2-AA36-4B58-BC2C-1BBA135E8B6B}"/>
          </ac:spMkLst>
        </pc:spChg>
        <pc:graphicFrameChg chg="add del">
          <ac:chgData name="Karen Harker" userId="d8f764ce-284b-487b-8853-1606f45d16ac" providerId="ADAL" clId="{4342CFAA-BD67-42B4-BB18-1353B439BBD9}" dt="2018-11-23T03:07:13.179" v="36" actId="26606"/>
          <ac:graphicFrameMkLst>
            <pc:docMk/>
            <pc:sldMk cId="1709190827" sldId="263"/>
            <ac:graphicFrameMk id="5" creationId="{A5EFA5FF-D253-466E-A471-9BC0932A19DB}"/>
          </ac:graphicFrameMkLst>
        </pc:graphicFrameChg>
        <pc:graphicFrameChg chg="add del">
          <ac:chgData name="Karen Harker" userId="d8f764ce-284b-487b-8853-1606f45d16ac" providerId="ADAL" clId="{4342CFAA-BD67-42B4-BB18-1353B439BBD9}" dt="2018-11-23T20:14:52.620" v="13894" actId="26606"/>
          <ac:graphicFrameMkLst>
            <pc:docMk/>
            <pc:sldMk cId="1709190827" sldId="263"/>
            <ac:graphicFrameMk id="9" creationId="{C0893FD6-CAA3-42EC-9694-3F9CDAAD3640}"/>
          </ac:graphicFrameMkLst>
        </pc:graphicFrameChg>
        <pc:graphicFrameChg chg="add del">
          <ac:chgData name="Karen Harker" userId="d8f764ce-284b-487b-8853-1606f45d16ac" providerId="ADAL" clId="{4342CFAA-BD67-42B4-BB18-1353B439BBD9}" dt="2018-11-23T03:07:24.187" v="38" actId="26606"/>
          <ac:graphicFrameMkLst>
            <pc:docMk/>
            <pc:sldMk cId="1709190827" sldId="263"/>
            <ac:graphicFrameMk id="16" creationId="{85AD6336-1DD2-4657-A9E0-6C1211255F1D}"/>
          </ac:graphicFrameMkLst>
        </pc:graphicFrameChg>
        <pc:graphicFrameChg chg="add del">
          <ac:chgData name="Karen Harker" userId="d8f764ce-284b-487b-8853-1606f45d16ac" providerId="ADAL" clId="{4342CFAA-BD67-42B4-BB18-1353B439BBD9}" dt="2018-11-23T20:16:06.704" v="13910" actId="26606"/>
          <ac:graphicFrameMkLst>
            <pc:docMk/>
            <pc:sldMk cId="1709190827" sldId="263"/>
            <ac:graphicFrameMk id="20" creationId="{3ADEFC4A-C5D9-4351-AF4D-38CF931DEAE7}"/>
          </ac:graphicFrameMkLst>
        </pc:graphicFrameChg>
        <pc:graphicFrameChg chg="add mod modGraphic">
          <ac:chgData name="Karen Harker" userId="d8f764ce-284b-487b-8853-1606f45d16ac" providerId="ADAL" clId="{4342CFAA-BD67-42B4-BB18-1353B439BBD9}" dt="2018-11-23T20:43:36.960" v="14361" actId="12100"/>
          <ac:graphicFrameMkLst>
            <pc:docMk/>
            <pc:sldMk cId="1709190827" sldId="263"/>
            <ac:graphicFrameMk id="25" creationId="{7C86A171-E334-418B-A86C-564FEFA81D94}"/>
          </ac:graphicFrameMkLst>
        </pc:graphicFrameChg>
        <pc:picChg chg="add del mod">
          <ac:chgData name="Karen Harker" userId="d8f764ce-284b-487b-8853-1606f45d16ac" providerId="ADAL" clId="{4342CFAA-BD67-42B4-BB18-1353B439BBD9}" dt="2018-11-23T20:15:40.839" v="13908" actId="26606"/>
          <ac:picMkLst>
            <pc:docMk/>
            <pc:sldMk cId="1709190827" sldId="263"/>
            <ac:picMk id="13" creationId="{735D3E91-18BD-4EFD-8556-209C9DF41950}"/>
          </ac:picMkLst>
        </pc:picChg>
        <pc:cxnChg chg="add del">
          <ac:chgData name="Karen Harker" userId="d8f764ce-284b-487b-8853-1606f45d16ac" providerId="ADAL" clId="{4342CFAA-BD67-42B4-BB18-1353B439BBD9}" dt="2018-11-23T20:15:40.839" v="13908" actId="26606"/>
          <ac:cxnSpMkLst>
            <pc:docMk/>
            <pc:sldMk cId="1709190827" sldId="263"/>
            <ac:cxnSpMk id="15" creationId="{9C21570E-E159-49A6-9891-FA397B7A92D3}"/>
          </ac:cxnSpMkLst>
        </pc:cxnChg>
      </pc:sldChg>
      <pc:sldChg chg="addSp delSp modSp mod setBg modNotesTx">
        <pc:chgData name="Karen Harker" userId="d8f764ce-284b-487b-8853-1606f45d16ac" providerId="ADAL" clId="{4342CFAA-BD67-42B4-BB18-1353B439BBD9}" dt="2018-11-23T20:43:27.772" v="14360" actId="12100"/>
        <pc:sldMkLst>
          <pc:docMk/>
          <pc:sldMk cId="546939585" sldId="264"/>
        </pc:sldMkLst>
        <pc:spChg chg="mod">
          <ac:chgData name="Karen Harker" userId="d8f764ce-284b-487b-8853-1606f45d16ac" providerId="ADAL" clId="{4342CFAA-BD67-42B4-BB18-1353B439BBD9}" dt="2018-11-23T20:41:39.498" v="14319" actId="26606"/>
          <ac:spMkLst>
            <pc:docMk/>
            <pc:sldMk cId="546939585" sldId="264"/>
            <ac:spMk id="2" creationId="{00000000-0000-0000-0000-000000000000}"/>
          </ac:spMkLst>
        </pc:spChg>
        <pc:spChg chg="add del">
          <ac:chgData name="Karen Harker" userId="d8f764ce-284b-487b-8853-1606f45d16ac" providerId="ADAL" clId="{4342CFAA-BD67-42B4-BB18-1353B439BBD9}" dt="2018-11-23T03:08:12.889" v="40" actId="26606"/>
          <ac:spMkLst>
            <pc:docMk/>
            <pc:sldMk cId="546939585" sldId="264"/>
            <ac:spMk id="3" creationId="{00000000-0000-0000-0000-000000000000}"/>
          </ac:spMkLst>
        </pc:spChg>
        <pc:spChg chg="add">
          <ac:chgData name="Karen Harker" userId="d8f764ce-284b-487b-8853-1606f45d16ac" providerId="ADAL" clId="{4342CFAA-BD67-42B4-BB18-1353B439BBD9}" dt="2018-11-23T20:41:39.498" v="14319" actId="26606"/>
          <ac:spMkLst>
            <pc:docMk/>
            <pc:sldMk cId="546939585" sldId="264"/>
            <ac:spMk id="11" creationId="{F9E80720-23E6-4B89-B77E-04A7689F1BA8}"/>
          </ac:spMkLst>
        </pc:spChg>
        <pc:spChg chg="add">
          <ac:chgData name="Karen Harker" userId="d8f764ce-284b-487b-8853-1606f45d16ac" providerId="ADAL" clId="{4342CFAA-BD67-42B4-BB18-1353B439BBD9}" dt="2018-11-23T20:41:39.498" v="14319" actId="26606"/>
          <ac:spMkLst>
            <pc:docMk/>
            <pc:sldMk cId="546939585" sldId="264"/>
            <ac:spMk id="13" creationId="{CD1D3CA1-3EB6-41F3-A419-8424B56BE63A}"/>
          </ac:spMkLst>
        </pc:spChg>
        <pc:spChg chg="add">
          <ac:chgData name="Karen Harker" userId="d8f764ce-284b-487b-8853-1606f45d16ac" providerId="ADAL" clId="{4342CFAA-BD67-42B4-BB18-1353B439BBD9}" dt="2018-11-23T20:41:39.498" v="14319" actId="26606"/>
          <ac:spMkLst>
            <pc:docMk/>
            <pc:sldMk cId="546939585" sldId="264"/>
            <ac:spMk id="15" creationId="{4D87F7B2-AA36-4B58-BC2C-1BBA135E8B6B}"/>
          </ac:spMkLst>
        </pc:spChg>
        <pc:graphicFrameChg chg="add del">
          <ac:chgData name="Karen Harker" userId="d8f764ce-284b-487b-8853-1606f45d16ac" providerId="ADAL" clId="{4342CFAA-BD67-42B4-BB18-1353B439BBD9}" dt="2018-11-23T03:07:25.100" v="39" actId="26606"/>
          <ac:graphicFrameMkLst>
            <pc:docMk/>
            <pc:sldMk cId="546939585" sldId="264"/>
            <ac:graphicFrameMk id="5" creationId="{2173225C-4FCC-4027-8CC2-556B79134E51}"/>
          </ac:graphicFrameMkLst>
        </pc:graphicFrameChg>
        <pc:graphicFrameChg chg="add mod modGraphic">
          <ac:chgData name="Karen Harker" userId="d8f764ce-284b-487b-8853-1606f45d16ac" providerId="ADAL" clId="{4342CFAA-BD67-42B4-BB18-1353B439BBD9}" dt="2018-11-23T20:43:27.772" v="14360" actId="12100"/>
          <ac:graphicFrameMkLst>
            <pc:docMk/>
            <pc:sldMk cId="546939585" sldId="264"/>
            <ac:graphicFrameMk id="6" creationId="{4872B23A-04C2-494E-8C0D-D182B81445DC}"/>
          </ac:graphicFrameMkLst>
        </pc:graphicFrameChg>
      </pc:sldChg>
      <pc:sldChg chg="addSp delSp modSp mod setBg modNotesTx">
        <pc:chgData name="Karen Harker" userId="d8f764ce-284b-487b-8853-1606f45d16ac" providerId="ADAL" clId="{4342CFAA-BD67-42B4-BB18-1353B439BBD9}" dt="2018-11-23T20:44:35.521" v="14365" actId="12100"/>
        <pc:sldMkLst>
          <pc:docMk/>
          <pc:sldMk cId="3412403355" sldId="268"/>
        </pc:sldMkLst>
        <pc:spChg chg="mod">
          <ac:chgData name="Karen Harker" userId="d8f764ce-284b-487b-8853-1606f45d16ac" providerId="ADAL" clId="{4342CFAA-BD67-42B4-BB18-1353B439BBD9}" dt="2018-11-23T20:44:24.149" v="14364" actId="26606"/>
          <ac:spMkLst>
            <pc:docMk/>
            <pc:sldMk cId="3412403355" sldId="268"/>
            <ac:spMk id="2" creationId="{00000000-0000-0000-0000-000000000000}"/>
          </ac:spMkLst>
        </pc:spChg>
        <pc:spChg chg="del">
          <ac:chgData name="Karen Harker" userId="d8f764ce-284b-487b-8853-1606f45d16ac" providerId="ADAL" clId="{4342CFAA-BD67-42B4-BB18-1353B439BBD9}" dt="2018-11-23T20:10:36.450" v="13879" actId="26606"/>
          <ac:spMkLst>
            <pc:docMk/>
            <pc:sldMk cId="3412403355" sldId="268"/>
            <ac:spMk id="3" creationId="{00000000-0000-0000-0000-000000000000}"/>
          </ac:spMkLst>
        </pc:spChg>
        <pc:spChg chg="add del">
          <ac:chgData name="Karen Harker" userId="d8f764ce-284b-487b-8853-1606f45d16ac" providerId="ADAL" clId="{4342CFAA-BD67-42B4-BB18-1353B439BBD9}" dt="2018-11-23T20:44:23.924" v="14363" actId="26606"/>
          <ac:spMkLst>
            <pc:docMk/>
            <pc:sldMk cId="3412403355" sldId="268"/>
            <ac:spMk id="10" creationId="{63E00694-E403-4987-8634-15F6D8E4C38C}"/>
          </ac:spMkLst>
        </pc:spChg>
        <pc:spChg chg="add">
          <ac:chgData name="Karen Harker" userId="d8f764ce-284b-487b-8853-1606f45d16ac" providerId="ADAL" clId="{4342CFAA-BD67-42B4-BB18-1353B439BBD9}" dt="2018-11-23T20:44:24.149" v="14364" actId="26606"/>
          <ac:spMkLst>
            <pc:docMk/>
            <pc:sldMk cId="3412403355" sldId="268"/>
            <ac:spMk id="12" creationId="{CD1D3CA1-3EB6-41F3-A419-8424B56BE63A}"/>
          </ac:spMkLst>
        </pc:spChg>
        <pc:spChg chg="add">
          <ac:chgData name="Karen Harker" userId="d8f764ce-284b-487b-8853-1606f45d16ac" providerId="ADAL" clId="{4342CFAA-BD67-42B4-BB18-1353B439BBD9}" dt="2018-11-23T20:44:24.149" v="14364" actId="26606"/>
          <ac:spMkLst>
            <pc:docMk/>
            <pc:sldMk cId="3412403355" sldId="268"/>
            <ac:spMk id="13" creationId="{F9E80720-23E6-4B89-B77E-04A7689F1BA8}"/>
          </ac:spMkLst>
        </pc:spChg>
        <pc:spChg chg="add">
          <ac:chgData name="Karen Harker" userId="d8f764ce-284b-487b-8853-1606f45d16ac" providerId="ADAL" clId="{4342CFAA-BD67-42B4-BB18-1353B439BBD9}" dt="2018-11-23T20:44:24.149" v="14364" actId="26606"/>
          <ac:spMkLst>
            <pc:docMk/>
            <pc:sldMk cId="3412403355" sldId="268"/>
            <ac:spMk id="14" creationId="{4D87F7B2-AA36-4B58-BC2C-1BBA135E8B6B}"/>
          </ac:spMkLst>
        </pc:spChg>
        <pc:graphicFrameChg chg="add mod modGraphic">
          <ac:chgData name="Karen Harker" userId="d8f764ce-284b-487b-8853-1606f45d16ac" providerId="ADAL" clId="{4342CFAA-BD67-42B4-BB18-1353B439BBD9}" dt="2018-11-23T20:44:35.521" v="14365" actId="12100"/>
          <ac:graphicFrameMkLst>
            <pc:docMk/>
            <pc:sldMk cId="3412403355" sldId="268"/>
            <ac:graphicFrameMk id="5" creationId="{ED82112C-CB86-473F-B094-23379EC0FF38}"/>
          </ac:graphicFrameMkLst>
        </pc:graphicFrameChg>
      </pc:sldChg>
      <pc:sldChg chg="addSp delSp modSp mod setBg modNotesTx">
        <pc:chgData name="Karen Harker" userId="d8f764ce-284b-487b-8853-1606f45d16ac" providerId="ADAL" clId="{4342CFAA-BD67-42B4-BB18-1353B439BBD9}" dt="2018-11-23T20:49:00.496" v="14519" actId="6549"/>
        <pc:sldMkLst>
          <pc:docMk/>
          <pc:sldMk cId="463247912" sldId="270"/>
        </pc:sldMkLst>
        <pc:spChg chg="mod">
          <ac:chgData name="Karen Harker" userId="d8f764ce-284b-487b-8853-1606f45d16ac" providerId="ADAL" clId="{4342CFAA-BD67-42B4-BB18-1353B439BBD9}" dt="2018-11-23T20:47:28.130" v="14384" actId="26606"/>
          <ac:spMkLst>
            <pc:docMk/>
            <pc:sldMk cId="463247912" sldId="270"/>
            <ac:spMk id="2" creationId="{00000000-0000-0000-0000-000000000000}"/>
          </ac:spMkLst>
        </pc:spChg>
        <pc:spChg chg="del">
          <ac:chgData name="Karen Harker" userId="d8f764ce-284b-487b-8853-1606f45d16ac" providerId="ADAL" clId="{4342CFAA-BD67-42B4-BB18-1353B439BBD9}" dt="2018-11-23T20:47:00.834" v="14381" actId="26606"/>
          <ac:spMkLst>
            <pc:docMk/>
            <pc:sldMk cId="463247912" sldId="270"/>
            <ac:spMk id="3" creationId="{00000000-0000-0000-0000-000000000000}"/>
          </ac:spMkLst>
        </pc:spChg>
        <pc:spChg chg="add del">
          <ac:chgData name="Karen Harker" userId="d8f764ce-284b-487b-8853-1606f45d16ac" providerId="ADAL" clId="{4342CFAA-BD67-42B4-BB18-1353B439BBD9}" dt="2018-11-23T20:47:28.130" v="14384" actId="26606"/>
          <ac:spMkLst>
            <pc:docMk/>
            <pc:sldMk cId="463247912" sldId="270"/>
            <ac:spMk id="10" creationId="{FB5993E2-C02B-4335-ABA5-D8EC465551E3}"/>
          </ac:spMkLst>
        </pc:spChg>
        <pc:spChg chg="add del">
          <ac:chgData name="Karen Harker" userId="d8f764ce-284b-487b-8853-1606f45d16ac" providerId="ADAL" clId="{4342CFAA-BD67-42B4-BB18-1353B439BBD9}" dt="2018-11-23T20:47:28.130" v="14384" actId="26606"/>
          <ac:spMkLst>
            <pc:docMk/>
            <pc:sldMk cId="463247912" sldId="270"/>
            <ac:spMk id="12" creationId="{C0B801A2-5622-4BE8-9AD2-C337A2CD0022}"/>
          </ac:spMkLst>
        </pc:spChg>
        <pc:spChg chg="add del">
          <ac:chgData name="Karen Harker" userId="d8f764ce-284b-487b-8853-1606f45d16ac" providerId="ADAL" clId="{4342CFAA-BD67-42B4-BB18-1353B439BBD9}" dt="2018-11-23T20:47:28.130" v="14384" actId="26606"/>
          <ac:spMkLst>
            <pc:docMk/>
            <pc:sldMk cId="463247912" sldId="270"/>
            <ac:spMk id="14" creationId="{B7AF614F-5BC3-4086-99F5-B87C5847A071}"/>
          </ac:spMkLst>
        </pc:spChg>
        <pc:graphicFrameChg chg="add mod modGraphic">
          <ac:chgData name="Karen Harker" userId="d8f764ce-284b-487b-8853-1606f45d16ac" providerId="ADAL" clId="{4342CFAA-BD67-42B4-BB18-1353B439BBD9}" dt="2018-11-23T20:47:35.088" v="14385" actId="12100"/>
          <ac:graphicFrameMkLst>
            <pc:docMk/>
            <pc:sldMk cId="463247912" sldId="270"/>
            <ac:graphicFrameMk id="5" creationId="{6DD3B7ED-C189-4054-B829-86E086F4B34B}"/>
          </ac:graphicFrameMkLst>
        </pc:graphicFrameChg>
      </pc:sldChg>
      <pc:sldChg chg="addSp delSp modSp mod setBg modNotesTx">
        <pc:chgData name="Karen Harker" userId="d8f764ce-284b-487b-8853-1606f45d16ac" providerId="ADAL" clId="{4342CFAA-BD67-42B4-BB18-1353B439BBD9}" dt="2018-11-23T20:40:29.308" v="14316" actId="12100"/>
        <pc:sldMkLst>
          <pc:docMk/>
          <pc:sldMk cId="1955536819" sldId="275"/>
        </pc:sldMkLst>
        <pc:spChg chg="mod">
          <ac:chgData name="Karen Harker" userId="d8f764ce-284b-487b-8853-1606f45d16ac" providerId="ADAL" clId="{4342CFAA-BD67-42B4-BB18-1353B439BBD9}" dt="2018-11-23T16:48:09.757" v="7632" actId="26606"/>
          <ac:spMkLst>
            <pc:docMk/>
            <pc:sldMk cId="1955536819" sldId="275"/>
            <ac:spMk id="2" creationId="{00000000-0000-0000-0000-000000000000}"/>
          </ac:spMkLst>
        </pc:spChg>
        <pc:spChg chg="add del">
          <ac:chgData name="Karen Harker" userId="d8f764ce-284b-487b-8853-1606f45d16ac" providerId="ADAL" clId="{4342CFAA-BD67-42B4-BB18-1353B439BBD9}" dt="2018-11-23T16:48:40.695" v="7633" actId="12084"/>
          <ac:spMkLst>
            <pc:docMk/>
            <pc:sldMk cId="1955536819" sldId="275"/>
            <ac:spMk id="3" creationId="{00000000-0000-0000-0000-000000000000}"/>
          </ac:spMkLst>
        </pc:spChg>
        <pc:spChg chg="add del">
          <ac:chgData name="Karen Harker" userId="d8f764ce-284b-487b-8853-1606f45d16ac" providerId="ADAL" clId="{4342CFAA-BD67-42B4-BB18-1353B439BBD9}" dt="2018-11-23T16:47:49.978" v="7628" actId="26606"/>
          <ac:spMkLst>
            <pc:docMk/>
            <pc:sldMk cId="1955536819" sldId="275"/>
            <ac:spMk id="10" creationId="{A6B16355-27FB-445B-B646-02AB73637459}"/>
          </ac:spMkLst>
        </pc:spChg>
        <pc:spChg chg="add del">
          <ac:chgData name="Karen Harker" userId="d8f764ce-284b-487b-8853-1606f45d16ac" providerId="ADAL" clId="{4342CFAA-BD67-42B4-BB18-1353B439BBD9}" dt="2018-11-23T16:47:49.978" v="7628" actId="26606"/>
          <ac:spMkLst>
            <pc:docMk/>
            <pc:sldMk cId="1955536819" sldId="275"/>
            <ac:spMk id="14" creationId="{6B3BF2E5-C3AB-441F-A430-491119C56D26}"/>
          </ac:spMkLst>
        </pc:spChg>
        <pc:spChg chg="add del">
          <ac:chgData name="Karen Harker" userId="d8f764ce-284b-487b-8853-1606f45d16ac" providerId="ADAL" clId="{4342CFAA-BD67-42B4-BB18-1353B439BBD9}" dt="2018-11-23T16:47:49.978" v="7628" actId="26606"/>
          <ac:spMkLst>
            <pc:docMk/>
            <pc:sldMk cId="1955536819" sldId="275"/>
            <ac:spMk id="16" creationId="{DD07C90B-B81A-473B-8919-CA924E61FFCF}"/>
          </ac:spMkLst>
        </pc:spChg>
        <pc:spChg chg="add del">
          <ac:chgData name="Karen Harker" userId="d8f764ce-284b-487b-8853-1606f45d16ac" providerId="ADAL" clId="{4342CFAA-BD67-42B4-BB18-1353B439BBD9}" dt="2018-11-23T16:48:09.757" v="7632" actId="26606"/>
          <ac:spMkLst>
            <pc:docMk/>
            <pc:sldMk cId="1955536819" sldId="275"/>
            <ac:spMk id="20" creationId="{63E00694-E403-4987-8634-15F6D8E4C38C}"/>
          </ac:spMkLst>
        </pc:spChg>
        <pc:graphicFrameChg chg="add mod">
          <ac:chgData name="Karen Harker" userId="d8f764ce-284b-487b-8853-1606f45d16ac" providerId="ADAL" clId="{4342CFAA-BD67-42B4-BB18-1353B439BBD9}" dt="2018-11-23T20:40:29.308" v="14316" actId="12100"/>
          <ac:graphicFrameMkLst>
            <pc:docMk/>
            <pc:sldMk cId="1955536819" sldId="275"/>
            <ac:graphicFrameMk id="4" creationId="{C50F540A-B977-4873-9B7A-CCC1B47DDC3F}"/>
          </ac:graphicFrameMkLst>
        </pc:graphicFrameChg>
        <pc:graphicFrameChg chg="add del">
          <ac:chgData name="Karen Harker" userId="d8f764ce-284b-487b-8853-1606f45d16ac" providerId="ADAL" clId="{4342CFAA-BD67-42B4-BB18-1353B439BBD9}" dt="2018-11-23T16:47:49.978" v="7628" actId="26606"/>
          <ac:graphicFrameMkLst>
            <pc:docMk/>
            <pc:sldMk cId="1955536819" sldId="275"/>
            <ac:graphicFrameMk id="5" creationId="{BDF37DB0-8571-4D53-ACE1-6B2056E256D9}"/>
          </ac:graphicFrameMkLst>
        </pc:graphicFrameChg>
        <pc:graphicFrameChg chg="add del">
          <ac:chgData name="Karen Harker" userId="d8f764ce-284b-487b-8853-1606f45d16ac" providerId="ADAL" clId="{4342CFAA-BD67-42B4-BB18-1353B439BBD9}" dt="2018-11-23T16:47:57.031" v="7630" actId="26606"/>
          <ac:graphicFrameMkLst>
            <pc:docMk/>
            <pc:sldMk cId="1955536819" sldId="275"/>
            <ac:graphicFrameMk id="18" creationId="{4B6314E2-61A4-416A-B176-6D1747A72AE6}"/>
          </ac:graphicFrameMkLst>
        </pc:graphicFrameChg>
        <pc:graphicFrameChg chg="add del">
          <ac:chgData name="Karen Harker" userId="d8f764ce-284b-487b-8853-1606f45d16ac" providerId="ADAL" clId="{4342CFAA-BD67-42B4-BB18-1353B439BBD9}" dt="2018-11-23T16:48:09.757" v="7632" actId="26606"/>
          <ac:graphicFrameMkLst>
            <pc:docMk/>
            <pc:sldMk cId="1955536819" sldId="275"/>
            <ac:graphicFrameMk id="21" creationId="{0B6CE0A9-BB95-436D-975E-CF4090C1ADEA}"/>
          </ac:graphicFrameMkLst>
        </pc:graphicFrameChg>
        <pc:cxnChg chg="add del">
          <ac:chgData name="Karen Harker" userId="d8f764ce-284b-487b-8853-1606f45d16ac" providerId="ADAL" clId="{4342CFAA-BD67-42B4-BB18-1353B439BBD9}" dt="2018-11-23T16:47:49.978" v="7628" actId="26606"/>
          <ac:cxnSpMkLst>
            <pc:docMk/>
            <pc:sldMk cId="1955536819" sldId="275"/>
            <ac:cxnSpMk id="12" creationId="{06DA680F-F6AC-453E-A8BF-C5BDED2851DE}"/>
          </ac:cxnSpMkLst>
        </pc:cxnChg>
      </pc:sldChg>
      <pc:sldChg chg="addSp delSp modSp mod setBg modNotesTx">
        <pc:chgData name="Karen Harker" userId="d8f764ce-284b-487b-8853-1606f45d16ac" providerId="ADAL" clId="{4342CFAA-BD67-42B4-BB18-1353B439BBD9}" dt="2018-11-23T20:51:00.505" v="14636" actId="20577"/>
        <pc:sldMkLst>
          <pc:docMk/>
          <pc:sldMk cId="1931924775" sldId="276"/>
        </pc:sldMkLst>
        <pc:spChg chg="mod">
          <ac:chgData name="Karen Harker" userId="d8f764ce-284b-487b-8853-1606f45d16ac" providerId="ADAL" clId="{4342CFAA-BD67-42B4-BB18-1353B439BBD9}" dt="2018-11-23T16:47:13.663" v="7626" actId="26606"/>
          <ac:spMkLst>
            <pc:docMk/>
            <pc:sldMk cId="1931924775" sldId="276"/>
            <ac:spMk id="5" creationId="{00000000-0000-0000-0000-000000000000}"/>
          </ac:spMkLst>
        </pc:spChg>
        <pc:spChg chg="add del">
          <ac:chgData name="Karen Harker" userId="d8f764ce-284b-487b-8853-1606f45d16ac" providerId="ADAL" clId="{4342CFAA-BD67-42B4-BB18-1353B439BBD9}" dt="2018-11-23T16:47:13.663" v="7626" actId="26606"/>
          <ac:spMkLst>
            <pc:docMk/>
            <pc:sldMk cId="1931924775" sldId="276"/>
            <ac:spMk id="6" creationId="{00000000-0000-0000-0000-000000000000}"/>
          </ac:spMkLst>
        </pc:spChg>
        <pc:spChg chg="add">
          <ac:chgData name="Karen Harker" userId="d8f764ce-284b-487b-8853-1606f45d16ac" providerId="ADAL" clId="{4342CFAA-BD67-42B4-BB18-1353B439BBD9}" dt="2018-11-23T16:47:13.663" v="7626" actId="26606"/>
          <ac:spMkLst>
            <pc:docMk/>
            <pc:sldMk cId="1931924775" sldId="276"/>
            <ac:spMk id="13" creationId="{F9E80720-23E6-4B89-B77E-04A7689F1BA8}"/>
          </ac:spMkLst>
        </pc:spChg>
        <pc:spChg chg="add">
          <ac:chgData name="Karen Harker" userId="d8f764ce-284b-487b-8853-1606f45d16ac" providerId="ADAL" clId="{4342CFAA-BD67-42B4-BB18-1353B439BBD9}" dt="2018-11-23T16:47:13.663" v="7626" actId="26606"/>
          <ac:spMkLst>
            <pc:docMk/>
            <pc:sldMk cId="1931924775" sldId="276"/>
            <ac:spMk id="15" creationId="{CD1D3CA1-3EB6-41F3-A419-8424B56BE63A}"/>
          </ac:spMkLst>
        </pc:spChg>
        <pc:spChg chg="add">
          <ac:chgData name="Karen Harker" userId="d8f764ce-284b-487b-8853-1606f45d16ac" providerId="ADAL" clId="{4342CFAA-BD67-42B4-BB18-1353B439BBD9}" dt="2018-11-23T16:47:13.663" v="7626" actId="26606"/>
          <ac:spMkLst>
            <pc:docMk/>
            <pc:sldMk cId="1931924775" sldId="276"/>
            <ac:spMk id="17" creationId="{4D87F7B2-AA36-4B58-BC2C-1BBA135E8B6B}"/>
          </ac:spMkLst>
        </pc:spChg>
        <pc:graphicFrameChg chg="add del">
          <ac:chgData name="Karen Harker" userId="d8f764ce-284b-487b-8853-1606f45d16ac" providerId="ADAL" clId="{4342CFAA-BD67-42B4-BB18-1353B439BBD9}" dt="2018-11-23T16:47:09.133" v="7623" actId="26606"/>
          <ac:graphicFrameMkLst>
            <pc:docMk/>
            <pc:sldMk cId="1931924775" sldId="276"/>
            <ac:graphicFrameMk id="8" creationId="{C179F3FB-4820-4828-A0BA-E62BED6EB78E}"/>
          </ac:graphicFrameMkLst>
        </pc:graphicFrameChg>
        <pc:graphicFrameChg chg="add del">
          <ac:chgData name="Karen Harker" userId="d8f764ce-284b-487b-8853-1606f45d16ac" providerId="ADAL" clId="{4342CFAA-BD67-42B4-BB18-1353B439BBD9}" dt="2018-11-23T16:47:13.572" v="7625" actId="26606"/>
          <ac:graphicFrameMkLst>
            <pc:docMk/>
            <pc:sldMk cId="1931924775" sldId="276"/>
            <ac:graphicFrameMk id="10" creationId="{0C83DF66-356C-4AED-B34D-DBF523BD465F}"/>
          </ac:graphicFrameMkLst>
        </pc:graphicFrameChg>
        <pc:graphicFrameChg chg="add mod">
          <ac:chgData name="Karen Harker" userId="d8f764ce-284b-487b-8853-1606f45d16ac" providerId="ADAL" clId="{4342CFAA-BD67-42B4-BB18-1353B439BBD9}" dt="2018-11-23T20:40:56.259" v="14318" actId="12100"/>
          <ac:graphicFrameMkLst>
            <pc:docMk/>
            <pc:sldMk cId="1931924775" sldId="276"/>
            <ac:graphicFrameMk id="12" creationId="{39CA6FD7-1962-46CA-9375-39C4D6103362}"/>
          </ac:graphicFrameMkLst>
        </pc:graphicFrameChg>
      </pc:sldChg>
      <pc:sldChg chg="addSp delSp modSp mod setBg">
        <pc:chgData name="Karen Harker" userId="d8f764ce-284b-487b-8853-1606f45d16ac" providerId="ADAL" clId="{4342CFAA-BD67-42B4-BB18-1353B439BBD9}" dt="2018-11-23T20:46:28.204" v="14380" actId="12100"/>
        <pc:sldMkLst>
          <pc:docMk/>
          <pc:sldMk cId="1782361889" sldId="277"/>
        </pc:sldMkLst>
        <pc:spChg chg="mod">
          <ac:chgData name="Karen Harker" userId="d8f764ce-284b-487b-8853-1606f45d16ac" providerId="ADAL" clId="{4342CFAA-BD67-42B4-BB18-1353B439BBD9}" dt="2018-11-23T20:45:27.213" v="14373" actId="26606"/>
          <ac:spMkLst>
            <pc:docMk/>
            <pc:sldMk cId="1782361889" sldId="277"/>
            <ac:spMk id="2" creationId="{00000000-0000-0000-0000-000000000000}"/>
          </ac:spMkLst>
        </pc:spChg>
        <pc:spChg chg="del mod">
          <ac:chgData name="Karen Harker" userId="d8f764ce-284b-487b-8853-1606f45d16ac" providerId="ADAL" clId="{4342CFAA-BD67-42B4-BB18-1353B439BBD9}" dt="2018-11-23T20:44:56.356" v="14368" actId="26606"/>
          <ac:spMkLst>
            <pc:docMk/>
            <pc:sldMk cId="1782361889" sldId="277"/>
            <ac:spMk id="3" creationId="{00000000-0000-0000-0000-000000000000}"/>
          </ac:spMkLst>
        </pc:spChg>
        <pc:spChg chg="add del">
          <ac:chgData name="Karen Harker" userId="d8f764ce-284b-487b-8853-1606f45d16ac" providerId="ADAL" clId="{4342CFAA-BD67-42B4-BB18-1353B439BBD9}" dt="2018-11-23T20:44:56.265" v="14367" actId="26606"/>
          <ac:spMkLst>
            <pc:docMk/>
            <pc:sldMk cId="1782361889" sldId="277"/>
            <ac:spMk id="10" creationId="{52ABB703-2B0E-4C3B-B4A2-F3973548E561}"/>
          </ac:spMkLst>
        </pc:spChg>
        <pc:spChg chg="add del">
          <ac:chgData name="Karen Harker" userId="d8f764ce-284b-487b-8853-1606f45d16ac" providerId="ADAL" clId="{4342CFAA-BD67-42B4-BB18-1353B439BBD9}" dt="2018-11-23T20:44:56.265" v="14367" actId="26606"/>
          <ac:spMkLst>
            <pc:docMk/>
            <pc:sldMk cId="1782361889" sldId="277"/>
            <ac:spMk id="14" creationId="{E95DA498-D9A2-4DA9-B9DA-B3776E08CF7E}"/>
          </ac:spMkLst>
        </pc:spChg>
        <pc:spChg chg="add del">
          <ac:chgData name="Karen Harker" userId="d8f764ce-284b-487b-8853-1606f45d16ac" providerId="ADAL" clId="{4342CFAA-BD67-42B4-BB18-1353B439BBD9}" dt="2018-11-23T20:44:56.265" v="14367" actId="26606"/>
          <ac:spMkLst>
            <pc:docMk/>
            <pc:sldMk cId="1782361889" sldId="277"/>
            <ac:spMk id="16" creationId="{82A73093-4B9D-420D-B17E-52293703A1D4}"/>
          </ac:spMkLst>
        </pc:spChg>
        <pc:spChg chg="add del">
          <ac:chgData name="Karen Harker" userId="d8f764ce-284b-487b-8853-1606f45d16ac" providerId="ADAL" clId="{4342CFAA-BD67-42B4-BB18-1353B439BBD9}" dt="2018-11-23T20:45:27.213" v="14373" actId="26606"/>
          <ac:spMkLst>
            <pc:docMk/>
            <pc:sldMk cId="1782361889" sldId="277"/>
            <ac:spMk id="18" creationId="{FB5993E2-C02B-4335-ABA5-D8EC465551E3}"/>
          </ac:spMkLst>
        </pc:spChg>
        <pc:spChg chg="add del">
          <ac:chgData name="Karen Harker" userId="d8f764ce-284b-487b-8853-1606f45d16ac" providerId="ADAL" clId="{4342CFAA-BD67-42B4-BB18-1353B439BBD9}" dt="2018-11-23T20:45:27.213" v="14373" actId="26606"/>
          <ac:spMkLst>
            <pc:docMk/>
            <pc:sldMk cId="1782361889" sldId="277"/>
            <ac:spMk id="19" creationId="{C0B801A2-5622-4BE8-9AD2-C337A2CD0022}"/>
          </ac:spMkLst>
        </pc:spChg>
        <pc:spChg chg="add del">
          <ac:chgData name="Karen Harker" userId="d8f764ce-284b-487b-8853-1606f45d16ac" providerId="ADAL" clId="{4342CFAA-BD67-42B4-BB18-1353B439BBD9}" dt="2018-11-23T20:45:27.213" v="14373" actId="26606"/>
          <ac:spMkLst>
            <pc:docMk/>
            <pc:sldMk cId="1782361889" sldId="277"/>
            <ac:spMk id="20" creationId="{B7AF614F-5BC3-4086-99F5-B87C5847A071}"/>
          </ac:spMkLst>
        </pc:spChg>
        <pc:graphicFrameChg chg="add mod modGraphic">
          <ac:chgData name="Karen Harker" userId="d8f764ce-284b-487b-8853-1606f45d16ac" providerId="ADAL" clId="{4342CFAA-BD67-42B4-BB18-1353B439BBD9}" dt="2018-11-23T20:46:28.204" v="14380" actId="12100"/>
          <ac:graphicFrameMkLst>
            <pc:docMk/>
            <pc:sldMk cId="1782361889" sldId="277"/>
            <ac:graphicFrameMk id="5" creationId="{614DC7C5-168A-40D0-90D8-9E8A96C993EF}"/>
          </ac:graphicFrameMkLst>
        </pc:graphicFrameChg>
        <pc:picChg chg="add del">
          <ac:chgData name="Karen Harker" userId="d8f764ce-284b-487b-8853-1606f45d16ac" providerId="ADAL" clId="{4342CFAA-BD67-42B4-BB18-1353B439BBD9}" dt="2018-11-23T20:44:56.265" v="14367" actId="26606"/>
          <ac:picMkLst>
            <pc:docMk/>
            <pc:sldMk cId="1782361889" sldId="277"/>
            <ac:picMk id="7" creationId="{CEE41C78-6CE2-4583-AB9D-F9895601744A}"/>
          </ac:picMkLst>
        </pc:picChg>
        <pc:cxnChg chg="add del">
          <ac:chgData name="Karen Harker" userId="d8f764ce-284b-487b-8853-1606f45d16ac" providerId="ADAL" clId="{4342CFAA-BD67-42B4-BB18-1353B439BBD9}" dt="2018-11-23T20:44:56.265" v="14367" actId="26606"/>
          <ac:cxnSpMkLst>
            <pc:docMk/>
            <pc:sldMk cId="1782361889" sldId="277"/>
            <ac:cxnSpMk id="12" creationId="{9C21570E-E159-49A6-9891-FA397B7A92D3}"/>
          </ac:cxnSpMkLst>
        </pc:cxnChg>
      </pc:sldChg>
      <pc:sldChg chg="addSp delSp modSp add modNotesTx">
        <pc:chgData name="Karen Harker" userId="d8f764ce-284b-487b-8853-1606f45d16ac" providerId="ADAL" clId="{4342CFAA-BD67-42B4-BB18-1353B439BBD9}" dt="2018-11-23T20:42:51.990" v="14357" actId="20577"/>
        <pc:sldMkLst>
          <pc:docMk/>
          <pc:sldMk cId="2994298131" sldId="278"/>
        </pc:sldMkLst>
        <pc:spChg chg="add mod">
          <ac:chgData name="Karen Harker" userId="d8f764ce-284b-487b-8853-1606f45d16ac" providerId="ADAL" clId="{4342CFAA-BD67-42B4-BB18-1353B439BBD9}" dt="2018-11-23T20:42:51.990" v="14357" actId="20577"/>
          <ac:spMkLst>
            <pc:docMk/>
            <pc:sldMk cId="2994298131" sldId="278"/>
            <ac:spMk id="2" creationId="{0B09D57D-B2CB-4839-81F9-617D9AEBA892}"/>
          </ac:spMkLst>
        </pc:spChg>
        <pc:spChg chg="del">
          <ac:chgData name="Karen Harker" userId="d8f764ce-284b-487b-8853-1606f45d16ac" providerId="ADAL" clId="{4342CFAA-BD67-42B4-BB18-1353B439BBD9}" dt="2018-11-23T03:04:43.551" v="20"/>
          <ac:spMkLst>
            <pc:docMk/>
            <pc:sldMk cId="2994298131" sldId="278"/>
            <ac:spMk id="2" creationId="{4393E25A-C72E-42D0-BC26-19356E300769}"/>
          </ac:spMkLst>
        </pc:spChg>
        <pc:spChg chg="del">
          <ac:chgData name="Karen Harker" userId="d8f764ce-284b-487b-8853-1606f45d16ac" providerId="ADAL" clId="{4342CFAA-BD67-42B4-BB18-1353B439BBD9}" dt="2018-11-23T03:04:43.551" v="20"/>
          <ac:spMkLst>
            <pc:docMk/>
            <pc:sldMk cId="2994298131" sldId="278"/>
            <ac:spMk id="3" creationId="{3645F12B-D3C7-485C-B61E-80A1923420AC}"/>
          </ac:spMkLst>
        </pc:spChg>
        <pc:spChg chg="del">
          <ac:chgData name="Karen Harker" userId="d8f764ce-284b-487b-8853-1606f45d16ac" providerId="ADAL" clId="{4342CFAA-BD67-42B4-BB18-1353B439BBD9}" dt="2018-11-23T03:04:43.551" v="20"/>
          <ac:spMkLst>
            <pc:docMk/>
            <pc:sldMk cId="2994298131" sldId="278"/>
            <ac:spMk id="4" creationId="{56E95214-4FF2-4509-A481-C2804243D37D}"/>
          </ac:spMkLst>
        </pc:spChg>
        <pc:spChg chg="add mod">
          <ac:chgData name="Karen Harker" userId="d8f764ce-284b-487b-8853-1606f45d16ac" providerId="ADAL" clId="{4342CFAA-BD67-42B4-BB18-1353B439BBD9}" dt="2018-11-23T16:45:58.936" v="7616" actId="20577"/>
          <ac:spMkLst>
            <pc:docMk/>
            <pc:sldMk cId="2994298131" sldId="278"/>
            <ac:spMk id="5" creationId="{263B2535-AB30-4FBA-8D3B-BE8218C2F9E2}"/>
          </ac:spMkLst>
        </pc:spChg>
        <pc:spChg chg="add del mod">
          <ac:chgData name="Karen Harker" userId="d8f764ce-284b-487b-8853-1606f45d16ac" providerId="ADAL" clId="{4342CFAA-BD67-42B4-BB18-1353B439BBD9}" dt="2018-11-23T20:42:44.595" v="14322"/>
          <ac:spMkLst>
            <pc:docMk/>
            <pc:sldMk cId="2994298131" sldId="278"/>
            <ac:spMk id="6" creationId="{A06C8322-8688-413E-887B-459E091C3352}"/>
          </ac:spMkLst>
        </pc:spChg>
      </pc:sldChg>
    </pc:docChg>
  </pc:docChgLst>
  <pc:docChgLst>
    <pc:chgData name="Karen Harker" userId="d8f764ce-284b-487b-8853-1606f45d16ac" providerId="ADAL" clId="{A65A114C-0F2C-4E1A-B47F-FCB31D0E4C0D}"/>
    <pc:docChg chg="undo custSel addSld delSld modSld">
      <pc:chgData name="Karen Harker" userId="d8f764ce-284b-487b-8853-1606f45d16ac" providerId="ADAL" clId="{A65A114C-0F2C-4E1A-B47F-FCB31D0E4C0D}" dt="2018-11-30T02:52:06.021" v="457" actId="20577"/>
      <pc:docMkLst>
        <pc:docMk/>
      </pc:docMkLst>
      <pc:sldChg chg="modSp">
        <pc:chgData name="Karen Harker" userId="d8f764ce-284b-487b-8853-1606f45d16ac" providerId="ADAL" clId="{A65A114C-0F2C-4E1A-B47F-FCB31D0E4C0D}" dt="2018-11-30T02:48:57.365" v="425" actId="688"/>
        <pc:sldMkLst>
          <pc:docMk/>
          <pc:sldMk cId="1709190827" sldId="263"/>
        </pc:sldMkLst>
        <pc:graphicFrameChg chg="mod">
          <ac:chgData name="Karen Harker" userId="d8f764ce-284b-487b-8853-1606f45d16ac" providerId="ADAL" clId="{A65A114C-0F2C-4E1A-B47F-FCB31D0E4C0D}" dt="2018-11-30T02:48:57.365" v="425" actId="688"/>
          <ac:graphicFrameMkLst>
            <pc:docMk/>
            <pc:sldMk cId="1709190827" sldId="263"/>
            <ac:graphicFrameMk id="25" creationId="{7C86A171-E334-418B-A86C-564FEFA81D94}"/>
          </ac:graphicFrameMkLst>
        </pc:graphicFrameChg>
      </pc:sldChg>
      <pc:sldChg chg="modSp">
        <pc:chgData name="Karen Harker" userId="d8f764ce-284b-487b-8853-1606f45d16ac" providerId="ADAL" clId="{A65A114C-0F2C-4E1A-B47F-FCB31D0E4C0D}" dt="2018-11-30T02:49:58.447" v="426" actId="13782"/>
        <pc:sldMkLst>
          <pc:docMk/>
          <pc:sldMk cId="546939585" sldId="264"/>
        </pc:sldMkLst>
        <pc:graphicFrameChg chg="mod">
          <ac:chgData name="Karen Harker" userId="d8f764ce-284b-487b-8853-1606f45d16ac" providerId="ADAL" clId="{A65A114C-0F2C-4E1A-B47F-FCB31D0E4C0D}" dt="2018-11-30T02:49:58.447" v="426" actId="13782"/>
          <ac:graphicFrameMkLst>
            <pc:docMk/>
            <pc:sldMk cId="546939585" sldId="264"/>
            <ac:graphicFrameMk id="6" creationId="{4872B23A-04C2-494E-8C0D-D182B81445DC}"/>
          </ac:graphicFrameMkLst>
        </pc:graphicFrameChg>
      </pc:sldChg>
      <pc:sldChg chg="modSp">
        <pc:chgData name="Karen Harker" userId="d8f764ce-284b-487b-8853-1606f45d16ac" providerId="ADAL" clId="{A65A114C-0F2C-4E1A-B47F-FCB31D0E4C0D}" dt="2018-11-30T02:32:29.698" v="9" actId="20577"/>
        <pc:sldMkLst>
          <pc:docMk/>
          <pc:sldMk cId="285139257" sldId="280"/>
        </pc:sldMkLst>
        <pc:spChg chg="mod">
          <ac:chgData name="Karen Harker" userId="d8f764ce-284b-487b-8853-1606f45d16ac" providerId="ADAL" clId="{A65A114C-0F2C-4E1A-B47F-FCB31D0E4C0D}" dt="2018-11-30T02:32:08.169" v="8" actId="20577"/>
          <ac:spMkLst>
            <pc:docMk/>
            <pc:sldMk cId="285139257" sldId="280"/>
            <ac:spMk id="5" creationId="{00000000-0000-0000-0000-000000000000}"/>
          </ac:spMkLst>
        </pc:spChg>
        <pc:graphicFrameChg chg="mod">
          <ac:chgData name="Karen Harker" userId="d8f764ce-284b-487b-8853-1606f45d16ac" providerId="ADAL" clId="{A65A114C-0F2C-4E1A-B47F-FCB31D0E4C0D}" dt="2018-11-30T02:32:29.698" v="9" actId="20577"/>
          <ac:graphicFrameMkLst>
            <pc:docMk/>
            <pc:sldMk cId="285139257" sldId="280"/>
            <ac:graphicFrameMk id="4" creationId="{00000000-0000-0000-0000-000000000000}"/>
          </ac:graphicFrameMkLst>
        </pc:graphicFrameChg>
      </pc:sldChg>
      <pc:sldChg chg="modSp">
        <pc:chgData name="Karen Harker" userId="d8f764ce-284b-487b-8853-1606f45d16ac" providerId="ADAL" clId="{A65A114C-0F2C-4E1A-B47F-FCB31D0E4C0D}" dt="2018-11-30T02:31:15.528" v="6" actId="20577"/>
        <pc:sldMkLst>
          <pc:docMk/>
          <pc:sldMk cId="1245027287" sldId="282"/>
        </pc:sldMkLst>
        <pc:graphicFrameChg chg="mod">
          <ac:chgData name="Karen Harker" userId="d8f764ce-284b-487b-8853-1606f45d16ac" providerId="ADAL" clId="{A65A114C-0F2C-4E1A-B47F-FCB31D0E4C0D}" dt="2018-11-30T02:31:15.528" v="6" actId="20577"/>
          <ac:graphicFrameMkLst>
            <pc:docMk/>
            <pc:sldMk cId="1245027287" sldId="282"/>
            <ac:graphicFrameMk id="4" creationId="{00000000-0000-0000-0000-000000000000}"/>
          </ac:graphicFrameMkLst>
        </pc:graphicFrameChg>
      </pc:sldChg>
      <pc:sldChg chg="modSp">
        <pc:chgData name="Karen Harker" userId="d8f764ce-284b-487b-8853-1606f45d16ac" providerId="ADAL" clId="{A65A114C-0F2C-4E1A-B47F-FCB31D0E4C0D}" dt="2018-11-30T02:33:23.184" v="41" actId="20577"/>
        <pc:sldMkLst>
          <pc:docMk/>
          <pc:sldMk cId="3118418525" sldId="287"/>
        </pc:sldMkLst>
        <pc:graphicFrameChg chg="mod">
          <ac:chgData name="Karen Harker" userId="d8f764ce-284b-487b-8853-1606f45d16ac" providerId="ADAL" clId="{A65A114C-0F2C-4E1A-B47F-FCB31D0E4C0D}" dt="2018-11-30T02:33:23.184" v="41" actId="20577"/>
          <ac:graphicFrameMkLst>
            <pc:docMk/>
            <pc:sldMk cId="3118418525" sldId="287"/>
            <ac:graphicFrameMk id="6" creationId="{00000000-0000-0000-0000-000000000000}"/>
          </ac:graphicFrameMkLst>
        </pc:graphicFrameChg>
      </pc:sldChg>
      <pc:sldChg chg="modSp modNotesTx">
        <pc:chgData name="Karen Harker" userId="d8f764ce-284b-487b-8853-1606f45d16ac" providerId="ADAL" clId="{A65A114C-0F2C-4E1A-B47F-FCB31D0E4C0D}" dt="2018-11-30T02:37:52.247" v="294" actId="14100"/>
        <pc:sldMkLst>
          <pc:docMk/>
          <pc:sldMk cId="3051550926" sldId="288"/>
        </pc:sldMkLst>
        <pc:graphicFrameChg chg="mod">
          <ac:chgData name="Karen Harker" userId="d8f764ce-284b-487b-8853-1606f45d16ac" providerId="ADAL" clId="{A65A114C-0F2C-4E1A-B47F-FCB31D0E4C0D}" dt="2018-11-30T02:37:52.247" v="294" actId="14100"/>
          <ac:graphicFrameMkLst>
            <pc:docMk/>
            <pc:sldMk cId="3051550926" sldId="288"/>
            <ac:graphicFrameMk id="4" creationId="{00000000-0000-0000-0000-000000000000}"/>
          </ac:graphicFrameMkLst>
        </pc:graphicFrameChg>
      </pc:sldChg>
      <pc:sldChg chg="modSp">
        <pc:chgData name="Karen Harker" userId="d8f764ce-284b-487b-8853-1606f45d16ac" providerId="ADAL" clId="{A65A114C-0F2C-4E1A-B47F-FCB31D0E4C0D}" dt="2018-11-30T02:52:06.021" v="457" actId="20577"/>
        <pc:sldMkLst>
          <pc:docMk/>
          <pc:sldMk cId="1735325580" sldId="289"/>
        </pc:sldMkLst>
        <pc:graphicFrameChg chg="mod">
          <ac:chgData name="Karen Harker" userId="d8f764ce-284b-487b-8853-1606f45d16ac" providerId="ADAL" clId="{A65A114C-0F2C-4E1A-B47F-FCB31D0E4C0D}" dt="2018-11-30T02:52:06.021" v="457" actId="20577"/>
          <ac:graphicFrameMkLst>
            <pc:docMk/>
            <pc:sldMk cId="1735325580" sldId="289"/>
            <ac:graphicFrameMk id="5" creationId="{00000000-0000-0000-0000-000000000000}"/>
          </ac:graphicFrameMkLst>
        </pc:graphicFrameChg>
      </pc:sldChg>
      <pc:sldChg chg="addSp modSp add del">
        <pc:chgData name="Karen Harker" userId="d8f764ce-284b-487b-8853-1606f45d16ac" providerId="ADAL" clId="{A65A114C-0F2C-4E1A-B47F-FCB31D0E4C0D}" dt="2018-11-30T02:46:43.247" v="417" actId="2696"/>
        <pc:sldMkLst>
          <pc:docMk/>
          <pc:sldMk cId="1236837791" sldId="291"/>
        </pc:sldMkLst>
        <pc:graphicFrameChg chg="add mod">
          <ac:chgData name="Karen Harker" userId="d8f764ce-284b-487b-8853-1606f45d16ac" providerId="ADAL" clId="{A65A114C-0F2C-4E1A-B47F-FCB31D0E4C0D}" dt="2018-11-30T02:46:20.968" v="416" actId="12100"/>
          <ac:graphicFrameMkLst>
            <pc:docMk/>
            <pc:sldMk cId="1236837791" sldId="291"/>
            <ac:graphicFrameMk id="3" creationId="{5579E681-BD76-4A07-915F-8BE51D5E4702}"/>
          </ac:graphicFrameMkLst>
        </pc:graphicFrameChg>
        <pc:graphicFrameChg chg="mod">
          <ac:chgData name="Karen Harker" userId="d8f764ce-284b-487b-8853-1606f45d16ac" providerId="ADAL" clId="{A65A114C-0F2C-4E1A-B47F-FCB31D0E4C0D}" dt="2018-11-30T02:41:50.133" v="313" actId="14100"/>
          <ac:graphicFrameMkLst>
            <pc:docMk/>
            <pc:sldMk cId="1236837791" sldId="291"/>
            <ac:graphicFrameMk id="25" creationId="{7C86A171-E334-418B-A86C-564FEFA81D94}"/>
          </ac:graphicFrameMkLst>
        </pc:graphicFrameChg>
      </pc:sldChg>
      <pc:sldChg chg="addSp delSp add del setBg delDesignElem">
        <pc:chgData name="Karen Harker" userId="d8f764ce-284b-487b-8853-1606f45d16ac" providerId="ADAL" clId="{A65A114C-0F2C-4E1A-B47F-FCB31D0E4C0D}" dt="2018-11-30T02:40:42.656" v="306"/>
        <pc:sldMkLst>
          <pc:docMk/>
          <pc:sldMk cId="2184160607" sldId="291"/>
        </pc:sldMkLst>
        <pc:spChg chg="add del">
          <ac:chgData name="Karen Harker" userId="d8f764ce-284b-487b-8853-1606f45d16ac" providerId="ADAL" clId="{A65A114C-0F2C-4E1A-B47F-FCB31D0E4C0D}" dt="2018-11-30T02:40:42.656" v="306"/>
          <ac:spMkLst>
            <pc:docMk/>
            <pc:sldMk cId="2184160607" sldId="291"/>
            <ac:spMk id="22" creationId="{F9E80720-23E6-4B89-B77E-04A7689F1BA8}"/>
          </ac:spMkLst>
        </pc:spChg>
        <pc:spChg chg="add del">
          <ac:chgData name="Karen Harker" userId="d8f764ce-284b-487b-8853-1606f45d16ac" providerId="ADAL" clId="{A65A114C-0F2C-4E1A-B47F-FCB31D0E4C0D}" dt="2018-11-30T02:40:42.656" v="306"/>
          <ac:spMkLst>
            <pc:docMk/>
            <pc:sldMk cId="2184160607" sldId="291"/>
            <ac:spMk id="23" creationId="{CD1D3CA1-3EB6-41F3-A419-8424B56BE63A}"/>
          </ac:spMkLst>
        </pc:spChg>
        <pc:spChg chg="add del">
          <ac:chgData name="Karen Harker" userId="d8f764ce-284b-487b-8853-1606f45d16ac" providerId="ADAL" clId="{A65A114C-0F2C-4E1A-B47F-FCB31D0E4C0D}" dt="2018-11-30T02:40:42.656" v="306"/>
          <ac:spMkLst>
            <pc:docMk/>
            <pc:sldMk cId="2184160607" sldId="291"/>
            <ac:spMk id="24" creationId="{4D87F7B2-AA36-4B58-BC2C-1BBA135E8B6B}"/>
          </ac:spMkLst>
        </pc:spChg>
      </pc:sldChg>
    </pc:docChg>
  </pc:docChgLst>
</pc:chgInfo>
</file>

<file path=ppt/diagrams/_rels/data10.xml.rels><?xml version="1.0" encoding="UTF-8" standalone="yes"?>
<Relationships xmlns="http://schemas.openxmlformats.org/package/2006/relationships"><Relationship Id="rId3" Type="http://schemas.openxmlformats.org/officeDocument/2006/relationships/hyperlink" Target="http://stackoverflow.com/questions/17511614/half-filled-circle-with-d3-js" TargetMode="External"/><Relationship Id="rId2" Type="http://schemas.openxmlformats.org/officeDocument/2006/relationships/image" Target="../media/image3.jpg"/><Relationship Id="rId1" Type="http://schemas.openxmlformats.org/officeDocument/2006/relationships/image" Target="../media/image2.jpg"/></Relationships>
</file>

<file path=ppt/diagrams/_rels/data16.xml.rels><?xml version="1.0" encoding="UTF-8" standalone="yes"?>
<Relationships xmlns="http://schemas.openxmlformats.org/package/2006/relationships"><Relationship Id="rId3" Type="http://schemas.openxmlformats.org/officeDocument/2006/relationships/hyperlink" Target="mailto:Laurel.Crawford@unt.edu" TargetMode="External"/><Relationship Id="rId2" Type="http://schemas.openxmlformats.org/officeDocument/2006/relationships/hyperlink" Target="https://facultyinfo.unt.edu/faculty-profile?profile=krh0186" TargetMode="External"/><Relationship Id="rId1" Type="http://schemas.openxmlformats.org/officeDocument/2006/relationships/hyperlink" Target="mailto:Karen.harker@unt.edu" TargetMode="External"/><Relationship Id="rId6" Type="http://schemas.openxmlformats.org/officeDocument/2006/relationships/hyperlink" Target="https://facultyinfo.unt.edu/faculty-profile?cnc0137" TargetMode="External"/><Relationship Id="rId5" Type="http://schemas.openxmlformats.org/officeDocument/2006/relationships/hyperlink" Target="mailto:Coby.Condrey@unt.edu" TargetMode="External"/><Relationship Id="rId4" Type="http://schemas.openxmlformats.org/officeDocument/2006/relationships/hyperlink" Target="https://facultyinfo.unt.edu/faculty-profile?profile=lsc0082" TargetMode="External"/></Relationships>
</file>

<file path=ppt/diagrams/_rels/drawing10.xml.rels><?xml version="1.0" encoding="UTF-8" standalone="yes"?>
<Relationships xmlns="http://schemas.openxmlformats.org/package/2006/relationships"><Relationship Id="rId3" Type="http://schemas.openxmlformats.org/officeDocument/2006/relationships/hyperlink" Target="http://stackoverflow.com/questions/17511614/half-filled-circle-with-d3-js" TargetMode="External"/><Relationship Id="rId2" Type="http://schemas.openxmlformats.org/officeDocument/2006/relationships/image" Target="../media/image3.jpg"/><Relationship Id="rId1" Type="http://schemas.openxmlformats.org/officeDocument/2006/relationships/image" Target="../media/image2.jpg"/></Relationships>
</file>

<file path=ppt/diagrams/_rels/drawing16.xml.rels><?xml version="1.0" encoding="UTF-8" standalone="yes"?>
<Relationships xmlns="http://schemas.openxmlformats.org/package/2006/relationships"><Relationship Id="rId3" Type="http://schemas.openxmlformats.org/officeDocument/2006/relationships/hyperlink" Target="mailto:Laurel.Crawford@unt.edu" TargetMode="External"/><Relationship Id="rId2" Type="http://schemas.openxmlformats.org/officeDocument/2006/relationships/hyperlink" Target="https://facultyinfo.unt.edu/faculty-profile?profile=krh0186" TargetMode="External"/><Relationship Id="rId1" Type="http://schemas.openxmlformats.org/officeDocument/2006/relationships/hyperlink" Target="mailto:Karen.harker@unt.edu" TargetMode="External"/><Relationship Id="rId6" Type="http://schemas.openxmlformats.org/officeDocument/2006/relationships/hyperlink" Target="https://facultyinfo.unt.edu/faculty-profile?cnc0137" TargetMode="External"/><Relationship Id="rId5" Type="http://schemas.openxmlformats.org/officeDocument/2006/relationships/hyperlink" Target="mailto:Coby.Condrey@unt.edu" TargetMode="External"/><Relationship Id="rId4" Type="http://schemas.openxmlformats.org/officeDocument/2006/relationships/hyperlink" Target="https://facultyinfo.unt.edu/faculty-profile?profile=lsc0082" TargetMode="Externa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36232D-7FE2-421E-915D-E33303653E65}" type="doc">
      <dgm:prSet loTypeId="urn:microsoft.com/office/officeart/2008/layout/VerticalCircleList" loCatId="list" qsTypeId="urn:microsoft.com/office/officeart/2005/8/quickstyle/simple1" qsCatId="simple" csTypeId="urn:microsoft.com/office/officeart/2005/8/colors/accent1_3" csCatId="accent1" phldr="1"/>
      <dgm:spPr/>
      <dgm:t>
        <a:bodyPr/>
        <a:lstStyle/>
        <a:p>
          <a:endParaRPr lang="en-US"/>
        </a:p>
      </dgm:t>
    </dgm:pt>
    <dgm:pt modelId="{B7E5C790-3C86-4A5A-9542-C179BB537A96}">
      <dgm:prSet phldrT="[Text]"/>
      <dgm:spPr/>
      <dgm:t>
        <a:bodyPr/>
        <a:lstStyle/>
        <a:p>
          <a:r>
            <a:rPr lang="en-US" dirty="0"/>
            <a:t>Inputs</a:t>
          </a:r>
        </a:p>
      </dgm:t>
    </dgm:pt>
    <dgm:pt modelId="{7BCAFBF6-76FC-4344-BB09-65A65C11792E}" type="parTrans" cxnId="{E755CB67-06F0-4A63-A04D-F22B41FFE052}">
      <dgm:prSet/>
      <dgm:spPr/>
      <dgm:t>
        <a:bodyPr/>
        <a:lstStyle/>
        <a:p>
          <a:endParaRPr lang="en-US"/>
        </a:p>
      </dgm:t>
    </dgm:pt>
    <dgm:pt modelId="{65C592E9-8A8B-4B16-8C77-FF09C04B6891}" type="sibTrans" cxnId="{E755CB67-06F0-4A63-A04D-F22B41FFE052}">
      <dgm:prSet/>
      <dgm:spPr/>
      <dgm:t>
        <a:bodyPr/>
        <a:lstStyle/>
        <a:p>
          <a:endParaRPr lang="en-US"/>
        </a:p>
      </dgm:t>
    </dgm:pt>
    <dgm:pt modelId="{08896920-3E71-47B8-AA38-D78DBA1907EE}">
      <dgm:prSet phldrT="[Text]"/>
      <dgm:spPr/>
      <dgm:t>
        <a:bodyPr/>
        <a:lstStyle/>
        <a:p>
          <a:r>
            <a:rPr lang="en-US" dirty="0"/>
            <a:t>Outputs</a:t>
          </a:r>
        </a:p>
      </dgm:t>
    </dgm:pt>
    <dgm:pt modelId="{C3D12124-4B66-4CA7-A6EB-FBFF0BB2C099}" type="parTrans" cxnId="{E0FC49AD-2510-45BE-863F-FC9B68CB61A1}">
      <dgm:prSet/>
      <dgm:spPr/>
      <dgm:t>
        <a:bodyPr/>
        <a:lstStyle/>
        <a:p>
          <a:endParaRPr lang="en-US"/>
        </a:p>
      </dgm:t>
    </dgm:pt>
    <dgm:pt modelId="{49F76869-06C8-4A76-8D1D-3068E6DD12B1}" type="sibTrans" cxnId="{E0FC49AD-2510-45BE-863F-FC9B68CB61A1}">
      <dgm:prSet/>
      <dgm:spPr/>
      <dgm:t>
        <a:bodyPr/>
        <a:lstStyle/>
        <a:p>
          <a:endParaRPr lang="en-US"/>
        </a:p>
      </dgm:t>
    </dgm:pt>
    <dgm:pt modelId="{8A1C9AD0-78B5-4395-A6CD-195C6C1C1297}">
      <dgm:prSet phldrT="[Text]"/>
      <dgm:spPr/>
      <dgm:t>
        <a:bodyPr/>
        <a:lstStyle/>
        <a:p>
          <a:r>
            <a:rPr lang="en-US" dirty="0"/>
            <a:t>Outcomes</a:t>
          </a:r>
        </a:p>
      </dgm:t>
    </dgm:pt>
    <dgm:pt modelId="{3198172D-8205-433A-9DCC-E2F88F6087E5}" type="parTrans" cxnId="{2123CA44-3915-4C50-96EF-53660427932E}">
      <dgm:prSet/>
      <dgm:spPr/>
      <dgm:t>
        <a:bodyPr/>
        <a:lstStyle/>
        <a:p>
          <a:endParaRPr lang="en-US"/>
        </a:p>
      </dgm:t>
    </dgm:pt>
    <dgm:pt modelId="{59F36E62-0B96-46F9-B761-206509188A2F}" type="sibTrans" cxnId="{2123CA44-3915-4C50-96EF-53660427932E}">
      <dgm:prSet/>
      <dgm:spPr/>
      <dgm:t>
        <a:bodyPr/>
        <a:lstStyle/>
        <a:p>
          <a:endParaRPr lang="en-US"/>
        </a:p>
      </dgm:t>
    </dgm:pt>
    <dgm:pt modelId="{128714B7-670A-439A-9D99-A605B0B5EBE7}" type="pres">
      <dgm:prSet presAssocID="{B736232D-7FE2-421E-915D-E33303653E65}" presName="Name0" presStyleCnt="0">
        <dgm:presLayoutVars>
          <dgm:dir/>
        </dgm:presLayoutVars>
      </dgm:prSet>
      <dgm:spPr/>
      <dgm:t>
        <a:bodyPr/>
        <a:lstStyle/>
        <a:p>
          <a:endParaRPr lang="en-US"/>
        </a:p>
      </dgm:t>
    </dgm:pt>
    <dgm:pt modelId="{58B85EB2-05F3-41DF-9EC0-A11C86C12C72}" type="pres">
      <dgm:prSet presAssocID="{B7E5C790-3C86-4A5A-9542-C179BB537A96}" presName="noChildren" presStyleCnt="0"/>
      <dgm:spPr/>
      <dgm:t>
        <a:bodyPr/>
        <a:lstStyle/>
        <a:p>
          <a:endParaRPr lang="en-US"/>
        </a:p>
      </dgm:t>
    </dgm:pt>
    <dgm:pt modelId="{6D849080-B7C1-48FC-A958-702FAD3250BC}" type="pres">
      <dgm:prSet presAssocID="{B7E5C790-3C86-4A5A-9542-C179BB537A96}" presName="gap" presStyleCnt="0"/>
      <dgm:spPr/>
      <dgm:t>
        <a:bodyPr/>
        <a:lstStyle/>
        <a:p>
          <a:endParaRPr lang="en-US"/>
        </a:p>
      </dgm:t>
    </dgm:pt>
    <dgm:pt modelId="{77C700F2-FC61-4E51-95CB-CD5CB75B2E56}" type="pres">
      <dgm:prSet presAssocID="{B7E5C790-3C86-4A5A-9542-C179BB537A96}" presName="medCircle2" presStyleLbl="vennNode1" presStyleIdx="0" presStyleCnt="3"/>
      <dgm:spPr/>
      <dgm:t>
        <a:bodyPr/>
        <a:lstStyle/>
        <a:p>
          <a:endParaRPr lang="en-US"/>
        </a:p>
      </dgm:t>
    </dgm:pt>
    <dgm:pt modelId="{662F19D6-5B5B-4796-AD3C-59EF5442CD77}" type="pres">
      <dgm:prSet presAssocID="{B7E5C790-3C86-4A5A-9542-C179BB537A96}" presName="txLvlOnly1" presStyleLbl="revTx" presStyleIdx="0" presStyleCnt="3"/>
      <dgm:spPr/>
      <dgm:t>
        <a:bodyPr/>
        <a:lstStyle/>
        <a:p>
          <a:endParaRPr lang="en-US"/>
        </a:p>
      </dgm:t>
    </dgm:pt>
    <dgm:pt modelId="{ECFF3968-6C4A-4235-8C77-C1618608DB25}" type="pres">
      <dgm:prSet presAssocID="{08896920-3E71-47B8-AA38-D78DBA1907EE}" presName="noChildren" presStyleCnt="0"/>
      <dgm:spPr/>
      <dgm:t>
        <a:bodyPr/>
        <a:lstStyle/>
        <a:p>
          <a:endParaRPr lang="en-US"/>
        </a:p>
      </dgm:t>
    </dgm:pt>
    <dgm:pt modelId="{4485FEFB-6D71-4C77-ABD6-97F0F6429CF5}" type="pres">
      <dgm:prSet presAssocID="{08896920-3E71-47B8-AA38-D78DBA1907EE}" presName="gap" presStyleCnt="0"/>
      <dgm:spPr/>
      <dgm:t>
        <a:bodyPr/>
        <a:lstStyle/>
        <a:p>
          <a:endParaRPr lang="en-US"/>
        </a:p>
      </dgm:t>
    </dgm:pt>
    <dgm:pt modelId="{9C2E2C44-966A-4001-BC64-739E15071437}" type="pres">
      <dgm:prSet presAssocID="{08896920-3E71-47B8-AA38-D78DBA1907EE}" presName="medCircle2" presStyleLbl="vennNode1" presStyleIdx="1" presStyleCnt="3"/>
      <dgm:spPr/>
      <dgm:t>
        <a:bodyPr/>
        <a:lstStyle/>
        <a:p>
          <a:endParaRPr lang="en-US"/>
        </a:p>
      </dgm:t>
    </dgm:pt>
    <dgm:pt modelId="{EC597BAE-FB6D-498A-B35F-AFAABC91729C}" type="pres">
      <dgm:prSet presAssocID="{08896920-3E71-47B8-AA38-D78DBA1907EE}" presName="txLvlOnly1" presStyleLbl="revTx" presStyleIdx="1" presStyleCnt="3"/>
      <dgm:spPr/>
      <dgm:t>
        <a:bodyPr/>
        <a:lstStyle/>
        <a:p>
          <a:endParaRPr lang="en-US"/>
        </a:p>
      </dgm:t>
    </dgm:pt>
    <dgm:pt modelId="{54D2C8E0-1BB6-48F9-AC1D-590B78D341BC}" type="pres">
      <dgm:prSet presAssocID="{8A1C9AD0-78B5-4395-A6CD-195C6C1C1297}" presName="noChildren" presStyleCnt="0"/>
      <dgm:spPr/>
      <dgm:t>
        <a:bodyPr/>
        <a:lstStyle/>
        <a:p>
          <a:endParaRPr lang="en-US"/>
        </a:p>
      </dgm:t>
    </dgm:pt>
    <dgm:pt modelId="{8DE1216D-CC39-4239-A7BD-71D51362300F}" type="pres">
      <dgm:prSet presAssocID="{8A1C9AD0-78B5-4395-A6CD-195C6C1C1297}" presName="gap" presStyleCnt="0"/>
      <dgm:spPr/>
      <dgm:t>
        <a:bodyPr/>
        <a:lstStyle/>
        <a:p>
          <a:endParaRPr lang="en-US"/>
        </a:p>
      </dgm:t>
    </dgm:pt>
    <dgm:pt modelId="{31E7376B-482B-4F5F-B168-6404784BF460}" type="pres">
      <dgm:prSet presAssocID="{8A1C9AD0-78B5-4395-A6CD-195C6C1C1297}" presName="medCircle2" presStyleLbl="vennNode1" presStyleIdx="2" presStyleCnt="3"/>
      <dgm:spPr/>
      <dgm:t>
        <a:bodyPr/>
        <a:lstStyle/>
        <a:p>
          <a:endParaRPr lang="en-US"/>
        </a:p>
      </dgm:t>
    </dgm:pt>
    <dgm:pt modelId="{46C8540D-EAC5-42B7-A2C4-2759DE6AA5B9}" type="pres">
      <dgm:prSet presAssocID="{8A1C9AD0-78B5-4395-A6CD-195C6C1C1297}" presName="txLvlOnly1" presStyleLbl="revTx" presStyleIdx="2" presStyleCnt="3"/>
      <dgm:spPr/>
      <dgm:t>
        <a:bodyPr/>
        <a:lstStyle/>
        <a:p>
          <a:endParaRPr lang="en-US"/>
        </a:p>
      </dgm:t>
    </dgm:pt>
  </dgm:ptLst>
  <dgm:cxnLst>
    <dgm:cxn modelId="{F02234A8-2D1D-47FC-8F11-71E280A96070}" type="presOf" srcId="{8A1C9AD0-78B5-4395-A6CD-195C6C1C1297}" destId="{46C8540D-EAC5-42B7-A2C4-2759DE6AA5B9}" srcOrd="0" destOrd="0" presId="urn:microsoft.com/office/officeart/2008/layout/VerticalCircleList"/>
    <dgm:cxn modelId="{63234A57-AA5D-4430-9F3D-0ADA4ACC8D46}" type="presOf" srcId="{08896920-3E71-47B8-AA38-D78DBA1907EE}" destId="{EC597BAE-FB6D-498A-B35F-AFAABC91729C}" srcOrd="0" destOrd="0" presId="urn:microsoft.com/office/officeart/2008/layout/VerticalCircleList"/>
    <dgm:cxn modelId="{222F982E-26CC-4D67-BE8F-350FF55229E6}" type="presOf" srcId="{B736232D-7FE2-421E-915D-E33303653E65}" destId="{128714B7-670A-439A-9D99-A605B0B5EBE7}" srcOrd="0" destOrd="0" presId="urn:microsoft.com/office/officeart/2008/layout/VerticalCircleList"/>
    <dgm:cxn modelId="{E0FC49AD-2510-45BE-863F-FC9B68CB61A1}" srcId="{B736232D-7FE2-421E-915D-E33303653E65}" destId="{08896920-3E71-47B8-AA38-D78DBA1907EE}" srcOrd="1" destOrd="0" parTransId="{C3D12124-4B66-4CA7-A6EB-FBFF0BB2C099}" sibTransId="{49F76869-06C8-4A76-8D1D-3068E6DD12B1}"/>
    <dgm:cxn modelId="{E755CB67-06F0-4A63-A04D-F22B41FFE052}" srcId="{B736232D-7FE2-421E-915D-E33303653E65}" destId="{B7E5C790-3C86-4A5A-9542-C179BB537A96}" srcOrd="0" destOrd="0" parTransId="{7BCAFBF6-76FC-4344-BB09-65A65C11792E}" sibTransId="{65C592E9-8A8B-4B16-8C77-FF09C04B6891}"/>
    <dgm:cxn modelId="{2123CA44-3915-4C50-96EF-53660427932E}" srcId="{B736232D-7FE2-421E-915D-E33303653E65}" destId="{8A1C9AD0-78B5-4395-A6CD-195C6C1C1297}" srcOrd="2" destOrd="0" parTransId="{3198172D-8205-433A-9DCC-E2F88F6087E5}" sibTransId="{59F36E62-0B96-46F9-B761-206509188A2F}"/>
    <dgm:cxn modelId="{70714C25-EEFA-4CDF-938B-CDF7237246DB}" type="presOf" srcId="{B7E5C790-3C86-4A5A-9542-C179BB537A96}" destId="{662F19D6-5B5B-4796-AD3C-59EF5442CD77}" srcOrd="0" destOrd="0" presId="urn:microsoft.com/office/officeart/2008/layout/VerticalCircleList"/>
    <dgm:cxn modelId="{B8AC02E8-6B23-43E0-9E00-B5ED83E8BD5D}" type="presParOf" srcId="{128714B7-670A-439A-9D99-A605B0B5EBE7}" destId="{58B85EB2-05F3-41DF-9EC0-A11C86C12C72}" srcOrd="0" destOrd="0" presId="urn:microsoft.com/office/officeart/2008/layout/VerticalCircleList"/>
    <dgm:cxn modelId="{CDC85112-1231-4E3F-8239-0FF5781A9187}" type="presParOf" srcId="{58B85EB2-05F3-41DF-9EC0-A11C86C12C72}" destId="{6D849080-B7C1-48FC-A958-702FAD3250BC}" srcOrd="0" destOrd="0" presId="urn:microsoft.com/office/officeart/2008/layout/VerticalCircleList"/>
    <dgm:cxn modelId="{CB0BB1A9-8A47-49ED-BF64-E8812BDFD3CB}" type="presParOf" srcId="{58B85EB2-05F3-41DF-9EC0-A11C86C12C72}" destId="{77C700F2-FC61-4E51-95CB-CD5CB75B2E56}" srcOrd="1" destOrd="0" presId="urn:microsoft.com/office/officeart/2008/layout/VerticalCircleList"/>
    <dgm:cxn modelId="{95809B62-0FEF-4FC3-A749-585CD5F65403}" type="presParOf" srcId="{58B85EB2-05F3-41DF-9EC0-A11C86C12C72}" destId="{662F19D6-5B5B-4796-AD3C-59EF5442CD77}" srcOrd="2" destOrd="0" presId="urn:microsoft.com/office/officeart/2008/layout/VerticalCircleList"/>
    <dgm:cxn modelId="{1BA267A0-CBD4-4215-AAC3-6F5A358583E1}" type="presParOf" srcId="{128714B7-670A-439A-9D99-A605B0B5EBE7}" destId="{ECFF3968-6C4A-4235-8C77-C1618608DB25}" srcOrd="1" destOrd="0" presId="urn:microsoft.com/office/officeart/2008/layout/VerticalCircleList"/>
    <dgm:cxn modelId="{3B36B264-69F4-4740-ADE9-99F6E05FB20A}" type="presParOf" srcId="{ECFF3968-6C4A-4235-8C77-C1618608DB25}" destId="{4485FEFB-6D71-4C77-ABD6-97F0F6429CF5}" srcOrd="0" destOrd="0" presId="urn:microsoft.com/office/officeart/2008/layout/VerticalCircleList"/>
    <dgm:cxn modelId="{3B663ADF-12A0-4E2A-9223-67D259039907}" type="presParOf" srcId="{ECFF3968-6C4A-4235-8C77-C1618608DB25}" destId="{9C2E2C44-966A-4001-BC64-739E15071437}" srcOrd="1" destOrd="0" presId="urn:microsoft.com/office/officeart/2008/layout/VerticalCircleList"/>
    <dgm:cxn modelId="{0DED76DA-65C9-4ACB-977D-C52660DACD32}" type="presParOf" srcId="{ECFF3968-6C4A-4235-8C77-C1618608DB25}" destId="{EC597BAE-FB6D-498A-B35F-AFAABC91729C}" srcOrd="2" destOrd="0" presId="urn:microsoft.com/office/officeart/2008/layout/VerticalCircleList"/>
    <dgm:cxn modelId="{2AF738D3-15BB-4AA1-A837-FF5563578D70}" type="presParOf" srcId="{128714B7-670A-439A-9D99-A605B0B5EBE7}" destId="{54D2C8E0-1BB6-48F9-AC1D-590B78D341BC}" srcOrd="2" destOrd="0" presId="urn:microsoft.com/office/officeart/2008/layout/VerticalCircleList"/>
    <dgm:cxn modelId="{E314B724-9ACC-4A9C-BF50-0A5A49DB28BE}" type="presParOf" srcId="{54D2C8E0-1BB6-48F9-AC1D-590B78D341BC}" destId="{8DE1216D-CC39-4239-A7BD-71D51362300F}" srcOrd="0" destOrd="0" presId="urn:microsoft.com/office/officeart/2008/layout/VerticalCircleList"/>
    <dgm:cxn modelId="{BB31912E-460F-4B5A-9980-45366A7C0FC9}" type="presParOf" srcId="{54D2C8E0-1BB6-48F9-AC1D-590B78D341BC}" destId="{31E7376B-482B-4F5F-B168-6404784BF460}" srcOrd="1" destOrd="0" presId="urn:microsoft.com/office/officeart/2008/layout/VerticalCircleList"/>
    <dgm:cxn modelId="{1956AA30-3F10-4300-9ED1-5527026C4CEA}" type="presParOf" srcId="{54D2C8E0-1BB6-48F9-AC1D-590B78D341BC}" destId="{46C8540D-EAC5-42B7-A2C4-2759DE6AA5B9}" srcOrd="2"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E0B65BC-DD75-4CE0-9E99-A2F3BFBEEEDD}" type="doc">
      <dgm:prSet loTypeId="urn:microsoft.com/office/officeart/2008/layout/AlternatingPictureBlocks" loCatId="list" qsTypeId="urn:microsoft.com/office/officeart/2005/8/quickstyle/simple2" qsCatId="simple" csTypeId="urn:microsoft.com/office/officeart/2005/8/colors/colorful5" csCatId="colorful" phldr="1"/>
      <dgm:spPr/>
      <dgm:t>
        <a:bodyPr/>
        <a:lstStyle/>
        <a:p>
          <a:endParaRPr lang="en-US"/>
        </a:p>
      </dgm:t>
    </dgm:pt>
    <dgm:pt modelId="{FE296AA1-4AE0-4B65-BA79-CCC95A061742}">
      <dgm:prSet custT="1"/>
      <dgm:spPr/>
      <dgm:t>
        <a:bodyPr/>
        <a:lstStyle/>
        <a:p>
          <a:r>
            <a:rPr lang="en-US" sz="3600"/>
            <a:t>Difficult</a:t>
          </a:r>
        </a:p>
      </dgm:t>
    </dgm:pt>
    <dgm:pt modelId="{8763BFCE-DDB3-4B38-B6EE-DA168C15C7E3}" type="parTrans" cxnId="{6EEAFB3A-B45C-4FB0-B9B4-795C095C32E9}">
      <dgm:prSet/>
      <dgm:spPr/>
      <dgm:t>
        <a:bodyPr/>
        <a:lstStyle/>
        <a:p>
          <a:endParaRPr lang="en-US" sz="2000"/>
        </a:p>
      </dgm:t>
    </dgm:pt>
    <dgm:pt modelId="{C459661D-E51C-457A-B324-FB9CAA17582B}" type="sibTrans" cxnId="{6EEAFB3A-B45C-4FB0-B9B4-795C095C32E9}">
      <dgm:prSet/>
      <dgm:spPr/>
      <dgm:t>
        <a:bodyPr/>
        <a:lstStyle/>
        <a:p>
          <a:endParaRPr lang="en-US" sz="2000"/>
        </a:p>
      </dgm:t>
    </dgm:pt>
    <dgm:pt modelId="{74BD334C-33C8-4250-B135-44C0F2094158}">
      <dgm:prSet custT="1"/>
      <dgm:spPr/>
      <dgm:t>
        <a:bodyPr/>
        <a:lstStyle/>
        <a:p>
          <a:r>
            <a:rPr lang="en-US" sz="3200" dirty="0"/>
            <a:t>Needed subscriptions</a:t>
          </a:r>
        </a:p>
      </dgm:t>
    </dgm:pt>
    <dgm:pt modelId="{14159DD5-3B48-4EC8-BAB7-76F5AC823C79}" type="parTrans" cxnId="{2C79ED71-39BB-4A42-9170-311A42F03ED8}">
      <dgm:prSet/>
      <dgm:spPr/>
      <dgm:t>
        <a:bodyPr/>
        <a:lstStyle/>
        <a:p>
          <a:endParaRPr lang="en-US" sz="2000"/>
        </a:p>
      </dgm:t>
    </dgm:pt>
    <dgm:pt modelId="{8B38FAA5-33B5-4BB6-BFD8-EADA2F2090BC}" type="sibTrans" cxnId="{2C79ED71-39BB-4A42-9170-311A42F03ED8}">
      <dgm:prSet/>
      <dgm:spPr/>
      <dgm:t>
        <a:bodyPr/>
        <a:lstStyle/>
        <a:p>
          <a:endParaRPr lang="en-US" sz="2000"/>
        </a:p>
      </dgm:t>
    </dgm:pt>
    <dgm:pt modelId="{5ADEA274-8EBB-438A-A65C-EAE9D23DD33E}">
      <dgm:prSet custT="1"/>
      <dgm:spPr/>
      <dgm:t>
        <a:bodyPr/>
        <a:lstStyle/>
        <a:p>
          <a:r>
            <a:rPr lang="en-US" sz="3200" dirty="0"/>
            <a:t>Compromise</a:t>
          </a:r>
        </a:p>
      </dgm:t>
    </dgm:pt>
    <dgm:pt modelId="{3BAEDE8E-C622-48E7-92A8-96831E319393}" type="parTrans" cxnId="{9057D456-FBEE-469B-AC73-6466CCBE241A}">
      <dgm:prSet/>
      <dgm:spPr/>
      <dgm:t>
        <a:bodyPr/>
        <a:lstStyle/>
        <a:p>
          <a:endParaRPr lang="en-US" sz="2000"/>
        </a:p>
      </dgm:t>
    </dgm:pt>
    <dgm:pt modelId="{645D1810-90B5-4BD2-A17C-4546D72C76AC}" type="sibTrans" cxnId="{9057D456-FBEE-469B-AC73-6466CCBE241A}">
      <dgm:prSet/>
      <dgm:spPr/>
      <dgm:t>
        <a:bodyPr/>
        <a:lstStyle/>
        <a:p>
          <a:endParaRPr lang="en-US" sz="2000"/>
        </a:p>
      </dgm:t>
    </dgm:pt>
    <dgm:pt modelId="{11916820-F7B8-42F0-9596-3A5D8DAE07A4}">
      <dgm:prSet custT="1"/>
      <dgm:spPr/>
      <dgm:t>
        <a:bodyPr/>
        <a:lstStyle/>
        <a:p>
          <a:r>
            <a:rPr lang="en-US" sz="3200" dirty="0"/>
            <a:t>Half on subscriptions</a:t>
          </a:r>
        </a:p>
      </dgm:t>
    </dgm:pt>
    <dgm:pt modelId="{88D6CFDB-4044-4A92-B29C-ABFF96B50D79}" type="parTrans" cxnId="{A23C69A1-010F-40BF-812B-69846A4A56FB}">
      <dgm:prSet/>
      <dgm:spPr/>
      <dgm:t>
        <a:bodyPr/>
        <a:lstStyle/>
        <a:p>
          <a:endParaRPr lang="en-US" sz="2000"/>
        </a:p>
      </dgm:t>
    </dgm:pt>
    <dgm:pt modelId="{B3E436E5-5AAA-4D66-8F69-617F543CD484}" type="sibTrans" cxnId="{A23C69A1-010F-40BF-812B-69846A4A56FB}">
      <dgm:prSet/>
      <dgm:spPr/>
      <dgm:t>
        <a:bodyPr/>
        <a:lstStyle/>
        <a:p>
          <a:endParaRPr lang="en-US" sz="2000"/>
        </a:p>
      </dgm:t>
    </dgm:pt>
    <dgm:pt modelId="{4C2B1254-011F-45E3-9204-E0DBC98A1FD7}">
      <dgm:prSet custT="1"/>
      <dgm:spPr/>
      <dgm:t>
        <a:bodyPr/>
        <a:lstStyle/>
        <a:p>
          <a:r>
            <a:rPr lang="en-US" sz="3200" dirty="0"/>
            <a:t>Half on books </a:t>
          </a:r>
        </a:p>
      </dgm:t>
    </dgm:pt>
    <dgm:pt modelId="{83E0525D-3DF3-4176-A738-B124551AA0E3}" type="parTrans" cxnId="{672B6B8B-9257-4DC3-A303-D43DCC5D174A}">
      <dgm:prSet/>
      <dgm:spPr/>
      <dgm:t>
        <a:bodyPr/>
        <a:lstStyle/>
        <a:p>
          <a:endParaRPr lang="en-US" sz="2000"/>
        </a:p>
      </dgm:t>
    </dgm:pt>
    <dgm:pt modelId="{7CF824B5-F195-4A89-BB73-865BE494A80D}" type="sibTrans" cxnId="{672B6B8B-9257-4DC3-A303-D43DCC5D174A}">
      <dgm:prSet/>
      <dgm:spPr/>
      <dgm:t>
        <a:bodyPr/>
        <a:lstStyle/>
        <a:p>
          <a:endParaRPr lang="en-US" sz="2000"/>
        </a:p>
      </dgm:t>
    </dgm:pt>
    <dgm:pt modelId="{8C247470-1016-49AB-8F6B-568FC1BEF592}" type="pres">
      <dgm:prSet presAssocID="{4E0B65BC-DD75-4CE0-9E99-A2F3BFBEEEDD}" presName="linearFlow" presStyleCnt="0">
        <dgm:presLayoutVars>
          <dgm:dir/>
          <dgm:resizeHandles val="exact"/>
        </dgm:presLayoutVars>
      </dgm:prSet>
      <dgm:spPr/>
      <dgm:t>
        <a:bodyPr/>
        <a:lstStyle/>
        <a:p>
          <a:endParaRPr lang="en-US"/>
        </a:p>
      </dgm:t>
    </dgm:pt>
    <dgm:pt modelId="{E0715590-AF5E-44F6-8B47-917B37C189BB}" type="pres">
      <dgm:prSet presAssocID="{FE296AA1-4AE0-4B65-BA79-CCC95A061742}" presName="comp" presStyleCnt="0"/>
      <dgm:spPr/>
    </dgm:pt>
    <dgm:pt modelId="{536DE69F-A439-4F41-BBB5-CC48DB5C362F}" type="pres">
      <dgm:prSet presAssocID="{FE296AA1-4AE0-4B65-BA79-CCC95A061742}" presName="rect2" presStyleLbl="node1" presStyleIdx="0" presStyleCnt="2">
        <dgm:presLayoutVars>
          <dgm:bulletEnabled val="1"/>
        </dgm:presLayoutVars>
      </dgm:prSet>
      <dgm:spPr/>
      <dgm:t>
        <a:bodyPr/>
        <a:lstStyle/>
        <a:p>
          <a:endParaRPr lang="en-US"/>
        </a:p>
      </dgm:t>
    </dgm:pt>
    <dgm:pt modelId="{C66AD7A8-B937-4814-8585-E3681526456B}" type="pres">
      <dgm:prSet presAssocID="{FE296AA1-4AE0-4B65-BA79-CCC95A061742}" presName="rect1" presStyleLbl="lnNod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416B5C81-9235-4F7E-82EB-50AB56B8C5DE}" type="pres">
      <dgm:prSet presAssocID="{C459661D-E51C-457A-B324-FB9CAA17582B}" presName="sibTrans" presStyleCnt="0"/>
      <dgm:spPr/>
    </dgm:pt>
    <dgm:pt modelId="{B14DAE75-CFAC-4883-A2EC-A2E4CD1070FD}" type="pres">
      <dgm:prSet presAssocID="{5ADEA274-8EBB-438A-A65C-EAE9D23DD33E}" presName="comp" presStyleCnt="0"/>
      <dgm:spPr/>
    </dgm:pt>
    <dgm:pt modelId="{8A050629-3BDC-4DCE-BB06-A1A84899AD6A}" type="pres">
      <dgm:prSet presAssocID="{5ADEA274-8EBB-438A-A65C-EAE9D23DD33E}" presName="rect2" presStyleLbl="node1" presStyleIdx="1" presStyleCnt="2">
        <dgm:presLayoutVars>
          <dgm:bulletEnabled val="1"/>
        </dgm:presLayoutVars>
      </dgm:prSet>
      <dgm:spPr/>
      <dgm:t>
        <a:bodyPr/>
        <a:lstStyle/>
        <a:p>
          <a:endParaRPr lang="en-US"/>
        </a:p>
      </dgm:t>
    </dgm:pt>
    <dgm:pt modelId="{2228EF79-B055-4A14-915C-C46CBC5A0B54}" type="pres">
      <dgm:prSet presAssocID="{5ADEA274-8EBB-438A-A65C-EAE9D23DD33E}" presName="rect1" presStyleLbl="lnNode1" presStyleIdx="1" presStyleCnt="2" custAng="16200000"/>
      <dgm:spPr>
        <a:blipFill>
          <a:blip xmlns:r="http://schemas.openxmlformats.org/officeDocument/2006/relationships"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a:stretch>
            <a:fillRect l="-1000" r="-1000"/>
          </a:stretch>
        </a:blipFill>
      </dgm:spPr>
    </dgm:pt>
  </dgm:ptLst>
  <dgm:cxnLst>
    <dgm:cxn modelId="{672B6B8B-9257-4DC3-A303-D43DCC5D174A}" srcId="{5ADEA274-8EBB-438A-A65C-EAE9D23DD33E}" destId="{4C2B1254-011F-45E3-9204-E0DBC98A1FD7}" srcOrd="1" destOrd="0" parTransId="{83E0525D-3DF3-4176-A738-B124551AA0E3}" sibTransId="{7CF824B5-F195-4A89-BB73-865BE494A80D}"/>
    <dgm:cxn modelId="{DFD8819F-8BE1-4BD3-98BA-2D8A5341448C}" type="presOf" srcId="{4C2B1254-011F-45E3-9204-E0DBC98A1FD7}" destId="{8A050629-3BDC-4DCE-BB06-A1A84899AD6A}" srcOrd="0" destOrd="2" presId="urn:microsoft.com/office/officeart/2008/layout/AlternatingPictureBlocks"/>
    <dgm:cxn modelId="{A23C69A1-010F-40BF-812B-69846A4A56FB}" srcId="{5ADEA274-8EBB-438A-A65C-EAE9D23DD33E}" destId="{11916820-F7B8-42F0-9596-3A5D8DAE07A4}" srcOrd="0" destOrd="0" parTransId="{88D6CFDB-4044-4A92-B29C-ABFF96B50D79}" sibTransId="{B3E436E5-5AAA-4D66-8F69-617F543CD484}"/>
    <dgm:cxn modelId="{9057D456-FBEE-469B-AC73-6466CCBE241A}" srcId="{4E0B65BC-DD75-4CE0-9E99-A2F3BFBEEEDD}" destId="{5ADEA274-8EBB-438A-A65C-EAE9D23DD33E}" srcOrd="1" destOrd="0" parTransId="{3BAEDE8E-C622-48E7-92A8-96831E319393}" sibTransId="{645D1810-90B5-4BD2-A17C-4546D72C76AC}"/>
    <dgm:cxn modelId="{2D74E5F8-5E5E-4364-835D-A8155C71CD98}" type="presOf" srcId="{FE296AA1-4AE0-4B65-BA79-CCC95A061742}" destId="{536DE69F-A439-4F41-BBB5-CC48DB5C362F}" srcOrd="0" destOrd="0" presId="urn:microsoft.com/office/officeart/2008/layout/AlternatingPictureBlocks"/>
    <dgm:cxn modelId="{F458BABF-135C-47BB-AF29-3282964B6802}" type="presOf" srcId="{74BD334C-33C8-4250-B135-44C0F2094158}" destId="{536DE69F-A439-4F41-BBB5-CC48DB5C362F}" srcOrd="0" destOrd="1" presId="urn:microsoft.com/office/officeart/2008/layout/AlternatingPictureBlocks"/>
    <dgm:cxn modelId="{2C79ED71-39BB-4A42-9170-311A42F03ED8}" srcId="{FE296AA1-4AE0-4B65-BA79-CCC95A061742}" destId="{74BD334C-33C8-4250-B135-44C0F2094158}" srcOrd="0" destOrd="0" parTransId="{14159DD5-3B48-4EC8-BAB7-76F5AC823C79}" sibTransId="{8B38FAA5-33B5-4BB6-BFD8-EADA2F2090BC}"/>
    <dgm:cxn modelId="{0FE406C6-2F9A-4DA0-B4A1-98C5F9580BAF}" type="presOf" srcId="{4E0B65BC-DD75-4CE0-9E99-A2F3BFBEEEDD}" destId="{8C247470-1016-49AB-8F6B-568FC1BEF592}" srcOrd="0" destOrd="0" presId="urn:microsoft.com/office/officeart/2008/layout/AlternatingPictureBlocks"/>
    <dgm:cxn modelId="{765BDD9A-23A3-4193-A44E-7969776C1981}" type="presOf" srcId="{11916820-F7B8-42F0-9596-3A5D8DAE07A4}" destId="{8A050629-3BDC-4DCE-BB06-A1A84899AD6A}" srcOrd="0" destOrd="1" presId="urn:microsoft.com/office/officeart/2008/layout/AlternatingPictureBlocks"/>
    <dgm:cxn modelId="{F78E1113-83D4-4AFE-BDB0-AE7C479540E2}" type="presOf" srcId="{5ADEA274-8EBB-438A-A65C-EAE9D23DD33E}" destId="{8A050629-3BDC-4DCE-BB06-A1A84899AD6A}" srcOrd="0" destOrd="0" presId="urn:microsoft.com/office/officeart/2008/layout/AlternatingPictureBlocks"/>
    <dgm:cxn modelId="{6EEAFB3A-B45C-4FB0-B9B4-795C095C32E9}" srcId="{4E0B65BC-DD75-4CE0-9E99-A2F3BFBEEEDD}" destId="{FE296AA1-4AE0-4B65-BA79-CCC95A061742}" srcOrd="0" destOrd="0" parTransId="{8763BFCE-DDB3-4B38-B6EE-DA168C15C7E3}" sibTransId="{C459661D-E51C-457A-B324-FB9CAA17582B}"/>
    <dgm:cxn modelId="{7D2AD0C0-6214-4E11-9CEF-818206A5B0E3}" type="presParOf" srcId="{8C247470-1016-49AB-8F6B-568FC1BEF592}" destId="{E0715590-AF5E-44F6-8B47-917B37C189BB}" srcOrd="0" destOrd="0" presId="urn:microsoft.com/office/officeart/2008/layout/AlternatingPictureBlocks"/>
    <dgm:cxn modelId="{4D32B3B2-BFBF-47F2-AD9C-B00378392F8E}" type="presParOf" srcId="{E0715590-AF5E-44F6-8B47-917B37C189BB}" destId="{536DE69F-A439-4F41-BBB5-CC48DB5C362F}" srcOrd="0" destOrd="0" presId="urn:microsoft.com/office/officeart/2008/layout/AlternatingPictureBlocks"/>
    <dgm:cxn modelId="{73B72C69-1303-4EF9-A2F4-B847156CE7EF}" type="presParOf" srcId="{E0715590-AF5E-44F6-8B47-917B37C189BB}" destId="{C66AD7A8-B937-4814-8585-E3681526456B}" srcOrd="1" destOrd="0" presId="urn:microsoft.com/office/officeart/2008/layout/AlternatingPictureBlocks"/>
    <dgm:cxn modelId="{B69E1863-6425-4467-A88E-CF9BF75F5B0B}" type="presParOf" srcId="{8C247470-1016-49AB-8F6B-568FC1BEF592}" destId="{416B5C81-9235-4F7E-82EB-50AB56B8C5DE}" srcOrd="1" destOrd="0" presId="urn:microsoft.com/office/officeart/2008/layout/AlternatingPictureBlocks"/>
    <dgm:cxn modelId="{EC74AF62-7EB2-4F11-9AC8-7DB5C43059C7}" type="presParOf" srcId="{8C247470-1016-49AB-8F6B-568FC1BEF592}" destId="{B14DAE75-CFAC-4883-A2EC-A2E4CD1070FD}" srcOrd="2" destOrd="0" presId="urn:microsoft.com/office/officeart/2008/layout/AlternatingPictureBlocks"/>
    <dgm:cxn modelId="{802D9543-47A7-4D87-9E93-225F96103307}" type="presParOf" srcId="{B14DAE75-CFAC-4883-A2EC-A2E4CD1070FD}" destId="{8A050629-3BDC-4DCE-BB06-A1A84899AD6A}" srcOrd="0" destOrd="0" presId="urn:microsoft.com/office/officeart/2008/layout/AlternatingPictureBlocks"/>
    <dgm:cxn modelId="{8D6E03B0-5051-46CA-9591-81F1C9192AF4}" type="presParOf" srcId="{B14DAE75-CFAC-4883-A2EC-A2E4CD1070FD}" destId="{2228EF79-B055-4A14-915C-C46CBC5A0B54}" srcOrd="1" destOrd="0" presId="urn:microsoft.com/office/officeart/2008/layout/AlternatingPictureBlock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99A28D9-95F3-4684-8E8E-1A4438919178}" type="doc">
      <dgm:prSet loTypeId="urn:microsoft.com/office/officeart/2005/8/layout/orgChart1" loCatId="hierarchy" qsTypeId="urn:microsoft.com/office/officeart/2005/8/quickstyle/simple4" qsCatId="simple" csTypeId="urn:microsoft.com/office/officeart/2005/8/colors/colorful4" csCatId="colorful" phldr="1"/>
      <dgm:spPr/>
      <dgm:t>
        <a:bodyPr/>
        <a:lstStyle/>
        <a:p>
          <a:endParaRPr lang="en-US"/>
        </a:p>
      </dgm:t>
    </dgm:pt>
    <dgm:pt modelId="{6945BC5F-1695-46E4-B32B-B150AC701D8C}">
      <dgm:prSet/>
      <dgm:spPr/>
      <dgm:t>
        <a:bodyPr/>
        <a:lstStyle/>
        <a:p>
          <a:r>
            <a:rPr lang="en-US" dirty="0"/>
            <a:t>Original Intent</a:t>
          </a:r>
        </a:p>
      </dgm:t>
    </dgm:pt>
    <dgm:pt modelId="{8EC2331D-E954-4187-BCA5-74A5FB0B9947}" type="parTrans" cxnId="{6A6F88A3-EA33-48F2-92E3-973C1FB8DF8B}">
      <dgm:prSet/>
      <dgm:spPr/>
      <dgm:t>
        <a:bodyPr/>
        <a:lstStyle/>
        <a:p>
          <a:endParaRPr lang="en-US"/>
        </a:p>
      </dgm:t>
    </dgm:pt>
    <dgm:pt modelId="{0A4DF250-6F80-4E3C-B587-B06388C4A451}" type="sibTrans" cxnId="{6A6F88A3-EA33-48F2-92E3-973C1FB8DF8B}">
      <dgm:prSet/>
      <dgm:spPr/>
      <dgm:t>
        <a:bodyPr/>
        <a:lstStyle/>
        <a:p>
          <a:endParaRPr lang="en-US"/>
        </a:p>
      </dgm:t>
    </dgm:pt>
    <dgm:pt modelId="{DBBF5622-8B88-45FA-8A40-7122F717A787}">
      <dgm:prSet/>
      <dgm:spPr/>
      <dgm:t>
        <a:bodyPr/>
        <a:lstStyle/>
        <a:p>
          <a:r>
            <a:rPr lang="en-US" dirty="0"/>
            <a:t>Mostly Books</a:t>
          </a:r>
        </a:p>
      </dgm:t>
    </dgm:pt>
    <dgm:pt modelId="{0169AE13-557A-4B32-9E35-1F426B5DECB9}" type="parTrans" cxnId="{545064E9-F12E-4EC8-AF9F-E2152DBB20EE}">
      <dgm:prSet/>
      <dgm:spPr/>
      <dgm:t>
        <a:bodyPr/>
        <a:lstStyle/>
        <a:p>
          <a:endParaRPr lang="en-US"/>
        </a:p>
      </dgm:t>
    </dgm:pt>
    <dgm:pt modelId="{3A56AFA9-C35B-4FCC-8893-241E84EFB91B}" type="sibTrans" cxnId="{545064E9-F12E-4EC8-AF9F-E2152DBB20EE}">
      <dgm:prSet/>
      <dgm:spPr/>
      <dgm:t>
        <a:bodyPr/>
        <a:lstStyle/>
        <a:p>
          <a:endParaRPr lang="en-US"/>
        </a:p>
      </dgm:t>
    </dgm:pt>
    <dgm:pt modelId="{6FC56765-96C1-4224-80D8-9832E58A12DE}">
      <dgm:prSet/>
      <dgm:spPr/>
      <dgm:t>
        <a:bodyPr/>
        <a:lstStyle/>
        <a:p>
          <a:r>
            <a:rPr lang="en-US" dirty="0"/>
            <a:t>Technologies:</a:t>
          </a:r>
        </a:p>
      </dgm:t>
    </dgm:pt>
    <dgm:pt modelId="{C2E1E541-E3E9-4F79-A7C7-40A558B7444F}" type="parTrans" cxnId="{BC118CA5-D8B9-4711-A93D-917A5AC5FF18}">
      <dgm:prSet/>
      <dgm:spPr/>
      <dgm:t>
        <a:bodyPr/>
        <a:lstStyle/>
        <a:p>
          <a:endParaRPr lang="en-US"/>
        </a:p>
      </dgm:t>
    </dgm:pt>
    <dgm:pt modelId="{53F0E998-B622-43EC-88C2-FDB01F38360D}" type="sibTrans" cxnId="{BC118CA5-D8B9-4711-A93D-917A5AC5FF18}">
      <dgm:prSet/>
      <dgm:spPr/>
      <dgm:t>
        <a:bodyPr/>
        <a:lstStyle/>
        <a:p>
          <a:endParaRPr lang="en-US"/>
        </a:p>
      </dgm:t>
    </dgm:pt>
    <dgm:pt modelId="{8DACD360-2C09-4DE1-9374-1E9A8B23D026}">
      <dgm:prSet/>
      <dgm:spPr/>
      <dgm:t>
        <a:bodyPr/>
        <a:lstStyle/>
        <a:p>
          <a:r>
            <a:rPr lang="en-US" dirty="0"/>
            <a:t>Robot kits</a:t>
          </a:r>
        </a:p>
      </dgm:t>
    </dgm:pt>
    <dgm:pt modelId="{0AAEA494-CCC8-44E7-BE4B-10A3D35114B3}" type="parTrans" cxnId="{7168607B-EBB5-4DA4-97A1-F1F09430B7BD}">
      <dgm:prSet/>
      <dgm:spPr/>
      <dgm:t>
        <a:bodyPr/>
        <a:lstStyle/>
        <a:p>
          <a:endParaRPr lang="en-US"/>
        </a:p>
      </dgm:t>
    </dgm:pt>
    <dgm:pt modelId="{30CC67CC-6DA4-4FB5-A66A-556911AE7180}" type="sibTrans" cxnId="{7168607B-EBB5-4DA4-97A1-F1F09430B7BD}">
      <dgm:prSet/>
      <dgm:spPr/>
      <dgm:t>
        <a:bodyPr/>
        <a:lstStyle/>
        <a:p>
          <a:endParaRPr lang="en-US"/>
        </a:p>
      </dgm:t>
    </dgm:pt>
    <dgm:pt modelId="{3E01489B-53DB-4A2B-9B92-11EDA647EE89}">
      <dgm:prSet/>
      <dgm:spPr/>
      <dgm:t>
        <a:bodyPr/>
        <a:lstStyle/>
        <a:p>
          <a:r>
            <a:rPr lang="en-US"/>
            <a:t>Tablet computers</a:t>
          </a:r>
        </a:p>
      </dgm:t>
    </dgm:pt>
    <dgm:pt modelId="{84CD8D6E-1F66-4EA5-A2DD-0D8CEC7F3853}" type="parTrans" cxnId="{2A689AF6-BBE3-4B9A-BA4E-C49BAB602B8C}">
      <dgm:prSet/>
      <dgm:spPr/>
      <dgm:t>
        <a:bodyPr/>
        <a:lstStyle/>
        <a:p>
          <a:endParaRPr lang="en-US"/>
        </a:p>
      </dgm:t>
    </dgm:pt>
    <dgm:pt modelId="{9241FB5D-FC62-45D7-B285-C8DD68C3F708}" type="sibTrans" cxnId="{2A689AF6-BBE3-4B9A-BA4E-C49BAB602B8C}">
      <dgm:prSet/>
      <dgm:spPr/>
      <dgm:t>
        <a:bodyPr/>
        <a:lstStyle/>
        <a:p>
          <a:endParaRPr lang="en-US"/>
        </a:p>
      </dgm:t>
    </dgm:pt>
    <dgm:pt modelId="{7E0BDC47-0465-49B6-A68E-B7037459DE53}">
      <dgm:prSet/>
      <dgm:spPr/>
      <dgm:t>
        <a:bodyPr/>
        <a:lstStyle/>
        <a:p>
          <a:r>
            <a:rPr lang="en-US"/>
            <a:t>Charging station</a:t>
          </a:r>
        </a:p>
      </dgm:t>
    </dgm:pt>
    <dgm:pt modelId="{4D6C59CB-D4E6-4649-A860-A98265EEA08D}" type="parTrans" cxnId="{3132E58B-9707-42B6-8D7D-6A49FAFA4422}">
      <dgm:prSet/>
      <dgm:spPr/>
      <dgm:t>
        <a:bodyPr/>
        <a:lstStyle/>
        <a:p>
          <a:endParaRPr lang="en-US"/>
        </a:p>
      </dgm:t>
    </dgm:pt>
    <dgm:pt modelId="{F9B852B4-F9B8-41D1-8C81-EAA0785C30B7}" type="sibTrans" cxnId="{3132E58B-9707-42B6-8D7D-6A49FAFA4422}">
      <dgm:prSet/>
      <dgm:spPr/>
      <dgm:t>
        <a:bodyPr/>
        <a:lstStyle/>
        <a:p>
          <a:endParaRPr lang="en-US"/>
        </a:p>
      </dgm:t>
    </dgm:pt>
    <dgm:pt modelId="{553556AB-9B40-498A-A75B-D7D789B4EDC0}" type="pres">
      <dgm:prSet presAssocID="{399A28D9-95F3-4684-8E8E-1A4438919178}" presName="hierChild1" presStyleCnt="0">
        <dgm:presLayoutVars>
          <dgm:orgChart val="1"/>
          <dgm:chPref val="1"/>
          <dgm:dir/>
          <dgm:animOne val="branch"/>
          <dgm:animLvl val="lvl"/>
          <dgm:resizeHandles/>
        </dgm:presLayoutVars>
      </dgm:prSet>
      <dgm:spPr/>
      <dgm:t>
        <a:bodyPr/>
        <a:lstStyle/>
        <a:p>
          <a:endParaRPr lang="en-US"/>
        </a:p>
      </dgm:t>
    </dgm:pt>
    <dgm:pt modelId="{5854B562-81EA-40B8-86FC-2C570589F429}" type="pres">
      <dgm:prSet presAssocID="{6945BC5F-1695-46E4-B32B-B150AC701D8C}" presName="hierRoot1" presStyleCnt="0">
        <dgm:presLayoutVars>
          <dgm:hierBranch val="init"/>
        </dgm:presLayoutVars>
      </dgm:prSet>
      <dgm:spPr/>
    </dgm:pt>
    <dgm:pt modelId="{61011111-5FB5-4A90-A15E-D4E889096C75}" type="pres">
      <dgm:prSet presAssocID="{6945BC5F-1695-46E4-B32B-B150AC701D8C}" presName="rootComposite1" presStyleCnt="0"/>
      <dgm:spPr/>
    </dgm:pt>
    <dgm:pt modelId="{66408D9C-57C6-4C19-9F5E-F1128510E4F3}" type="pres">
      <dgm:prSet presAssocID="{6945BC5F-1695-46E4-B32B-B150AC701D8C}" presName="rootText1" presStyleLbl="node0" presStyleIdx="0" presStyleCnt="3">
        <dgm:presLayoutVars>
          <dgm:chPref val="3"/>
        </dgm:presLayoutVars>
      </dgm:prSet>
      <dgm:spPr/>
      <dgm:t>
        <a:bodyPr/>
        <a:lstStyle/>
        <a:p>
          <a:endParaRPr lang="en-US"/>
        </a:p>
      </dgm:t>
    </dgm:pt>
    <dgm:pt modelId="{E06A9CAB-5A8D-4AD2-9143-1EE49E8AA884}" type="pres">
      <dgm:prSet presAssocID="{6945BC5F-1695-46E4-B32B-B150AC701D8C}" presName="rootConnector1" presStyleLbl="node1" presStyleIdx="0" presStyleCnt="0"/>
      <dgm:spPr/>
      <dgm:t>
        <a:bodyPr/>
        <a:lstStyle/>
        <a:p>
          <a:endParaRPr lang="en-US"/>
        </a:p>
      </dgm:t>
    </dgm:pt>
    <dgm:pt modelId="{33B09410-E5B1-4ED4-9856-D1EFD2C1FE57}" type="pres">
      <dgm:prSet presAssocID="{6945BC5F-1695-46E4-B32B-B150AC701D8C}" presName="hierChild2" presStyleCnt="0"/>
      <dgm:spPr/>
    </dgm:pt>
    <dgm:pt modelId="{309CEC59-67C8-4C3E-A4F2-A9E07AAB61E2}" type="pres">
      <dgm:prSet presAssocID="{6945BC5F-1695-46E4-B32B-B150AC701D8C}" presName="hierChild3" presStyleCnt="0"/>
      <dgm:spPr/>
    </dgm:pt>
    <dgm:pt modelId="{12802290-94E3-4E18-A168-00DEFBE2EEF7}" type="pres">
      <dgm:prSet presAssocID="{DBBF5622-8B88-45FA-8A40-7122F717A787}" presName="hierRoot1" presStyleCnt="0">
        <dgm:presLayoutVars>
          <dgm:hierBranch val="init"/>
        </dgm:presLayoutVars>
      </dgm:prSet>
      <dgm:spPr/>
    </dgm:pt>
    <dgm:pt modelId="{65015FC8-B6AB-443B-B090-4EE9F802F471}" type="pres">
      <dgm:prSet presAssocID="{DBBF5622-8B88-45FA-8A40-7122F717A787}" presName="rootComposite1" presStyleCnt="0"/>
      <dgm:spPr/>
    </dgm:pt>
    <dgm:pt modelId="{00514BAA-2BA6-4A52-9D2C-20E642FF070C}" type="pres">
      <dgm:prSet presAssocID="{DBBF5622-8B88-45FA-8A40-7122F717A787}" presName="rootText1" presStyleLbl="node0" presStyleIdx="1" presStyleCnt="3">
        <dgm:presLayoutVars>
          <dgm:chPref val="3"/>
        </dgm:presLayoutVars>
      </dgm:prSet>
      <dgm:spPr/>
      <dgm:t>
        <a:bodyPr/>
        <a:lstStyle/>
        <a:p>
          <a:endParaRPr lang="en-US"/>
        </a:p>
      </dgm:t>
    </dgm:pt>
    <dgm:pt modelId="{90FBD7D3-025A-4824-A9DD-062114E7E158}" type="pres">
      <dgm:prSet presAssocID="{DBBF5622-8B88-45FA-8A40-7122F717A787}" presName="rootConnector1" presStyleLbl="node1" presStyleIdx="0" presStyleCnt="0"/>
      <dgm:spPr/>
      <dgm:t>
        <a:bodyPr/>
        <a:lstStyle/>
        <a:p>
          <a:endParaRPr lang="en-US"/>
        </a:p>
      </dgm:t>
    </dgm:pt>
    <dgm:pt modelId="{D5E862FA-EFF2-4F95-A9FB-542B8FDC27D4}" type="pres">
      <dgm:prSet presAssocID="{DBBF5622-8B88-45FA-8A40-7122F717A787}" presName="hierChild2" presStyleCnt="0"/>
      <dgm:spPr/>
    </dgm:pt>
    <dgm:pt modelId="{6BD6EB90-7E42-4E6A-BD4A-2A308210263C}" type="pres">
      <dgm:prSet presAssocID="{DBBF5622-8B88-45FA-8A40-7122F717A787}" presName="hierChild3" presStyleCnt="0"/>
      <dgm:spPr/>
    </dgm:pt>
    <dgm:pt modelId="{6A801EC7-2D7C-4102-BA11-687E958586F3}" type="pres">
      <dgm:prSet presAssocID="{6FC56765-96C1-4224-80D8-9832E58A12DE}" presName="hierRoot1" presStyleCnt="0">
        <dgm:presLayoutVars>
          <dgm:hierBranch val="init"/>
        </dgm:presLayoutVars>
      </dgm:prSet>
      <dgm:spPr/>
    </dgm:pt>
    <dgm:pt modelId="{A32C9119-F0B7-414A-B96E-2D8E30CA76E0}" type="pres">
      <dgm:prSet presAssocID="{6FC56765-96C1-4224-80D8-9832E58A12DE}" presName="rootComposite1" presStyleCnt="0"/>
      <dgm:spPr/>
    </dgm:pt>
    <dgm:pt modelId="{4D895AE8-0BEB-4EEC-A667-393693B56CA7}" type="pres">
      <dgm:prSet presAssocID="{6FC56765-96C1-4224-80D8-9832E58A12DE}" presName="rootText1" presStyleLbl="node0" presStyleIdx="2" presStyleCnt="3">
        <dgm:presLayoutVars>
          <dgm:chPref val="3"/>
        </dgm:presLayoutVars>
      </dgm:prSet>
      <dgm:spPr/>
      <dgm:t>
        <a:bodyPr/>
        <a:lstStyle/>
        <a:p>
          <a:endParaRPr lang="en-US"/>
        </a:p>
      </dgm:t>
    </dgm:pt>
    <dgm:pt modelId="{B950F226-FDB3-4926-8D13-5AC9FA6266C1}" type="pres">
      <dgm:prSet presAssocID="{6FC56765-96C1-4224-80D8-9832E58A12DE}" presName="rootConnector1" presStyleLbl="node1" presStyleIdx="0" presStyleCnt="0"/>
      <dgm:spPr/>
      <dgm:t>
        <a:bodyPr/>
        <a:lstStyle/>
        <a:p>
          <a:endParaRPr lang="en-US"/>
        </a:p>
      </dgm:t>
    </dgm:pt>
    <dgm:pt modelId="{DAE12DEE-1427-4F1F-B9D5-2F517366A601}" type="pres">
      <dgm:prSet presAssocID="{6FC56765-96C1-4224-80D8-9832E58A12DE}" presName="hierChild2" presStyleCnt="0"/>
      <dgm:spPr/>
    </dgm:pt>
    <dgm:pt modelId="{AB013EEE-30B6-409A-8E0B-4A9D86741B51}" type="pres">
      <dgm:prSet presAssocID="{0AAEA494-CCC8-44E7-BE4B-10A3D35114B3}" presName="Name37" presStyleLbl="parChTrans1D2" presStyleIdx="0" presStyleCnt="3"/>
      <dgm:spPr/>
      <dgm:t>
        <a:bodyPr/>
        <a:lstStyle/>
        <a:p>
          <a:endParaRPr lang="en-US"/>
        </a:p>
      </dgm:t>
    </dgm:pt>
    <dgm:pt modelId="{AB966D44-E99B-4826-A7B4-0E92AFBEE313}" type="pres">
      <dgm:prSet presAssocID="{8DACD360-2C09-4DE1-9374-1E9A8B23D026}" presName="hierRoot2" presStyleCnt="0">
        <dgm:presLayoutVars>
          <dgm:hierBranch val="init"/>
        </dgm:presLayoutVars>
      </dgm:prSet>
      <dgm:spPr/>
    </dgm:pt>
    <dgm:pt modelId="{50083182-2905-4925-A90A-2556F00DC263}" type="pres">
      <dgm:prSet presAssocID="{8DACD360-2C09-4DE1-9374-1E9A8B23D026}" presName="rootComposite" presStyleCnt="0"/>
      <dgm:spPr/>
    </dgm:pt>
    <dgm:pt modelId="{9E5C8EA6-5F6E-45EA-80AC-57BC4FE88E87}" type="pres">
      <dgm:prSet presAssocID="{8DACD360-2C09-4DE1-9374-1E9A8B23D026}" presName="rootText" presStyleLbl="node2" presStyleIdx="0" presStyleCnt="3">
        <dgm:presLayoutVars>
          <dgm:chPref val="3"/>
        </dgm:presLayoutVars>
      </dgm:prSet>
      <dgm:spPr/>
      <dgm:t>
        <a:bodyPr/>
        <a:lstStyle/>
        <a:p>
          <a:endParaRPr lang="en-US"/>
        </a:p>
      </dgm:t>
    </dgm:pt>
    <dgm:pt modelId="{C03F7AB6-FE81-45B6-9AF4-43FF17390DF3}" type="pres">
      <dgm:prSet presAssocID="{8DACD360-2C09-4DE1-9374-1E9A8B23D026}" presName="rootConnector" presStyleLbl="node2" presStyleIdx="0" presStyleCnt="3"/>
      <dgm:spPr/>
      <dgm:t>
        <a:bodyPr/>
        <a:lstStyle/>
        <a:p>
          <a:endParaRPr lang="en-US"/>
        </a:p>
      </dgm:t>
    </dgm:pt>
    <dgm:pt modelId="{E05DDB30-9685-4E85-AD6F-EF9BD407038F}" type="pres">
      <dgm:prSet presAssocID="{8DACD360-2C09-4DE1-9374-1E9A8B23D026}" presName="hierChild4" presStyleCnt="0"/>
      <dgm:spPr/>
    </dgm:pt>
    <dgm:pt modelId="{746CE8D9-029F-400A-AFDB-CFD29FBCB83A}" type="pres">
      <dgm:prSet presAssocID="{8DACD360-2C09-4DE1-9374-1E9A8B23D026}" presName="hierChild5" presStyleCnt="0"/>
      <dgm:spPr/>
    </dgm:pt>
    <dgm:pt modelId="{E64403F6-7A71-4F48-B1CD-DCA4548A9445}" type="pres">
      <dgm:prSet presAssocID="{84CD8D6E-1F66-4EA5-A2DD-0D8CEC7F3853}" presName="Name37" presStyleLbl="parChTrans1D2" presStyleIdx="1" presStyleCnt="3"/>
      <dgm:spPr/>
      <dgm:t>
        <a:bodyPr/>
        <a:lstStyle/>
        <a:p>
          <a:endParaRPr lang="en-US"/>
        </a:p>
      </dgm:t>
    </dgm:pt>
    <dgm:pt modelId="{1621728C-A8E2-47C6-BEFC-15FF090F9D79}" type="pres">
      <dgm:prSet presAssocID="{3E01489B-53DB-4A2B-9B92-11EDA647EE89}" presName="hierRoot2" presStyleCnt="0">
        <dgm:presLayoutVars>
          <dgm:hierBranch val="init"/>
        </dgm:presLayoutVars>
      </dgm:prSet>
      <dgm:spPr/>
    </dgm:pt>
    <dgm:pt modelId="{E61187E1-5B98-4EBF-B95E-05CC99BD9866}" type="pres">
      <dgm:prSet presAssocID="{3E01489B-53DB-4A2B-9B92-11EDA647EE89}" presName="rootComposite" presStyleCnt="0"/>
      <dgm:spPr/>
    </dgm:pt>
    <dgm:pt modelId="{C315C675-C303-4EB4-B065-4CDF6CE8B6E0}" type="pres">
      <dgm:prSet presAssocID="{3E01489B-53DB-4A2B-9B92-11EDA647EE89}" presName="rootText" presStyleLbl="node2" presStyleIdx="1" presStyleCnt="3">
        <dgm:presLayoutVars>
          <dgm:chPref val="3"/>
        </dgm:presLayoutVars>
      </dgm:prSet>
      <dgm:spPr/>
      <dgm:t>
        <a:bodyPr/>
        <a:lstStyle/>
        <a:p>
          <a:endParaRPr lang="en-US"/>
        </a:p>
      </dgm:t>
    </dgm:pt>
    <dgm:pt modelId="{E91193FC-944D-4132-8C6F-995C614C1031}" type="pres">
      <dgm:prSet presAssocID="{3E01489B-53DB-4A2B-9B92-11EDA647EE89}" presName="rootConnector" presStyleLbl="node2" presStyleIdx="1" presStyleCnt="3"/>
      <dgm:spPr/>
      <dgm:t>
        <a:bodyPr/>
        <a:lstStyle/>
        <a:p>
          <a:endParaRPr lang="en-US"/>
        </a:p>
      </dgm:t>
    </dgm:pt>
    <dgm:pt modelId="{2A767F5F-5D79-4E8A-A5C4-8A05DAC32817}" type="pres">
      <dgm:prSet presAssocID="{3E01489B-53DB-4A2B-9B92-11EDA647EE89}" presName="hierChild4" presStyleCnt="0"/>
      <dgm:spPr/>
    </dgm:pt>
    <dgm:pt modelId="{E597FA0C-4FBC-4621-B368-1C127365F8E0}" type="pres">
      <dgm:prSet presAssocID="{3E01489B-53DB-4A2B-9B92-11EDA647EE89}" presName="hierChild5" presStyleCnt="0"/>
      <dgm:spPr/>
    </dgm:pt>
    <dgm:pt modelId="{F2C90375-3EC1-4437-8010-BADE8F66A197}" type="pres">
      <dgm:prSet presAssocID="{4D6C59CB-D4E6-4649-A860-A98265EEA08D}" presName="Name37" presStyleLbl="parChTrans1D2" presStyleIdx="2" presStyleCnt="3"/>
      <dgm:spPr/>
      <dgm:t>
        <a:bodyPr/>
        <a:lstStyle/>
        <a:p>
          <a:endParaRPr lang="en-US"/>
        </a:p>
      </dgm:t>
    </dgm:pt>
    <dgm:pt modelId="{A57BBF7D-A201-4D54-9746-E99D5C24905F}" type="pres">
      <dgm:prSet presAssocID="{7E0BDC47-0465-49B6-A68E-B7037459DE53}" presName="hierRoot2" presStyleCnt="0">
        <dgm:presLayoutVars>
          <dgm:hierBranch val="init"/>
        </dgm:presLayoutVars>
      </dgm:prSet>
      <dgm:spPr/>
    </dgm:pt>
    <dgm:pt modelId="{DC432D19-E6F6-4A12-BE98-2A9A91D5E491}" type="pres">
      <dgm:prSet presAssocID="{7E0BDC47-0465-49B6-A68E-B7037459DE53}" presName="rootComposite" presStyleCnt="0"/>
      <dgm:spPr/>
    </dgm:pt>
    <dgm:pt modelId="{0B5C171A-6D6A-4020-9EFE-00EDDB3B3D80}" type="pres">
      <dgm:prSet presAssocID="{7E0BDC47-0465-49B6-A68E-B7037459DE53}" presName="rootText" presStyleLbl="node2" presStyleIdx="2" presStyleCnt="3">
        <dgm:presLayoutVars>
          <dgm:chPref val="3"/>
        </dgm:presLayoutVars>
      </dgm:prSet>
      <dgm:spPr/>
      <dgm:t>
        <a:bodyPr/>
        <a:lstStyle/>
        <a:p>
          <a:endParaRPr lang="en-US"/>
        </a:p>
      </dgm:t>
    </dgm:pt>
    <dgm:pt modelId="{5A3BCA5E-2CDD-4BE8-9D7B-7F3BEFA22E01}" type="pres">
      <dgm:prSet presAssocID="{7E0BDC47-0465-49B6-A68E-B7037459DE53}" presName="rootConnector" presStyleLbl="node2" presStyleIdx="2" presStyleCnt="3"/>
      <dgm:spPr/>
      <dgm:t>
        <a:bodyPr/>
        <a:lstStyle/>
        <a:p>
          <a:endParaRPr lang="en-US"/>
        </a:p>
      </dgm:t>
    </dgm:pt>
    <dgm:pt modelId="{CDDD71F7-C409-4268-BF7C-A316794D9782}" type="pres">
      <dgm:prSet presAssocID="{7E0BDC47-0465-49B6-A68E-B7037459DE53}" presName="hierChild4" presStyleCnt="0"/>
      <dgm:spPr/>
    </dgm:pt>
    <dgm:pt modelId="{9070F6FF-89E2-43B7-BB70-34DCACDBAA36}" type="pres">
      <dgm:prSet presAssocID="{7E0BDC47-0465-49B6-A68E-B7037459DE53}" presName="hierChild5" presStyleCnt="0"/>
      <dgm:spPr/>
    </dgm:pt>
    <dgm:pt modelId="{3824BD29-1F78-4935-BBC2-43E3AF33BDCC}" type="pres">
      <dgm:prSet presAssocID="{6FC56765-96C1-4224-80D8-9832E58A12DE}" presName="hierChild3" presStyleCnt="0"/>
      <dgm:spPr/>
    </dgm:pt>
  </dgm:ptLst>
  <dgm:cxnLst>
    <dgm:cxn modelId="{135AD151-31C2-41A6-93A4-0478FBBCCC5E}" type="presOf" srcId="{DBBF5622-8B88-45FA-8A40-7122F717A787}" destId="{00514BAA-2BA6-4A52-9D2C-20E642FF070C}" srcOrd="0" destOrd="0" presId="urn:microsoft.com/office/officeart/2005/8/layout/orgChart1"/>
    <dgm:cxn modelId="{8237CA0D-6492-4202-80F3-C391D7F3F97C}" type="presOf" srcId="{DBBF5622-8B88-45FA-8A40-7122F717A787}" destId="{90FBD7D3-025A-4824-A9DD-062114E7E158}" srcOrd="1" destOrd="0" presId="urn:microsoft.com/office/officeart/2005/8/layout/orgChart1"/>
    <dgm:cxn modelId="{E09163D4-9FF5-48BD-9ACF-EDEEDA1309B6}" type="presOf" srcId="{6945BC5F-1695-46E4-B32B-B150AC701D8C}" destId="{66408D9C-57C6-4C19-9F5E-F1128510E4F3}" srcOrd="0" destOrd="0" presId="urn:microsoft.com/office/officeart/2005/8/layout/orgChart1"/>
    <dgm:cxn modelId="{CA456359-94FC-4C83-85C6-4CB036D07F5E}" type="presOf" srcId="{8DACD360-2C09-4DE1-9374-1E9A8B23D026}" destId="{9E5C8EA6-5F6E-45EA-80AC-57BC4FE88E87}" srcOrd="0" destOrd="0" presId="urn:microsoft.com/office/officeart/2005/8/layout/orgChart1"/>
    <dgm:cxn modelId="{7B56C3D0-370E-486E-9D63-75B862AE2087}" type="presOf" srcId="{7E0BDC47-0465-49B6-A68E-B7037459DE53}" destId="{0B5C171A-6D6A-4020-9EFE-00EDDB3B3D80}" srcOrd="0" destOrd="0" presId="urn:microsoft.com/office/officeart/2005/8/layout/orgChart1"/>
    <dgm:cxn modelId="{98F381B7-6ACC-494A-8DE0-6AC32342085D}" type="presOf" srcId="{0AAEA494-CCC8-44E7-BE4B-10A3D35114B3}" destId="{AB013EEE-30B6-409A-8E0B-4A9D86741B51}" srcOrd="0" destOrd="0" presId="urn:microsoft.com/office/officeart/2005/8/layout/orgChart1"/>
    <dgm:cxn modelId="{061BDA13-444E-4362-87AC-A1888149F0DE}" type="presOf" srcId="{3E01489B-53DB-4A2B-9B92-11EDA647EE89}" destId="{C315C675-C303-4EB4-B065-4CDF6CE8B6E0}" srcOrd="0" destOrd="0" presId="urn:microsoft.com/office/officeart/2005/8/layout/orgChart1"/>
    <dgm:cxn modelId="{64172FE5-8A56-4AB1-AB76-EBBC1F5BF4BF}" type="presOf" srcId="{4D6C59CB-D4E6-4649-A860-A98265EEA08D}" destId="{F2C90375-3EC1-4437-8010-BADE8F66A197}" srcOrd="0" destOrd="0" presId="urn:microsoft.com/office/officeart/2005/8/layout/orgChart1"/>
    <dgm:cxn modelId="{DF188EE4-4F5D-4C65-ABA7-0D8312AE12C3}" type="presOf" srcId="{8DACD360-2C09-4DE1-9374-1E9A8B23D026}" destId="{C03F7AB6-FE81-45B6-9AF4-43FF17390DF3}" srcOrd="1" destOrd="0" presId="urn:microsoft.com/office/officeart/2005/8/layout/orgChart1"/>
    <dgm:cxn modelId="{BC118CA5-D8B9-4711-A93D-917A5AC5FF18}" srcId="{399A28D9-95F3-4684-8E8E-1A4438919178}" destId="{6FC56765-96C1-4224-80D8-9832E58A12DE}" srcOrd="2" destOrd="0" parTransId="{C2E1E541-E3E9-4F79-A7C7-40A558B7444F}" sibTransId="{53F0E998-B622-43EC-88C2-FDB01F38360D}"/>
    <dgm:cxn modelId="{445CC195-D5E1-4AEE-8EB0-B6766B44EBA4}" type="presOf" srcId="{6FC56765-96C1-4224-80D8-9832E58A12DE}" destId="{B950F226-FDB3-4926-8D13-5AC9FA6266C1}" srcOrd="1" destOrd="0" presId="urn:microsoft.com/office/officeart/2005/8/layout/orgChart1"/>
    <dgm:cxn modelId="{2A689AF6-BBE3-4B9A-BA4E-C49BAB602B8C}" srcId="{6FC56765-96C1-4224-80D8-9832E58A12DE}" destId="{3E01489B-53DB-4A2B-9B92-11EDA647EE89}" srcOrd="1" destOrd="0" parTransId="{84CD8D6E-1F66-4EA5-A2DD-0D8CEC7F3853}" sibTransId="{9241FB5D-FC62-45D7-B285-C8DD68C3F708}"/>
    <dgm:cxn modelId="{7C1EF218-FBC5-4C1A-9B07-A23873497805}" type="presOf" srcId="{84CD8D6E-1F66-4EA5-A2DD-0D8CEC7F3853}" destId="{E64403F6-7A71-4F48-B1CD-DCA4548A9445}" srcOrd="0" destOrd="0" presId="urn:microsoft.com/office/officeart/2005/8/layout/orgChart1"/>
    <dgm:cxn modelId="{7168607B-EBB5-4DA4-97A1-F1F09430B7BD}" srcId="{6FC56765-96C1-4224-80D8-9832E58A12DE}" destId="{8DACD360-2C09-4DE1-9374-1E9A8B23D026}" srcOrd="0" destOrd="0" parTransId="{0AAEA494-CCC8-44E7-BE4B-10A3D35114B3}" sibTransId="{30CC67CC-6DA4-4FB5-A66A-556911AE7180}"/>
    <dgm:cxn modelId="{7B2CABC5-B859-47A4-958B-7E789197A120}" type="presOf" srcId="{6FC56765-96C1-4224-80D8-9832E58A12DE}" destId="{4D895AE8-0BEB-4EEC-A667-393693B56CA7}" srcOrd="0" destOrd="0" presId="urn:microsoft.com/office/officeart/2005/8/layout/orgChart1"/>
    <dgm:cxn modelId="{43A2CEAA-EFBF-4EB8-BBBA-5724D27AD1A5}" type="presOf" srcId="{6945BC5F-1695-46E4-B32B-B150AC701D8C}" destId="{E06A9CAB-5A8D-4AD2-9143-1EE49E8AA884}" srcOrd="1" destOrd="0" presId="urn:microsoft.com/office/officeart/2005/8/layout/orgChart1"/>
    <dgm:cxn modelId="{291ECB04-8EB3-4C06-B47C-CACF93325455}" type="presOf" srcId="{399A28D9-95F3-4684-8E8E-1A4438919178}" destId="{553556AB-9B40-498A-A75B-D7D789B4EDC0}" srcOrd="0" destOrd="0" presId="urn:microsoft.com/office/officeart/2005/8/layout/orgChart1"/>
    <dgm:cxn modelId="{3132E58B-9707-42B6-8D7D-6A49FAFA4422}" srcId="{6FC56765-96C1-4224-80D8-9832E58A12DE}" destId="{7E0BDC47-0465-49B6-A68E-B7037459DE53}" srcOrd="2" destOrd="0" parTransId="{4D6C59CB-D4E6-4649-A860-A98265EEA08D}" sibTransId="{F9B852B4-F9B8-41D1-8C81-EAA0785C30B7}"/>
    <dgm:cxn modelId="{545064E9-F12E-4EC8-AF9F-E2152DBB20EE}" srcId="{399A28D9-95F3-4684-8E8E-1A4438919178}" destId="{DBBF5622-8B88-45FA-8A40-7122F717A787}" srcOrd="1" destOrd="0" parTransId="{0169AE13-557A-4B32-9E35-1F426B5DECB9}" sibTransId="{3A56AFA9-C35B-4FCC-8893-241E84EFB91B}"/>
    <dgm:cxn modelId="{A2636554-711C-4DE0-A1BD-9E1AF433D925}" type="presOf" srcId="{3E01489B-53DB-4A2B-9B92-11EDA647EE89}" destId="{E91193FC-944D-4132-8C6F-995C614C1031}" srcOrd="1" destOrd="0" presId="urn:microsoft.com/office/officeart/2005/8/layout/orgChart1"/>
    <dgm:cxn modelId="{85E0C75D-8BA9-47FE-A4EB-6D23E6BE8EA7}" type="presOf" srcId="{7E0BDC47-0465-49B6-A68E-B7037459DE53}" destId="{5A3BCA5E-2CDD-4BE8-9D7B-7F3BEFA22E01}" srcOrd="1" destOrd="0" presId="urn:microsoft.com/office/officeart/2005/8/layout/orgChart1"/>
    <dgm:cxn modelId="{6A6F88A3-EA33-48F2-92E3-973C1FB8DF8B}" srcId="{399A28D9-95F3-4684-8E8E-1A4438919178}" destId="{6945BC5F-1695-46E4-B32B-B150AC701D8C}" srcOrd="0" destOrd="0" parTransId="{8EC2331D-E954-4187-BCA5-74A5FB0B9947}" sibTransId="{0A4DF250-6F80-4E3C-B587-B06388C4A451}"/>
    <dgm:cxn modelId="{E0A62A13-49B2-44EE-B2AE-B6E75F0E7FAB}" type="presParOf" srcId="{553556AB-9B40-498A-A75B-D7D789B4EDC0}" destId="{5854B562-81EA-40B8-86FC-2C570589F429}" srcOrd="0" destOrd="0" presId="urn:microsoft.com/office/officeart/2005/8/layout/orgChart1"/>
    <dgm:cxn modelId="{FE20B01D-0AD0-4321-8652-67B0EB709BE7}" type="presParOf" srcId="{5854B562-81EA-40B8-86FC-2C570589F429}" destId="{61011111-5FB5-4A90-A15E-D4E889096C75}" srcOrd="0" destOrd="0" presId="urn:microsoft.com/office/officeart/2005/8/layout/orgChart1"/>
    <dgm:cxn modelId="{33973BA3-89EB-417F-A373-8EEC90E8F30E}" type="presParOf" srcId="{61011111-5FB5-4A90-A15E-D4E889096C75}" destId="{66408D9C-57C6-4C19-9F5E-F1128510E4F3}" srcOrd="0" destOrd="0" presId="urn:microsoft.com/office/officeart/2005/8/layout/orgChart1"/>
    <dgm:cxn modelId="{92A02C73-B0D4-49A8-A088-18128FF262F2}" type="presParOf" srcId="{61011111-5FB5-4A90-A15E-D4E889096C75}" destId="{E06A9CAB-5A8D-4AD2-9143-1EE49E8AA884}" srcOrd="1" destOrd="0" presId="urn:microsoft.com/office/officeart/2005/8/layout/orgChart1"/>
    <dgm:cxn modelId="{160C6CAD-07BD-4257-801D-8A4E8B2F2F3D}" type="presParOf" srcId="{5854B562-81EA-40B8-86FC-2C570589F429}" destId="{33B09410-E5B1-4ED4-9856-D1EFD2C1FE57}" srcOrd="1" destOrd="0" presId="urn:microsoft.com/office/officeart/2005/8/layout/orgChart1"/>
    <dgm:cxn modelId="{03B73B92-C316-4247-BF4F-EAB9BFDB09A5}" type="presParOf" srcId="{5854B562-81EA-40B8-86FC-2C570589F429}" destId="{309CEC59-67C8-4C3E-A4F2-A9E07AAB61E2}" srcOrd="2" destOrd="0" presId="urn:microsoft.com/office/officeart/2005/8/layout/orgChart1"/>
    <dgm:cxn modelId="{489EC7E3-4557-4DCB-98CB-4FD062E8031F}" type="presParOf" srcId="{553556AB-9B40-498A-A75B-D7D789B4EDC0}" destId="{12802290-94E3-4E18-A168-00DEFBE2EEF7}" srcOrd="1" destOrd="0" presId="urn:microsoft.com/office/officeart/2005/8/layout/orgChart1"/>
    <dgm:cxn modelId="{5C8DD7D1-84B1-4F61-BC27-6B67F2B548F4}" type="presParOf" srcId="{12802290-94E3-4E18-A168-00DEFBE2EEF7}" destId="{65015FC8-B6AB-443B-B090-4EE9F802F471}" srcOrd="0" destOrd="0" presId="urn:microsoft.com/office/officeart/2005/8/layout/orgChart1"/>
    <dgm:cxn modelId="{9D41FFA0-4BD7-4B6D-91DA-F060C9B71524}" type="presParOf" srcId="{65015FC8-B6AB-443B-B090-4EE9F802F471}" destId="{00514BAA-2BA6-4A52-9D2C-20E642FF070C}" srcOrd="0" destOrd="0" presId="urn:microsoft.com/office/officeart/2005/8/layout/orgChart1"/>
    <dgm:cxn modelId="{9FBA607D-7EF1-4D70-91D5-3F94DCA26808}" type="presParOf" srcId="{65015FC8-B6AB-443B-B090-4EE9F802F471}" destId="{90FBD7D3-025A-4824-A9DD-062114E7E158}" srcOrd="1" destOrd="0" presId="urn:microsoft.com/office/officeart/2005/8/layout/orgChart1"/>
    <dgm:cxn modelId="{39C267EB-5321-4635-A3A0-434FE38B3D87}" type="presParOf" srcId="{12802290-94E3-4E18-A168-00DEFBE2EEF7}" destId="{D5E862FA-EFF2-4F95-A9FB-542B8FDC27D4}" srcOrd="1" destOrd="0" presId="urn:microsoft.com/office/officeart/2005/8/layout/orgChart1"/>
    <dgm:cxn modelId="{70D2621F-A957-412D-A17D-1231B512CE79}" type="presParOf" srcId="{12802290-94E3-4E18-A168-00DEFBE2EEF7}" destId="{6BD6EB90-7E42-4E6A-BD4A-2A308210263C}" srcOrd="2" destOrd="0" presId="urn:microsoft.com/office/officeart/2005/8/layout/orgChart1"/>
    <dgm:cxn modelId="{99CDBEAE-2753-4AE8-B927-405433476BF8}" type="presParOf" srcId="{553556AB-9B40-498A-A75B-D7D789B4EDC0}" destId="{6A801EC7-2D7C-4102-BA11-687E958586F3}" srcOrd="2" destOrd="0" presId="urn:microsoft.com/office/officeart/2005/8/layout/orgChart1"/>
    <dgm:cxn modelId="{7A533A51-2897-485F-86F8-21C57D3573E4}" type="presParOf" srcId="{6A801EC7-2D7C-4102-BA11-687E958586F3}" destId="{A32C9119-F0B7-414A-B96E-2D8E30CA76E0}" srcOrd="0" destOrd="0" presId="urn:microsoft.com/office/officeart/2005/8/layout/orgChart1"/>
    <dgm:cxn modelId="{DAFD3B05-4075-4FBF-B965-69466CFAD259}" type="presParOf" srcId="{A32C9119-F0B7-414A-B96E-2D8E30CA76E0}" destId="{4D895AE8-0BEB-4EEC-A667-393693B56CA7}" srcOrd="0" destOrd="0" presId="urn:microsoft.com/office/officeart/2005/8/layout/orgChart1"/>
    <dgm:cxn modelId="{629D9A66-677C-4FC7-9B70-CFF1A706C4F6}" type="presParOf" srcId="{A32C9119-F0B7-414A-B96E-2D8E30CA76E0}" destId="{B950F226-FDB3-4926-8D13-5AC9FA6266C1}" srcOrd="1" destOrd="0" presId="urn:microsoft.com/office/officeart/2005/8/layout/orgChart1"/>
    <dgm:cxn modelId="{4C1921CE-A638-4DCF-A661-75DCF4ACDB53}" type="presParOf" srcId="{6A801EC7-2D7C-4102-BA11-687E958586F3}" destId="{DAE12DEE-1427-4F1F-B9D5-2F517366A601}" srcOrd="1" destOrd="0" presId="urn:microsoft.com/office/officeart/2005/8/layout/orgChart1"/>
    <dgm:cxn modelId="{E84441E4-361B-40C1-A54B-476B1BDDFE37}" type="presParOf" srcId="{DAE12DEE-1427-4F1F-B9D5-2F517366A601}" destId="{AB013EEE-30B6-409A-8E0B-4A9D86741B51}" srcOrd="0" destOrd="0" presId="urn:microsoft.com/office/officeart/2005/8/layout/orgChart1"/>
    <dgm:cxn modelId="{41C1C29D-F249-427E-B2B1-C1E428403ADF}" type="presParOf" srcId="{DAE12DEE-1427-4F1F-B9D5-2F517366A601}" destId="{AB966D44-E99B-4826-A7B4-0E92AFBEE313}" srcOrd="1" destOrd="0" presId="urn:microsoft.com/office/officeart/2005/8/layout/orgChart1"/>
    <dgm:cxn modelId="{9851AEE3-D63A-4718-A931-C95518292E91}" type="presParOf" srcId="{AB966D44-E99B-4826-A7B4-0E92AFBEE313}" destId="{50083182-2905-4925-A90A-2556F00DC263}" srcOrd="0" destOrd="0" presId="urn:microsoft.com/office/officeart/2005/8/layout/orgChart1"/>
    <dgm:cxn modelId="{69C5DAD0-5955-4A74-8601-FB4D3A0F4CAB}" type="presParOf" srcId="{50083182-2905-4925-A90A-2556F00DC263}" destId="{9E5C8EA6-5F6E-45EA-80AC-57BC4FE88E87}" srcOrd="0" destOrd="0" presId="urn:microsoft.com/office/officeart/2005/8/layout/orgChart1"/>
    <dgm:cxn modelId="{A245D32C-32B8-4DB1-93C6-449DA37CC5D5}" type="presParOf" srcId="{50083182-2905-4925-A90A-2556F00DC263}" destId="{C03F7AB6-FE81-45B6-9AF4-43FF17390DF3}" srcOrd="1" destOrd="0" presId="urn:microsoft.com/office/officeart/2005/8/layout/orgChart1"/>
    <dgm:cxn modelId="{AB0469B9-3142-4E8D-8DD3-C34B1025B147}" type="presParOf" srcId="{AB966D44-E99B-4826-A7B4-0E92AFBEE313}" destId="{E05DDB30-9685-4E85-AD6F-EF9BD407038F}" srcOrd="1" destOrd="0" presId="urn:microsoft.com/office/officeart/2005/8/layout/orgChart1"/>
    <dgm:cxn modelId="{316C8D9E-00BC-4E17-A2CA-AFDCD72B5900}" type="presParOf" srcId="{AB966D44-E99B-4826-A7B4-0E92AFBEE313}" destId="{746CE8D9-029F-400A-AFDB-CFD29FBCB83A}" srcOrd="2" destOrd="0" presId="urn:microsoft.com/office/officeart/2005/8/layout/orgChart1"/>
    <dgm:cxn modelId="{3DF7758B-06A9-434A-BD6A-938A450A1A41}" type="presParOf" srcId="{DAE12DEE-1427-4F1F-B9D5-2F517366A601}" destId="{E64403F6-7A71-4F48-B1CD-DCA4548A9445}" srcOrd="2" destOrd="0" presId="urn:microsoft.com/office/officeart/2005/8/layout/orgChart1"/>
    <dgm:cxn modelId="{411CB649-FEAF-48E8-A88E-96DF4CAA695E}" type="presParOf" srcId="{DAE12DEE-1427-4F1F-B9D5-2F517366A601}" destId="{1621728C-A8E2-47C6-BEFC-15FF090F9D79}" srcOrd="3" destOrd="0" presId="urn:microsoft.com/office/officeart/2005/8/layout/orgChart1"/>
    <dgm:cxn modelId="{3C2F0FFE-EE02-4D37-AAC8-BE280BC5A4FA}" type="presParOf" srcId="{1621728C-A8E2-47C6-BEFC-15FF090F9D79}" destId="{E61187E1-5B98-4EBF-B95E-05CC99BD9866}" srcOrd="0" destOrd="0" presId="urn:microsoft.com/office/officeart/2005/8/layout/orgChart1"/>
    <dgm:cxn modelId="{A36EA5E9-D7F5-4776-933D-60BDF28D9BCE}" type="presParOf" srcId="{E61187E1-5B98-4EBF-B95E-05CC99BD9866}" destId="{C315C675-C303-4EB4-B065-4CDF6CE8B6E0}" srcOrd="0" destOrd="0" presId="urn:microsoft.com/office/officeart/2005/8/layout/orgChart1"/>
    <dgm:cxn modelId="{E6151839-E309-4303-8EF1-7BA545DA850A}" type="presParOf" srcId="{E61187E1-5B98-4EBF-B95E-05CC99BD9866}" destId="{E91193FC-944D-4132-8C6F-995C614C1031}" srcOrd="1" destOrd="0" presId="urn:microsoft.com/office/officeart/2005/8/layout/orgChart1"/>
    <dgm:cxn modelId="{81694465-DBFC-4466-A10B-10A382215D74}" type="presParOf" srcId="{1621728C-A8E2-47C6-BEFC-15FF090F9D79}" destId="{2A767F5F-5D79-4E8A-A5C4-8A05DAC32817}" srcOrd="1" destOrd="0" presId="urn:microsoft.com/office/officeart/2005/8/layout/orgChart1"/>
    <dgm:cxn modelId="{77352BEB-C2B9-4CC8-9407-C6FD020F217B}" type="presParOf" srcId="{1621728C-A8E2-47C6-BEFC-15FF090F9D79}" destId="{E597FA0C-4FBC-4621-B368-1C127365F8E0}" srcOrd="2" destOrd="0" presId="urn:microsoft.com/office/officeart/2005/8/layout/orgChart1"/>
    <dgm:cxn modelId="{7EFC3F03-BD83-4D15-9177-0D48228E452D}" type="presParOf" srcId="{DAE12DEE-1427-4F1F-B9D5-2F517366A601}" destId="{F2C90375-3EC1-4437-8010-BADE8F66A197}" srcOrd="4" destOrd="0" presId="urn:microsoft.com/office/officeart/2005/8/layout/orgChart1"/>
    <dgm:cxn modelId="{9E22B8EB-06B4-43D2-BDA4-6B19F3996A78}" type="presParOf" srcId="{DAE12DEE-1427-4F1F-B9D5-2F517366A601}" destId="{A57BBF7D-A201-4D54-9746-E99D5C24905F}" srcOrd="5" destOrd="0" presId="urn:microsoft.com/office/officeart/2005/8/layout/orgChart1"/>
    <dgm:cxn modelId="{7EB5B84D-6CE1-4DFC-9113-C2DB6821491F}" type="presParOf" srcId="{A57BBF7D-A201-4D54-9746-E99D5C24905F}" destId="{DC432D19-E6F6-4A12-BE98-2A9A91D5E491}" srcOrd="0" destOrd="0" presId="urn:microsoft.com/office/officeart/2005/8/layout/orgChart1"/>
    <dgm:cxn modelId="{C9264D91-DE5A-4A3F-A34C-84FC446561C0}" type="presParOf" srcId="{DC432D19-E6F6-4A12-BE98-2A9A91D5E491}" destId="{0B5C171A-6D6A-4020-9EFE-00EDDB3B3D80}" srcOrd="0" destOrd="0" presId="urn:microsoft.com/office/officeart/2005/8/layout/orgChart1"/>
    <dgm:cxn modelId="{115B316E-70D7-4F17-80F3-DF6180D70045}" type="presParOf" srcId="{DC432D19-E6F6-4A12-BE98-2A9A91D5E491}" destId="{5A3BCA5E-2CDD-4BE8-9D7B-7F3BEFA22E01}" srcOrd="1" destOrd="0" presId="urn:microsoft.com/office/officeart/2005/8/layout/orgChart1"/>
    <dgm:cxn modelId="{B8D13C68-B075-4669-8635-E14A1BCB94DF}" type="presParOf" srcId="{A57BBF7D-A201-4D54-9746-E99D5C24905F}" destId="{CDDD71F7-C409-4268-BF7C-A316794D9782}" srcOrd="1" destOrd="0" presId="urn:microsoft.com/office/officeart/2005/8/layout/orgChart1"/>
    <dgm:cxn modelId="{02C7FF90-DCEE-4DD9-9C06-479D6F0CB81F}" type="presParOf" srcId="{A57BBF7D-A201-4D54-9746-E99D5C24905F}" destId="{9070F6FF-89E2-43B7-BB70-34DCACDBAA36}" srcOrd="2" destOrd="0" presId="urn:microsoft.com/office/officeart/2005/8/layout/orgChart1"/>
    <dgm:cxn modelId="{C8A7177A-A848-47E1-84E7-9F9766910728}" type="presParOf" srcId="{6A801EC7-2D7C-4102-BA11-687E958586F3}" destId="{3824BD29-1F78-4935-BBC2-43E3AF33BDC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99A28D9-95F3-4684-8E8E-1A4438919178}" type="doc">
      <dgm:prSet loTypeId="urn:microsoft.com/office/officeart/2005/8/layout/hList1" loCatId="list" qsTypeId="urn:microsoft.com/office/officeart/2005/8/quickstyle/simple4" qsCatId="simple" csTypeId="urn:microsoft.com/office/officeart/2005/8/colors/colorful4" csCatId="colorful" phldr="1"/>
      <dgm:spPr/>
      <dgm:t>
        <a:bodyPr/>
        <a:lstStyle/>
        <a:p>
          <a:endParaRPr lang="en-US"/>
        </a:p>
      </dgm:t>
    </dgm:pt>
    <dgm:pt modelId="{6945BC5F-1695-46E4-B32B-B150AC701D8C}">
      <dgm:prSet/>
      <dgm:spPr/>
      <dgm:t>
        <a:bodyPr/>
        <a:lstStyle/>
        <a:p>
          <a:r>
            <a:rPr lang="en-US" dirty="0"/>
            <a:t>Highly interdisciplinary</a:t>
          </a:r>
        </a:p>
      </dgm:t>
    </dgm:pt>
    <dgm:pt modelId="{8EC2331D-E954-4187-BCA5-74A5FB0B9947}" type="parTrans" cxnId="{6A6F88A3-EA33-48F2-92E3-973C1FB8DF8B}">
      <dgm:prSet/>
      <dgm:spPr/>
      <dgm:t>
        <a:bodyPr/>
        <a:lstStyle/>
        <a:p>
          <a:endParaRPr lang="en-US"/>
        </a:p>
      </dgm:t>
    </dgm:pt>
    <dgm:pt modelId="{0A4DF250-6F80-4E3C-B587-B06388C4A451}" type="sibTrans" cxnId="{6A6F88A3-EA33-48F2-92E3-973C1FB8DF8B}">
      <dgm:prSet/>
      <dgm:spPr/>
      <dgm:t>
        <a:bodyPr/>
        <a:lstStyle/>
        <a:p>
          <a:endParaRPr lang="en-US"/>
        </a:p>
      </dgm:t>
    </dgm:pt>
    <dgm:pt modelId="{3A04A38C-BAC0-4885-8940-BC9BBC497D94}">
      <dgm:prSet/>
      <dgm:spPr/>
      <dgm:t>
        <a:bodyPr/>
        <a:lstStyle/>
        <a:p>
          <a:pPr rtl="0"/>
          <a:r>
            <a:rPr lang="en-US" dirty="0"/>
            <a:t>General ethnic studies</a:t>
          </a:r>
        </a:p>
      </dgm:t>
    </dgm:pt>
    <dgm:pt modelId="{0D9EBAF3-0447-4CCD-A813-AE8B63DADC8B}" type="parTrans" cxnId="{74C93462-FE0F-4946-8EDD-D28FD6DB7803}">
      <dgm:prSet/>
      <dgm:spPr/>
      <dgm:t>
        <a:bodyPr/>
        <a:lstStyle/>
        <a:p>
          <a:endParaRPr lang="en-US"/>
        </a:p>
      </dgm:t>
    </dgm:pt>
    <dgm:pt modelId="{1F2C9D51-9320-4A81-982C-F3298DDE2A4D}" type="sibTrans" cxnId="{74C93462-FE0F-4946-8EDD-D28FD6DB7803}">
      <dgm:prSet/>
      <dgm:spPr/>
      <dgm:t>
        <a:bodyPr/>
        <a:lstStyle/>
        <a:p>
          <a:endParaRPr lang="en-US"/>
        </a:p>
      </dgm:t>
    </dgm:pt>
    <dgm:pt modelId="{15DC0FE6-48C5-40E4-BE25-9176225780FC}">
      <dgm:prSet/>
      <dgm:spPr/>
      <dgm:t>
        <a:bodyPr/>
        <a:lstStyle/>
        <a:p>
          <a:pPr rtl="0"/>
          <a:r>
            <a:rPr lang="en-US" dirty="0"/>
            <a:t>Specific populations</a:t>
          </a:r>
        </a:p>
      </dgm:t>
    </dgm:pt>
    <dgm:pt modelId="{DD8BFCD5-9F68-43E9-A3E4-8EB555707F08}" type="parTrans" cxnId="{3D13032A-6886-4CE4-ADF8-F7B82449371A}">
      <dgm:prSet/>
      <dgm:spPr/>
      <dgm:t>
        <a:bodyPr/>
        <a:lstStyle/>
        <a:p>
          <a:endParaRPr lang="en-US"/>
        </a:p>
      </dgm:t>
    </dgm:pt>
    <dgm:pt modelId="{94A23600-E563-45E2-8B40-46392364E43A}" type="sibTrans" cxnId="{3D13032A-6886-4CE4-ADF8-F7B82449371A}">
      <dgm:prSet/>
      <dgm:spPr/>
      <dgm:t>
        <a:bodyPr/>
        <a:lstStyle/>
        <a:p>
          <a:endParaRPr lang="en-US"/>
        </a:p>
      </dgm:t>
    </dgm:pt>
    <dgm:pt modelId="{D9A85704-2E80-4EDD-9440-CFA1F73EE25C}">
      <dgm:prSet/>
      <dgm:spPr/>
      <dgm:t>
        <a:bodyPr/>
        <a:lstStyle/>
        <a:p>
          <a:pPr rtl="0"/>
          <a:r>
            <a:rPr lang="en-US"/>
            <a:t>Split funding</a:t>
          </a:r>
        </a:p>
      </dgm:t>
    </dgm:pt>
    <dgm:pt modelId="{368A10E6-9ABC-47CE-BADD-F1E6C5098257}" type="parTrans" cxnId="{A369579E-FC1D-4620-B279-EF9CC5C1F026}">
      <dgm:prSet/>
      <dgm:spPr/>
      <dgm:t>
        <a:bodyPr/>
        <a:lstStyle/>
        <a:p>
          <a:endParaRPr lang="en-US"/>
        </a:p>
      </dgm:t>
    </dgm:pt>
    <dgm:pt modelId="{ADF4AEE8-AAFE-42ED-B693-8B4D8B5E9303}" type="sibTrans" cxnId="{A369579E-FC1D-4620-B279-EF9CC5C1F026}">
      <dgm:prSet/>
      <dgm:spPr/>
      <dgm:t>
        <a:bodyPr/>
        <a:lstStyle/>
        <a:p>
          <a:endParaRPr lang="en-US"/>
        </a:p>
      </dgm:t>
    </dgm:pt>
    <dgm:pt modelId="{81C3D0AF-EF0F-455B-BAC9-74CEA8114712}">
      <dgm:prSet/>
      <dgm:spPr/>
      <dgm:t>
        <a:bodyPr/>
        <a:lstStyle/>
        <a:p>
          <a:pPr rtl="0"/>
          <a:r>
            <a:rPr lang="en-US" dirty="0"/>
            <a:t>Books</a:t>
          </a:r>
        </a:p>
      </dgm:t>
    </dgm:pt>
    <dgm:pt modelId="{69696CF1-DF44-4F49-8347-6184326B6DB3}" type="parTrans" cxnId="{8A646C22-0474-4B5B-97BB-F5D5050CA4E5}">
      <dgm:prSet/>
      <dgm:spPr/>
      <dgm:t>
        <a:bodyPr/>
        <a:lstStyle/>
        <a:p>
          <a:endParaRPr lang="en-US"/>
        </a:p>
      </dgm:t>
    </dgm:pt>
    <dgm:pt modelId="{C4856E31-DDDC-4748-B57F-99E718E4AC11}" type="sibTrans" cxnId="{8A646C22-0474-4B5B-97BB-F5D5050CA4E5}">
      <dgm:prSet/>
      <dgm:spPr/>
      <dgm:t>
        <a:bodyPr/>
        <a:lstStyle/>
        <a:p>
          <a:endParaRPr lang="en-US"/>
        </a:p>
      </dgm:t>
    </dgm:pt>
    <dgm:pt modelId="{75617FCA-CF64-40FB-9D63-A2D7812B5CEE}">
      <dgm:prSet/>
      <dgm:spPr/>
      <dgm:t>
        <a:bodyPr/>
        <a:lstStyle/>
        <a:p>
          <a:pPr rtl="0"/>
          <a:r>
            <a:rPr lang="en-US" b="1" dirty="0">
              <a:solidFill>
                <a:schemeClr val="accent2"/>
              </a:solidFill>
            </a:rPr>
            <a:t>Archive</a:t>
          </a:r>
          <a:r>
            <a:rPr lang="en-US" dirty="0"/>
            <a:t> from </a:t>
          </a:r>
          <a:r>
            <a:rPr lang="en-US" b="1" dirty="0">
              <a:solidFill>
                <a:schemeClr val="accent2"/>
              </a:solidFill>
            </a:rPr>
            <a:t>under-heard voices</a:t>
          </a:r>
          <a:endParaRPr lang="en-US" dirty="0">
            <a:solidFill>
              <a:schemeClr val="accent2"/>
            </a:solidFill>
          </a:endParaRPr>
        </a:p>
      </dgm:t>
    </dgm:pt>
    <dgm:pt modelId="{2FEB0603-375C-4189-8FD6-F688FF629592}" type="parTrans" cxnId="{842F06AF-6C27-4D27-8D41-7EB69FE7EAC0}">
      <dgm:prSet/>
      <dgm:spPr/>
      <dgm:t>
        <a:bodyPr/>
        <a:lstStyle/>
        <a:p>
          <a:endParaRPr lang="en-US"/>
        </a:p>
      </dgm:t>
    </dgm:pt>
    <dgm:pt modelId="{05073E86-7A2A-4A2B-ABC3-360ADE9EA78C}" type="sibTrans" cxnId="{842F06AF-6C27-4D27-8D41-7EB69FE7EAC0}">
      <dgm:prSet/>
      <dgm:spPr/>
      <dgm:t>
        <a:bodyPr/>
        <a:lstStyle/>
        <a:p>
          <a:endParaRPr lang="en-US"/>
        </a:p>
      </dgm:t>
    </dgm:pt>
    <dgm:pt modelId="{E2ACEE48-091E-423B-8AEA-D9688ACEAB32}">
      <dgm:prSet/>
      <dgm:spPr/>
      <dgm:t>
        <a:bodyPr/>
        <a:lstStyle/>
        <a:p>
          <a:pPr rtl="0"/>
          <a:r>
            <a:rPr lang="en-US" dirty="0"/>
            <a:t>Journals</a:t>
          </a:r>
        </a:p>
      </dgm:t>
    </dgm:pt>
    <dgm:pt modelId="{4DC5FAEF-6235-491F-96E2-473F216AEA1A}" type="parTrans" cxnId="{CA62659A-EAFD-4EEA-8BFA-526B1F75C9A3}">
      <dgm:prSet/>
      <dgm:spPr/>
    </dgm:pt>
    <dgm:pt modelId="{D53E3387-4749-4DC6-9B79-D154C9481700}" type="sibTrans" cxnId="{CA62659A-EAFD-4EEA-8BFA-526B1F75C9A3}">
      <dgm:prSet/>
      <dgm:spPr/>
    </dgm:pt>
    <dgm:pt modelId="{2776CF68-E0CB-4B7F-AC9C-7B2EC80BF103}" type="pres">
      <dgm:prSet presAssocID="{399A28D9-95F3-4684-8E8E-1A4438919178}" presName="Name0" presStyleCnt="0">
        <dgm:presLayoutVars>
          <dgm:dir/>
          <dgm:animLvl val="lvl"/>
          <dgm:resizeHandles val="exact"/>
        </dgm:presLayoutVars>
      </dgm:prSet>
      <dgm:spPr/>
      <dgm:t>
        <a:bodyPr/>
        <a:lstStyle/>
        <a:p>
          <a:endParaRPr lang="en-US"/>
        </a:p>
      </dgm:t>
    </dgm:pt>
    <dgm:pt modelId="{1AAE70AC-0F64-4437-8322-77B34E9953FB}" type="pres">
      <dgm:prSet presAssocID="{6945BC5F-1695-46E4-B32B-B150AC701D8C}" presName="composite" presStyleCnt="0"/>
      <dgm:spPr/>
    </dgm:pt>
    <dgm:pt modelId="{B9B45F80-B51B-43BB-B782-11295339D8F3}" type="pres">
      <dgm:prSet presAssocID="{6945BC5F-1695-46E4-B32B-B150AC701D8C}" presName="parTx" presStyleLbl="alignNode1" presStyleIdx="0" presStyleCnt="2">
        <dgm:presLayoutVars>
          <dgm:chMax val="0"/>
          <dgm:chPref val="0"/>
          <dgm:bulletEnabled val="1"/>
        </dgm:presLayoutVars>
      </dgm:prSet>
      <dgm:spPr/>
      <dgm:t>
        <a:bodyPr/>
        <a:lstStyle/>
        <a:p>
          <a:endParaRPr lang="en-US"/>
        </a:p>
      </dgm:t>
    </dgm:pt>
    <dgm:pt modelId="{4BB9AB37-5F8B-473C-B65B-7FC5C8B8DB55}" type="pres">
      <dgm:prSet presAssocID="{6945BC5F-1695-46E4-B32B-B150AC701D8C}" presName="desTx" presStyleLbl="alignAccFollowNode1" presStyleIdx="0" presStyleCnt="2">
        <dgm:presLayoutVars>
          <dgm:bulletEnabled val="1"/>
        </dgm:presLayoutVars>
      </dgm:prSet>
      <dgm:spPr/>
      <dgm:t>
        <a:bodyPr/>
        <a:lstStyle/>
        <a:p>
          <a:endParaRPr lang="en-US"/>
        </a:p>
      </dgm:t>
    </dgm:pt>
    <dgm:pt modelId="{402B813A-EA2D-4E3B-89C5-F3FD66967C8C}" type="pres">
      <dgm:prSet presAssocID="{0A4DF250-6F80-4E3C-B587-B06388C4A451}" presName="space" presStyleCnt="0"/>
      <dgm:spPr/>
    </dgm:pt>
    <dgm:pt modelId="{E22AE158-76EE-40A8-9D22-E15BA4477A09}" type="pres">
      <dgm:prSet presAssocID="{D9A85704-2E80-4EDD-9440-CFA1F73EE25C}" presName="composite" presStyleCnt="0"/>
      <dgm:spPr/>
    </dgm:pt>
    <dgm:pt modelId="{C64A83DC-A808-4DFE-95F9-5D4BE4923A34}" type="pres">
      <dgm:prSet presAssocID="{D9A85704-2E80-4EDD-9440-CFA1F73EE25C}" presName="parTx" presStyleLbl="alignNode1" presStyleIdx="1" presStyleCnt="2">
        <dgm:presLayoutVars>
          <dgm:chMax val="0"/>
          <dgm:chPref val="0"/>
          <dgm:bulletEnabled val="1"/>
        </dgm:presLayoutVars>
      </dgm:prSet>
      <dgm:spPr/>
      <dgm:t>
        <a:bodyPr/>
        <a:lstStyle/>
        <a:p>
          <a:endParaRPr lang="en-US"/>
        </a:p>
      </dgm:t>
    </dgm:pt>
    <dgm:pt modelId="{25C3A8C6-BA5D-4D85-8B29-7B44D3C71D60}" type="pres">
      <dgm:prSet presAssocID="{D9A85704-2E80-4EDD-9440-CFA1F73EE25C}" presName="desTx" presStyleLbl="alignAccFollowNode1" presStyleIdx="1" presStyleCnt="2">
        <dgm:presLayoutVars>
          <dgm:bulletEnabled val="1"/>
        </dgm:presLayoutVars>
      </dgm:prSet>
      <dgm:spPr/>
      <dgm:t>
        <a:bodyPr/>
        <a:lstStyle/>
        <a:p>
          <a:endParaRPr lang="en-US"/>
        </a:p>
      </dgm:t>
    </dgm:pt>
  </dgm:ptLst>
  <dgm:cxnLst>
    <dgm:cxn modelId="{97103126-7D94-4C79-A0EB-5444AE6B2870}" type="presOf" srcId="{75617FCA-CF64-40FB-9D63-A2D7812B5CEE}" destId="{25C3A8C6-BA5D-4D85-8B29-7B44D3C71D60}" srcOrd="0" destOrd="2" presId="urn:microsoft.com/office/officeart/2005/8/layout/hList1"/>
    <dgm:cxn modelId="{A369579E-FC1D-4620-B279-EF9CC5C1F026}" srcId="{399A28D9-95F3-4684-8E8E-1A4438919178}" destId="{D9A85704-2E80-4EDD-9440-CFA1F73EE25C}" srcOrd="1" destOrd="0" parTransId="{368A10E6-9ABC-47CE-BADD-F1E6C5098257}" sibTransId="{ADF4AEE8-AAFE-42ED-B693-8B4D8B5E9303}"/>
    <dgm:cxn modelId="{6A6F88A3-EA33-48F2-92E3-973C1FB8DF8B}" srcId="{399A28D9-95F3-4684-8E8E-1A4438919178}" destId="{6945BC5F-1695-46E4-B32B-B150AC701D8C}" srcOrd="0" destOrd="0" parTransId="{8EC2331D-E954-4187-BCA5-74A5FB0B9947}" sibTransId="{0A4DF250-6F80-4E3C-B587-B06388C4A451}"/>
    <dgm:cxn modelId="{3C1BA43B-8E90-4CC0-A092-1C6847EF12D5}" type="presOf" srcId="{D9A85704-2E80-4EDD-9440-CFA1F73EE25C}" destId="{C64A83DC-A808-4DFE-95F9-5D4BE4923A34}" srcOrd="0" destOrd="0" presId="urn:microsoft.com/office/officeart/2005/8/layout/hList1"/>
    <dgm:cxn modelId="{E2EBBCD8-2F6C-45EA-979A-02E6B6D9D072}" type="presOf" srcId="{15DC0FE6-48C5-40E4-BE25-9176225780FC}" destId="{4BB9AB37-5F8B-473C-B65B-7FC5C8B8DB55}" srcOrd="0" destOrd="1" presId="urn:microsoft.com/office/officeart/2005/8/layout/hList1"/>
    <dgm:cxn modelId="{17C0B179-9095-4BE7-BD84-765C73741693}" type="presOf" srcId="{6945BC5F-1695-46E4-B32B-B150AC701D8C}" destId="{B9B45F80-B51B-43BB-B782-11295339D8F3}" srcOrd="0" destOrd="0" presId="urn:microsoft.com/office/officeart/2005/8/layout/hList1"/>
    <dgm:cxn modelId="{3D13032A-6886-4CE4-ADF8-F7B82449371A}" srcId="{6945BC5F-1695-46E4-B32B-B150AC701D8C}" destId="{15DC0FE6-48C5-40E4-BE25-9176225780FC}" srcOrd="1" destOrd="0" parTransId="{DD8BFCD5-9F68-43E9-A3E4-8EB555707F08}" sibTransId="{94A23600-E563-45E2-8B40-46392364E43A}"/>
    <dgm:cxn modelId="{E01CD031-466C-4418-BC4F-CD8AC1AB33CD}" type="presOf" srcId="{3A04A38C-BAC0-4885-8940-BC9BBC497D94}" destId="{4BB9AB37-5F8B-473C-B65B-7FC5C8B8DB55}" srcOrd="0" destOrd="0" presId="urn:microsoft.com/office/officeart/2005/8/layout/hList1"/>
    <dgm:cxn modelId="{8A646C22-0474-4B5B-97BB-F5D5050CA4E5}" srcId="{D9A85704-2E80-4EDD-9440-CFA1F73EE25C}" destId="{81C3D0AF-EF0F-455B-BAC9-74CEA8114712}" srcOrd="0" destOrd="0" parTransId="{69696CF1-DF44-4F49-8347-6184326B6DB3}" sibTransId="{C4856E31-DDDC-4748-B57F-99E718E4AC11}"/>
    <dgm:cxn modelId="{CA62659A-EAFD-4EEA-8BFA-526B1F75C9A3}" srcId="{D9A85704-2E80-4EDD-9440-CFA1F73EE25C}" destId="{E2ACEE48-091E-423B-8AEA-D9688ACEAB32}" srcOrd="1" destOrd="0" parTransId="{4DC5FAEF-6235-491F-96E2-473F216AEA1A}" sibTransId="{D53E3387-4749-4DC6-9B79-D154C9481700}"/>
    <dgm:cxn modelId="{842F06AF-6C27-4D27-8D41-7EB69FE7EAC0}" srcId="{D9A85704-2E80-4EDD-9440-CFA1F73EE25C}" destId="{75617FCA-CF64-40FB-9D63-A2D7812B5CEE}" srcOrd="2" destOrd="0" parTransId="{2FEB0603-375C-4189-8FD6-F688FF629592}" sibTransId="{05073E86-7A2A-4A2B-ABC3-360ADE9EA78C}"/>
    <dgm:cxn modelId="{1832064C-5559-4CED-9DB7-7688084D9E26}" type="presOf" srcId="{399A28D9-95F3-4684-8E8E-1A4438919178}" destId="{2776CF68-E0CB-4B7F-AC9C-7B2EC80BF103}" srcOrd="0" destOrd="0" presId="urn:microsoft.com/office/officeart/2005/8/layout/hList1"/>
    <dgm:cxn modelId="{B97CB384-E848-4449-802D-DDBCE9386CF0}" type="presOf" srcId="{E2ACEE48-091E-423B-8AEA-D9688ACEAB32}" destId="{25C3A8C6-BA5D-4D85-8B29-7B44D3C71D60}" srcOrd="0" destOrd="1" presId="urn:microsoft.com/office/officeart/2005/8/layout/hList1"/>
    <dgm:cxn modelId="{FB323740-9514-4E84-AA08-2E35695F7C55}" type="presOf" srcId="{81C3D0AF-EF0F-455B-BAC9-74CEA8114712}" destId="{25C3A8C6-BA5D-4D85-8B29-7B44D3C71D60}" srcOrd="0" destOrd="0" presId="urn:microsoft.com/office/officeart/2005/8/layout/hList1"/>
    <dgm:cxn modelId="{74C93462-FE0F-4946-8EDD-D28FD6DB7803}" srcId="{6945BC5F-1695-46E4-B32B-B150AC701D8C}" destId="{3A04A38C-BAC0-4885-8940-BC9BBC497D94}" srcOrd="0" destOrd="0" parTransId="{0D9EBAF3-0447-4CCD-A813-AE8B63DADC8B}" sibTransId="{1F2C9D51-9320-4A81-982C-F3298DDE2A4D}"/>
    <dgm:cxn modelId="{2E0FEBF5-4A84-42AE-A996-CF2D780DED65}" type="presParOf" srcId="{2776CF68-E0CB-4B7F-AC9C-7B2EC80BF103}" destId="{1AAE70AC-0F64-4437-8322-77B34E9953FB}" srcOrd="0" destOrd="0" presId="urn:microsoft.com/office/officeart/2005/8/layout/hList1"/>
    <dgm:cxn modelId="{F2075A42-2FB8-4993-A3EE-118E26DCC67C}" type="presParOf" srcId="{1AAE70AC-0F64-4437-8322-77B34E9953FB}" destId="{B9B45F80-B51B-43BB-B782-11295339D8F3}" srcOrd="0" destOrd="0" presId="urn:microsoft.com/office/officeart/2005/8/layout/hList1"/>
    <dgm:cxn modelId="{8A1233BF-8310-4191-8DB6-76282BA38CD8}" type="presParOf" srcId="{1AAE70AC-0F64-4437-8322-77B34E9953FB}" destId="{4BB9AB37-5F8B-473C-B65B-7FC5C8B8DB55}" srcOrd="1" destOrd="0" presId="urn:microsoft.com/office/officeart/2005/8/layout/hList1"/>
    <dgm:cxn modelId="{93702939-FFBA-4ADE-99A6-738B145FF251}" type="presParOf" srcId="{2776CF68-E0CB-4B7F-AC9C-7B2EC80BF103}" destId="{402B813A-EA2D-4E3B-89C5-F3FD66967C8C}" srcOrd="1" destOrd="0" presId="urn:microsoft.com/office/officeart/2005/8/layout/hList1"/>
    <dgm:cxn modelId="{F654CA46-D0DF-4446-8D7A-AFBAAA3CF421}" type="presParOf" srcId="{2776CF68-E0CB-4B7F-AC9C-7B2EC80BF103}" destId="{E22AE158-76EE-40A8-9D22-E15BA4477A09}" srcOrd="2" destOrd="0" presId="urn:microsoft.com/office/officeart/2005/8/layout/hList1"/>
    <dgm:cxn modelId="{1536DF48-5310-42FF-BE08-78C347139B20}" type="presParOf" srcId="{E22AE158-76EE-40A8-9D22-E15BA4477A09}" destId="{C64A83DC-A808-4DFE-95F9-5D4BE4923A34}" srcOrd="0" destOrd="0" presId="urn:microsoft.com/office/officeart/2005/8/layout/hList1"/>
    <dgm:cxn modelId="{621BC076-5399-4091-A0E8-7C10C3D7AA9A}" type="presParOf" srcId="{E22AE158-76EE-40A8-9D22-E15BA4477A09}" destId="{25C3A8C6-BA5D-4D85-8B29-7B44D3C71D6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65CE8A7-2100-4802-AE3D-60D14BD234E1}"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FAF26D13-09B1-4E8A-A8FD-2955BB97782F}">
      <dgm:prSet/>
      <dgm:spPr/>
      <dgm:t>
        <a:bodyPr/>
        <a:lstStyle/>
        <a:p>
          <a:pPr rtl="0"/>
          <a:r>
            <a:rPr lang="en-US"/>
            <a:t>Of Collection Evaluations</a:t>
          </a:r>
        </a:p>
      </dgm:t>
    </dgm:pt>
    <dgm:pt modelId="{AB2315E9-D720-47B0-B585-5551C8A2FF7D}" type="parTrans" cxnId="{28ECFD07-36A4-4623-8EB2-FFCF49D28861}">
      <dgm:prSet/>
      <dgm:spPr/>
      <dgm:t>
        <a:bodyPr/>
        <a:lstStyle/>
        <a:p>
          <a:endParaRPr lang="en-US"/>
        </a:p>
      </dgm:t>
    </dgm:pt>
    <dgm:pt modelId="{FA2CBCE4-378D-45DD-B6DD-ECD9CCB9BCBC}" type="sibTrans" cxnId="{28ECFD07-36A4-4623-8EB2-FFCF49D28861}">
      <dgm:prSet/>
      <dgm:spPr/>
      <dgm:t>
        <a:bodyPr/>
        <a:lstStyle/>
        <a:p>
          <a:endParaRPr lang="en-US"/>
        </a:p>
      </dgm:t>
    </dgm:pt>
    <dgm:pt modelId="{7B16E844-4456-489B-B1B9-7BB9DA684931}">
      <dgm:prSet/>
      <dgm:spPr/>
      <dgm:t>
        <a:bodyPr/>
        <a:lstStyle/>
        <a:p>
          <a:pPr rtl="0"/>
          <a:r>
            <a:rPr lang="en-US" dirty="0"/>
            <a:t>Too much work</a:t>
          </a:r>
        </a:p>
      </dgm:t>
    </dgm:pt>
    <dgm:pt modelId="{9E81BA15-2914-448B-AEC7-CD3C5425D0E6}" type="parTrans" cxnId="{72294372-D23C-4E0D-8B02-77CDFBFFA2E9}">
      <dgm:prSet/>
      <dgm:spPr/>
      <dgm:t>
        <a:bodyPr/>
        <a:lstStyle/>
        <a:p>
          <a:endParaRPr lang="en-US"/>
        </a:p>
      </dgm:t>
    </dgm:pt>
    <dgm:pt modelId="{9FBDA71F-9917-4D1F-B829-B314FA3CA6F9}" type="sibTrans" cxnId="{72294372-D23C-4E0D-8B02-77CDFBFFA2E9}">
      <dgm:prSet/>
      <dgm:spPr/>
      <dgm:t>
        <a:bodyPr/>
        <a:lstStyle/>
        <a:p>
          <a:endParaRPr lang="en-US"/>
        </a:p>
      </dgm:t>
    </dgm:pt>
    <dgm:pt modelId="{FF0BCA26-0D5A-4DC0-876A-3870264AE779}">
      <dgm:prSet/>
      <dgm:spPr/>
      <dgm:t>
        <a:bodyPr/>
        <a:lstStyle/>
        <a:p>
          <a:pPr rtl="0"/>
          <a:r>
            <a:rPr lang="en-US" dirty="0"/>
            <a:t>Too infrequent</a:t>
          </a:r>
        </a:p>
      </dgm:t>
    </dgm:pt>
    <dgm:pt modelId="{1A453971-2AAF-4591-8795-8BF62BF520AB}" type="parTrans" cxnId="{CB120FFC-8ACB-4667-B658-D360EF395AD7}">
      <dgm:prSet/>
      <dgm:spPr/>
      <dgm:t>
        <a:bodyPr/>
        <a:lstStyle/>
        <a:p>
          <a:endParaRPr lang="en-US"/>
        </a:p>
      </dgm:t>
    </dgm:pt>
    <dgm:pt modelId="{61CB3800-AADC-422F-9BAC-837C2F1C5E25}" type="sibTrans" cxnId="{CB120FFC-8ACB-4667-B658-D360EF395AD7}">
      <dgm:prSet/>
      <dgm:spPr/>
      <dgm:t>
        <a:bodyPr/>
        <a:lstStyle/>
        <a:p>
          <a:endParaRPr lang="en-US"/>
        </a:p>
      </dgm:t>
    </dgm:pt>
    <dgm:pt modelId="{5A532BE2-E3FA-4D87-A24D-247C8A95D1CD}">
      <dgm:prSet/>
      <dgm:spPr/>
      <dgm:t>
        <a:bodyPr/>
        <a:lstStyle/>
        <a:p>
          <a:pPr rtl="0"/>
          <a:r>
            <a:rPr lang="en-US" dirty="0"/>
            <a:t>Not always useful</a:t>
          </a:r>
        </a:p>
      </dgm:t>
    </dgm:pt>
    <dgm:pt modelId="{F41B9905-776A-4E51-9025-A99BCEDA13C4}" type="parTrans" cxnId="{4BB276DE-EE16-4386-A5C2-FD74E5EC78E2}">
      <dgm:prSet/>
      <dgm:spPr/>
      <dgm:t>
        <a:bodyPr/>
        <a:lstStyle/>
        <a:p>
          <a:endParaRPr lang="en-US"/>
        </a:p>
      </dgm:t>
    </dgm:pt>
    <dgm:pt modelId="{9FA2ECC6-C047-490E-8153-7AB652171395}" type="sibTrans" cxnId="{4BB276DE-EE16-4386-A5C2-FD74E5EC78E2}">
      <dgm:prSet/>
      <dgm:spPr/>
      <dgm:t>
        <a:bodyPr/>
        <a:lstStyle/>
        <a:p>
          <a:endParaRPr lang="en-US"/>
        </a:p>
      </dgm:t>
    </dgm:pt>
    <dgm:pt modelId="{A43AEB02-183A-4C48-826E-B55BD1F1DCBD}">
      <dgm:prSet/>
      <dgm:spPr/>
      <dgm:t>
        <a:bodyPr/>
        <a:lstStyle/>
        <a:p>
          <a:pPr rtl="0"/>
          <a:r>
            <a:rPr lang="en-US" dirty="0" smtClean="0"/>
            <a:t>No outcomes</a:t>
          </a:r>
          <a:endParaRPr lang="en-US" dirty="0"/>
        </a:p>
      </dgm:t>
    </dgm:pt>
    <dgm:pt modelId="{27FAF97C-54B6-46B0-B601-50537C86CD82}" type="parTrans" cxnId="{0BF63A3D-4743-4F3A-A618-00A55C16A7E3}">
      <dgm:prSet/>
      <dgm:spPr/>
      <dgm:t>
        <a:bodyPr/>
        <a:lstStyle/>
        <a:p>
          <a:endParaRPr lang="en-US"/>
        </a:p>
      </dgm:t>
    </dgm:pt>
    <dgm:pt modelId="{D43CB982-E173-409C-BC90-BC1232FFACD4}" type="sibTrans" cxnId="{0BF63A3D-4743-4F3A-A618-00A55C16A7E3}">
      <dgm:prSet/>
      <dgm:spPr/>
      <dgm:t>
        <a:bodyPr/>
        <a:lstStyle/>
        <a:p>
          <a:endParaRPr lang="en-US"/>
        </a:p>
      </dgm:t>
    </dgm:pt>
    <dgm:pt modelId="{8758AC59-1F4D-4687-9A0B-8E8143F4CBD4}">
      <dgm:prSet/>
      <dgm:spPr/>
      <dgm:t>
        <a:bodyPr/>
        <a:lstStyle/>
        <a:p>
          <a:pPr rtl="0"/>
          <a:r>
            <a:rPr lang="en-US"/>
            <a:t>Of Enhancements</a:t>
          </a:r>
        </a:p>
      </dgm:t>
    </dgm:pt>
    <dgm:pt modelId="{B8FA52DA-AFED-440F-8F41-B4DDBAF6356F}" type="parTrans" cxnId="{A4D1D14F-8229-4E4D-9BE3-93C88E88DE17}">
      <dgm:prSet/>
      <dgm:spPr/>
      <dgm:t>
        <a:bodyPr/>
        <a:lstStyle/>
        <a:p>
          <a:endParaRPr lang="en-US"/>
        </a:p>
      </dgm:t>
    </dgm:pt>
    <dgm:pt modelId="{9292D39C-F9A9-4744-A33A-8BD175C2985C}" type="sibTrans" cxnId="{A4D1D14F-8229-4E4D-9BE3-93C88E88DE17}">
      <dgm:prSet/>
      <dgm:spPr/>
      <dgm:t>
        <a:bodyPr/>
        <a:lstStyle/>
        <a:p>
          <a:endParaRPr lang="en-US"/>
        </a:p>
      </dgm:t>
    </dgm:pt>
    <dgm:pt modelId="{295FFE3F-32D5-4F5B-939D-CCF08F1DB025}">
      <dgm:prSet/>
      <dgm:spPr/>
      <dgm:t>
        <a:bodyPr/>
        <a:lstStyle/>
        <a:p>
          <a:pPr rtl="0"/>
          <a:r>
            <a:rPr lang="en-US" dirty="0"/>
            <a:t>Limited to firm orders</a:t>
          </a:r>
        </a:p>
      </dgm:t>
    </dgm:pt>
    <dgm:pt modelId="{5E9EA9D5-DFAB-4AD2-8EE7-788741783E55}" type="parTrans" cxnId="{CFA26481-55B7-43A7-8F10-B868ABE0467A}">
      <dgm:prSet/>
      <dgm:spPr/>
      <dgm:t>
        <a:bodyPr/>
        <a:lstStyle/>
        <a:p>
          <a:endParaRPr lang="en-US"/>
        </a:p>
      </dgm:t>
    </dgm:pt>
    <dgm:pt modelId="{40C6DE51-6BB6-44E9-9AC9-DEA2CD1E2F2D}" type="sibTrans" cxnId="{CFA26481-55B7-43A7-8F10-B868ABE0467A}">
      <dgm:prSet/>
      <dgm:spPr/>
      <dgm:t>
        <a:bodyPr/>
        <a:lstStyle/>
        <a:p>
          <a:endParaRPr lang="en-US"/>
        </a:p>
      </dgm:t>
    </dgm:pt>
    <dgm:pt modelId="{08829718-47EC-402F-BC25-88B0D0F7477A}">
      <dgm:prSet/>
      <dgm:spPr/>
      <dgm:t>
        <a:bodyPr/>
        <a:lstStyle/>
        <a:p>
          <a:pPr rtl="0"/>
          <a:r>
            <a:rPr lang="en-US" dirty="0"/>
            <a:t>Not the end </a:t>
          </a:r>
        </a:p>
      </dgm:t>
    </dgm:pt>
    <dgm:pt modelId="{6234EAEC-165F-4C3A-93B8-F98C1A76CA39}" type="parTrans" cxnId="{CFDE461A-E5BB-4D43-8ED5-9F16E0307F15}">
      <dgm:prSet/>
      <dgm:spPr/>
      <dgm:t>
        <a:bodyPr/>
        <a:lstStyle/>
        <a:p>
          <a:endParaRPr lang="en-US"/>
        </a:p>
      </dgm:t>
    </dgm:pt>
    <dgm:pt modelId="{76C55E16-A9DD-46B8-A4B9-81F32BBC633E}" type="sibTrans" cxnId="{CFDE461A-E5BB-4D43-8ED5-9F16E0307F15}">
      <dgm:prSet/>
      <dgm:spPr/>
      <dgm:t>
        <a:bodyPr/>
        <a:lstStyle/>
        <a:p>
          <a:endParaRPr lang="en-US"/>
        </a:p>
      </dgm:t>
    </dgm:pt>
    <dgm:pt modelId="{1470DA5F-6B73-42C3-8010-FE48B3BE9A8E}">
      <dgm:prSet/>
      <dgm:spPr/>
      <dgm:t>
        <a:bodyPr/>
        <a:lstStyle/>
        <a:p>
          <a:pPr rtl="0"/>
          <a:r>
            <a:rPr lang="en-US" dirty="0"/>
            <a:t>Dependent on available funds</a:t>
          </a:r>
        </a:p>
      </dgm:t>
    </dgm:pt>
    <dgm:pt modelId="{856AAA5E-070C-40F1-9DF7-999B76B4B759}" type="parTrans" cxnId="{1999C8F4-5329-4CEB-B13E-12EB213AF5A6}">
      <dgm:prSet/>
      <dgm:spPr/>
      <dgm:t>
        <a:bodyPr/>
        <a:lstStyle/>
        <a:p>
          <a:endParaRPr lang="en-US"/>
        </a:p>
      </dgm:t>
    </dgm:pt>
    <dgm:pt modelId="{04F7BF61-9E53-45A3-B336-DB1BB5F5C746}" type="sibTrans" cxnId="{1999C8F4-5329-4CEB-B13E-12EB213AF5A6}">
      <dgm:prSet/>
      <dgm:spPr/>
      <dgm:t>
        <a:bodyPr/>
        <a:lstStyle/>
        <a:p>
          <a:endParaRPr lang="en-US"/>
        </a:p>
      </dgm:t>
    </dgm:pt>
    <dgm:pt modelId="{0EE6E039-F74E-4D07-9C55-1D6DF7943EC2}" type="pres">
      <dgm:prSet presAssocID="{565CE8A7-2100-4802-AE3D-60D14BD234E1}" presName="Name0" presStyleCnt="0">
        <dgm:presLayoutVars>
          <dgm:dir/>
          <dgm:animLvl val="lvl"/>
          <dgm:resizeHandles val="exact"/>
        </dgm:presLayoutVars>
      </dgm:prSet>
      <dgm:spPr/>
      <dgm:t>
        <a:bodyPr/>
        <a:lstStyle/>
        <a:p>
          <a:endParaRPr lang="en-US"/>
        </a:p>
      </dgm:t>
    </dgm:pt>
    <dgm:pt modelId="{C9B598C6-D01F-4CA7-ABBB-A603B5A5D191}" type="pres">
      <dgm:prSet presAssocID="{FAF26D13-09B1-4E8A-A8FD-2955BB97782F}" presName="composite" presStyleCnt="0"/>
      <dgm:spPr/>
    </dgm:pt>
    <dgm:pt modelId="{21945151-B97C-4A9A-908B-561F94A64470}" type="pres">
      <dgm:prSet presAssocID="{FAF26D13-09B1-4E8A-A8FD-2955BB97782F}" presName="parTx" presStyleLbl="alignNode1" presStyleIdx="0" presStyleCnt="2">
        <dgm:presLayoutVars>
          <dgm:chMax val="0"/>
          <dgm:chPref val="0"/>
          <dgm:bulletEnabled val="1"/>
        </dgm:presLayoutVars>
      </dgm:prSet>
      <dgm:spPr/>
      <dgm:t>
        <a:bodyPr/>
        <a:lstStyle/>
        <a:p>
          <a:endParaRPr lang="en-US"/>
        </a:p>
      </dgm:t>
    </dgm:pt>
    <dgm:pt modelId="{D48DF7AF-FF1C-4345-A4C5-3299074461B0}" type="pres">
      <dgm:prSet presAssocID="{FAF26D13-09B1-4E8A-A8FD-2955BB97782F}" presName="desTx" presStyleLbl="alignAccFollowNode1" presStyleIdx="0" presStyleCnt="2">
        <dgm:presLayoutVars>
          <dgm:bulletEnabled val="1"/>
        </dgm:presLayoutVars>
      </dgm:prSet>
      <dgm:spPr/>
      <dgm:t>
        <a:bodyPr/>
        <a:lstStyle/>
        <a:p>
          <a:endParaRPr lang="en-US"/>
        </a:p>
      </dgm:t>
    </dgm:pt>
    <dgm:pt modelId="{A5B3D2D5-9CDE-4B62-AE87-772A7990EA50}" type="pres">
      <dgm:prSet presAssocID="{FA2CBCE4-378D-45DD-B6DD-ECD9CCB9BCBC}" presName="space" presStyleCnt="0"/>
      <dgm:spPr/>
    </dgm:pt>
    <dgm:pt modelId="{2A7FF520-8A99-41A4-BE7F-CE381808DCF7}" type="pres">
      <dgm:prSet presAssocID="{8758AC59-1F4D-4687-9A0B-8E8143F4CBD4}" presName="composite" presStyleCnt="0"/>
      <dgm:spPr/>
    </dgm:pt>
    <dgm:pt modelId="{4A088FE8-70AE-48C9-910C-B02DBB439DBE}" type="pres">
      <dgm:prSet presAssocID="{8758AC59-1F4D-4687-9A0B-8E8143F4CBD4}" presName="parTx" presStyleLbl="alignNode1" presStyleIdx="1" presStyleCnt="2">
        <dgm:presLayoutVars>
          <dgm:chMax val="0"/>
          <dgm:chPref val="0"/>
          <dgm:bulletEnabled val="1"/>
        </dgm:presLayoutVars>
      </dgm:prSet>
      <dgm:spPr/>
      <dgm:t>
        <a:bodyPr/>
        <a:lstStyle/>
        <a:p>
          <a:endParaRPr lang="en-US"/>
        </a:p>
      </dgm:t>
    </dgm:pt>
    <dgm:pt modelId="{DA33517B-2AAE-4CF0-ACA5-6EC02EC21457}" type="pres">
      <dgm:prSet presAssocID="{8758AC59-1F4D-4687-9A0B-8E8143F4CBD4}" presName="desTx" presStyleLbl="alignAccFollowNode1" presStyleIdx="1" presStyleCnt="2">
        <dgm:presLayoutVars>
          <dgm:bulletEnabled val="1"/>
        </dgm:presLayoutVars>
      </dgm:prSet>
      <dgm:spPr/>
      <dgm:t>
        <a:bodyPr/>
        <a:lstStyle/>
        <a:p>
          <a:endParaRPr lang="en-US"/>
        </a:p>
      </dgm:t>
    </dgm:pt>
  </dgm:ptLst>
  <dgm:cxnLst>
    <dgm:cxn modelId="{A4D1D14F-8229-4E4D-9BE3-93C88E88DE17}" srcId="{565CE8A7-2100-4802-AE3D-60D14BD234E1}" destId="{8758AC59-1F4D-4687-9A0B-8E8143F4CBD4}" srcOrd="1" destOrd="0" parTransId="{B8FA52DA-AFED-440F-8F41-B4DDBAF6356F}" sibTransId="{9292D39C-F9A9-4744-A33A-8BD175C2985C}"/>
    <dgm:cxn modelId="{DC014EC2-30F6-4810-B82D-E6EBE7082ABD}" type="presOf" srcId="{08829718-47EC-402F-BC25-88B0D0F7477A}" destId="{DA33517B-2AAE-4CF0-ACA5-6EC02EC21457}" srcOrd="0" destOrd="2" presId="urn:microsoft.com/office/officeart/2005/8/layout/hList1"/>
    <dgm:cxn modelId="{8D40899F-9F1D-4EF2-B1BE-F9ADADA2D800}" type="presOf" srcId="{1470DA5F-6B73-42C3-8010-FE48B3BE9A8E}" destId="{DA33517B-2AAE-4CF0-ACA5-6EC02EC21457}" srcOrd="0" destOrd="0" presId="urn:microsoft.com/office/officeart/2005/8/layout/hList1"/>
    <dgm:cxn modelId="{4CEC2F13-9049-4B88-9D18-9C1C5FB9AA30}" type="presOf" srcId="{FAF26D13-09B1-4E8A-A8FD-2955BB97782F}" destId="{21945151-B97C-4A9A-908B-561F94A64470}" srcOrd="0" destOrd="0" presId="urn:microsoft.com/office/officeart/2005/8/layout/hList1"/>
    <dgm:cxn modelId="{CB120FFC-8ACB-4667-B658-D360EF395AD7}" srcId="{FAF26D13-09B1-4E8A-A8FD-2955BB97782F}" destId="{FF0BCA26-0D5A-4DC0-876A-3870264AE779}" srcOrd="1" destOrd="0" parTransId="{1A453971-2AAF-4591-8795-8BF62BF520AB}" sibTransId="{61CB3800-AADC-422F-9BAC-837C2F1C5E25}"/>
    <dgm:cxn modelId="{CF8BBA66-D698-4248-8954-70618EA9D068}" type="presOf" srcId="{A43AEB02-183A-4C48-826E-B55BD1F1DCBD}" destId="{D48DF7AF-FF1C-4345-A4C5-3299074461B0}" srcOrd="0" destOrd="3" presId="urn:microsoft.com/office/officeart/2005/8/layout/hList1"/>
    <dgm:cxn modelId="{72294372-D23C-4E0D-8B02-77CDFBFFA2E9}" srcId="{FAF26D13-09B1-4E8A-A8FD-2955BB97782F}" destId="{7B16E844-4456-489B-B1B9-7BB9DA684931}" srcOrd="0" destOrd="0" parTransId="{9E81BA15-2914-448B-AEC7-CD3C5425D0E6}" sibTransId="{9FBDA71F-9917-4D1F-B829-B314FA3CA6F9}"/>
    <dgm:cxn modelId="{7394A99E-A234-4B8D-9D81-6167250B22F2}" type="presOf" srcId="{565CE8A7-2100-4802-AE3D-60D14BD234E1}" destId="{0EE6E039-F74E-4D07-9C55-1D6DF7943EC2}" srcOrd="0" destOrd="0" presId="urn:microsoft.com/office/officeart/2005/8/layout/hList1"/>
    <dgm:cxn modelId="{4BB276DE-EE16-4386-A5C2-FD74E5EC78E2}" srcId="{FAF26D13-09B1-4E8A-A8FD-2955BB97782F}" destId="{5A532BE2-E3FA-4D87-A24D-247C8A95D1CD}" srcOrd="2" destOrd="0" parTransId="{F41B9905-776A-4E51-9025-A99BCEDA13C4}" sibTransId="{9FA2ECC6-C047-490E-8153-7AB652171395}"/>
    <dgm:cxn modelId="{CFDE461A-E5BB-4D43-8ED5-9F16E0307F15}" srcId="{8758AC59-1F4D-4687-9A0B-8E8143F4CBD4}" destId="{08829718-47EC-402F-BC25-88B0D0F7477A}" srcOrd="2" destOrd="0" parTransId="{6234EAEC-165F-4C3A-93B8-F98C1A76CA39}" sibTransId="{76C55E16-A9DD-46B8-A4B9-81F32BBC633E}"/>
    <dgm:cxn modelId="{0BF63A3D-4743-4F3A-A618-00A55C16A7E3}" srcId="{FAF26D13-09B1-4E8A-A8FD-2955BB97782F}" destId="{A43AEB02-183A-4C48-826E-B55BD1F1DCBD}" srcOrd="3" destOrd="0" parTransId="{27FAF97C-54B6-46B0-B601-50537C86CD82}" sibTransId="{D43CB982-E173-409C-BC90-BC1232FFACD4}"/>
    <dgm:cxn modelId="{E81D687C-0180-4588-B68B-8AD0DB4AAABE}" type="presOf" srcId="{5A532BE2-E3FA-4D87-A24D-247C8A95D1CD}" destId="{D48DF7AF-FF1C-4345-A4C5-3299074461B0}" srcOrd="0" destOrd="2" presId="urn:microsoft.com/office/officeart/2005/8/layout/hList1"/>
    <dgm:cxn modelId="{5CEFE55D-0E4F-4CD2-9302-7DD0ACAF3BE8}" type="presOf" srcId="{FF0BCA26-0D5A-4DC0-876A-3870264AE779}" destId="{D48DF7AF-FF1C-4345-A4C5-3299074461B0}" srcOrd="0" destOrd="1" presId="urn:microsoft.com/office/officeart/2005/8/layout/hList1"/>
    <dgm:cxn modelId="{D1CB1C82-8949-4A86-A07E-FD17AB3EC3D9}" type="presOf" srcId="{7B16E844-4456-489B-B1B9-7BB9DA684931}" destId="{D48DF7AF-FF1C-4345-A4C5-3299074461B0}" srcOrd="0" destOrd="0" presId="urn:microsoft.com/office/officeart/2005/8/layout/hList1"/>
    <dgm:cxn modelId="{1B8A57DA-F9C6-4B59-8AA1-16F1E7EA37B6}" type="presOf" srcId="{295FFE3F-32D5-4F5B-939D-CCF08F1DB025}" destId="{DA33517B-2AAE-4CF0-ACA5-6EC02EC21457}" srcOrd="0" destOrd="1" presId="urn:microsoft.com/office/officeart/2005/8/layout/hList1"/>
    <dgm:cxn modelId="{CFA26481-55B7-43A7-8F10-B868ABE0467A}" srcId="{8758AC59-1F4D-4687-9A0B-8E8143F4CBD4}" destId="{295FFE3F-32D5-4F5B-939D-CCF08F1DB025}" srcOrd="1" destOrd="0" parTransId="{5E9EA9D5-DFAB-4AD2-8EE7-788741783E55}" sibTransId="{40C6DE51-6BB6-44E9-9AC9-DEA2CD1E2F2D}"/>
    <dgm:cxn modelId="{28ECFD07-36A4-4623-8EB2-FFCF49D28861}" srcId="{565CE8A7-2100-4802-AE3D-60D14BD234E1}" destId="{FAF26D13-09B1-4E8A-A8FD-2955BB97782F}" srcOrd="0" destOrd="0" parTransId="{AB2315E9-D720-47B0-B585-5551C8A2FF7D}" sibTransId="{FA2CBCE4-378D-45DD-B6DD-ECD9CCB9BCBC}"/>
    <dgm:cxn modelId="{8E68696E-6DD3-403D-9A90-9F7286831457}" type="presOf" srcId="{8758AC59-1F4D-4687-9A0B-8E8143F4CBD4}" destId="{4A088FE8-70AE-48C9-910C-B02DBB439DBE}" srcOrd="0" destOrd="0" presId="urn:microsoft.com/office/officeart/2005/8/layout/hList1"/>
    <dgm:cxn modelId="{1999C8F4-5329-4CEB-B13E-12EB213AF5A6}" srcId="{8758AC59-1F4D-4687-9A0B-8E8143F4CBD4}" destId="{1470DA5F-6B73-42C3-8010-FE48B3BE9A8E}" srcOrd="0" destOrd="0" parTransId="{856AAA5E-070C-40F1-9DF7-999B76B4B759}" sibTransId="{04F7BF61-9E53-45A3-B336-DB1BB5F5C746}"/>
    <dgm:cxn modelId="{92800D96-DD77-4F55-B514-44F63F062690}" type="presParOf" srcId="{0EE6E039-F74E-4D07-9C55-1D6DF7943EC2}" destId="{C9B598C6-D01F-4CA7-ABBB-A603B5A5D191}" srcOrd="0" destOrd="0" presId="urn:microsoft.com/office/officeart/2005/8/layout/hList1"/>
    <dgm:cxn modelId="{6E2743AC-9CF4-44DC-8432-EB8932C34B98}" type="presParOf" srcId="{C9B598C6-D01F-4CA7-ABBB-A603B5A5D191}" destId="{21945151-B97C-4A9A-908B-561F94A64470}" srcOrd="0" destOrd="0" presId="urn:microsoft.com/office/officeart/2005/8/layout/hList1"/>
    <dgm:cxn modelId="{172D2C35-9A0E-4B6C-BB16-21822491C96B}" type="presParOf" srcId="{C9B598C6-D01F-4CA7-ABBB-A603B5A5D191}" destId="{D48DF7AF-FF1C-4345-A4C5-3299074461B0}" srcOrd="1" destOrd="0" presId="urn:microsoft.com/office/officeart/2005/8/layout/hList1"/>
    <dgm:cxn modelId="{C67C7F9B-8592-4B6D-90A5-CEB603B065E9}" type="presParOf" srcId="{0EE6E039-F74E-4D07-9C55-1D6DF7943EC2}" destId="{A5B3D2D5-9CDE-4B62-AE87-772A7990EA50}" srcOrd="1" destOrd="0" presId="urn:microsoft.com/office/officeart/2005/8/layout/hList1"/>
    <dgm:cxn modelId="{4A5218FE-6885-4C39-A7F5-9B7BCF907A91}" type="presParOf" srcId="{0EE6E039-F74E-4D07-9C55-1D6DF7943EC2}" destId="{2A7FF520-8A99-41A4-BE7F-CE381808DCF7}" srcOrd="2" destOrd="0" presId="urn:microsoft.com/office/officeart/2005/8/layout/hList1"/>
    <dgm:cxn modelId="{0A314784-EFEB-4F8C-9CFA-A74FF8ADAE5C}" type="presParOf" srcId="{2A7FF520-8A99-41A4-BE7F-CE381808DCF7}" destId="{4A088FE8-70AE-48C9-910C-B02DBB439DBE}" srcOrd="0" destOrd="0" presId="urn:microsoft.com/office/officeart/2005/8/layout/hList1"/>
    <dgm:cxn modelId="{00BFB3FE-EC94-458A-8E84-3172B4AC0EDF}" type="presParOf" srcId="{2A7FF520-8A99-41A4-BE7F-CE381808DCF7}" destId="{DA33517B-2AAE-4CF0-ACA5-6EC02EC2145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785EB4C-1739-4D66-9652-5A026785E526}"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endParaRPr lang="en-US"/>
        </a:p>
      </dgm:t>
    </dgm:pt>
    <dgm:pt modelId="{2EA3C90D-65BE-428D-9F3E-0FB36252D2DA}">
      <dgm:prSet/>
      <dgm:spPr/>
      <dgm:t>
        <a:bodyPr/>
        <a:lstStyle/>
        <a:p>
          <a:pPr rtl="0"/>
          <a:r>
            <a:rPr lang="en-US" dirty="0"/>
            <a:t>Improve processes</a:t>
          </a:r>
        </a:p>
      </dgm:t>
    </dgm:pt>
    <dgm:pt modelId="{4955A07E-16CB-40C6-B90F-7ADAF83D9067}" type="parTrans" cxnId="{482FE51D-3101-45FD-A54E-F26E9444F21B}">
      <dgm:prSet/>
      <dgm:spPr/>
      <dgm:t>
        <a:bodyPr/>
        <a:lstStyle/>
        <a:p>
          <a:endParaRPr lang="en-US"/>
        </a:p>
      </dgm:t>
    </dgm:pt>
    <dgm:pt modelId="{5634BE34-FB4B-4706-A49D-5A18F1622B07}" type="sibTrans" cxnId="{482FE51D-3101-45FD-A54E-F26E9444F21B}">
      <dgm:prSet/>
      <dgm:spPr/>
      <dgm:t>
        <a:bodyPr/>
        <a:lstStyle/>
        <a:p>
          <a:endParaRPr lang="en-US"/>
        </a:p>
      </dgm:t>
    </dgm:pt>
    <dgm:pt modelId="{5424CFB9-14B2-4DE9-B11F-44F661A390CE}">
      <dgm:prSet/>
      <dgm:spPr/>
      <dgm:t>
        <a:bodyPr/>
        <a:lstStyle/>
        <a:p>
          <a:pPr rtl="0"/>
          <a:r>
            <a:rPr lang="en-US"/>
            <a:t>Quicker rotation </a:t>
          </a:r>
        </a:p>
      </dgm:t>
    </dgm:pt>
    <dgm:pt modelId="{3AC18832-CEE9-4810-A09D-F1156B1BA023}" type="parTrans" cxnId="{699ACC21-2128-4CDB-9F66-1615B9F829DE}">
      <dgm:prSet/>
      <dgm:spPr/>
      <dgm:t>
        <a:bodyPr/>
        <a:lstStyle/>
        <a:p>
          <a:endParaRPr lang="en-US"/>
        </a:p>
      </dgm:t>
    </dgm:pt>
    <dgm:pt modelId="{9ABCC62A-9CB8-4EB8-AC5D-0088F4CD3B87}" type="sibTrans" cxnId="{699ACC21-2128-4CDB-9F66-1615B9F829DE}">
      <dgm:prSet/>
      <dgm:spPr/>
      <dgm:t>
        <a:bodyPr/>
        <a:lstStyle/>
        <a:p>
          <a:endParaRPr lang="en-US"/>
        </a:p>
      </dgm:t>
    </dgm:pt>
    <dgm:pt modelId="{5CDF1C09-2E4B-4F14-BEF1-685E9657A4AB}">
      <dgm:prSet/>
      <dgm:spPr/>
      <dgm:t>
        <a:bodyPr/>
        <a:lstStyle/>
        <a:p>
          <a:pPr rtl="0"/>
          <a:r>
            <a:rPr lang="en-US" dirty="0"/>
            <a:t>More outcomes and impacts</a:t>
          </a:r>
        </a:p>
      </dgm:t>
    </dgm:pt>
    <dgm:pt modelId="{3427C074-7622-48ED-A27D-1EECA11967BA}" type="parTrans" cxnId="{44858A25-DCE7-49F8-A67E-AB66FFBE6C20}">
      <dgm:prSet/>
      <dgm:spPr/>
      <dgm:t>
        <a:bodyPr/>
        <a:lstStyle/>
        <a:p>
          <a:endParaRPr lang="en-US"/>
        </a:p>
      </dgm:t>
    </dgm:pt>
    <dgm:pt modelId="{7C3D508E-B782-4661-AAFF-4AEC1FA75601}" type="sibTrans" cxnId="{44858A25-DCE7-49F8-A67E-AB66FFBE6C20}">
      <dgm:prSet/>
      <dgm:spPr/>
      <dgm:t>
        <a:bodyPr/>
        <a:lstStyle/>
        <a:p>
          <a:endParaRPr lang="en-US"/>
        </a:p>
      </dgm:t>
    </dgm:pt>
    <dgm:pt modelId="{D148E2F8-7B64-4082-9FB4-65C01A4DAFF8}">
      <dgm:prSet/>
      <dgm:spPr/>
      <dgm:t>
        <a:bodyPr/>
        <a:lstStyle/>
        <a:p>
          <a:pPr rtl="0"/>
          <a:r>
            <a:rPr lang="en-US" dirty="0"/>
            <a:t>Impact of enhancements</a:t>
          </a:r>
        </a:p>
      </dgm:t>
    </dgm:pt>
    <dgm:pt modelId="{CAADA638-2AF5-4C3D-BF73-4ADF3C727758}" type="parTrans" cxnId="{1DF9966C-18E7-4285-A838-0911252A0838}">
      <dgm:prSet/>
      <dgm:spPr/>
      <dgm:t>
        <a:bodyPr/>
        <a:lstStyle/>
        <a:p>
          <a:endParaRPr lang="en-US"/>
        </a:p>
      </dgm:t>
    </dgm:pt>
    <dgm:pt modelId="{5DF628D9-ADD1-4A6F-AC1F-9322910AB779}" type="sibTrans" cxnId="{1DF9966C-18E7-4285-A838-0911252A0838}">
      <dgm:prSet/>
      <dgm:spPr/>
      <dgm:t>
        <a:bodyPr/>
        <a:lstStyle/>
        <a:p>
          <a:endParaRPr lang="en-US"/>
        </a:p>
      </dgm:t>
    </dgm:pt>
    <dgm:pt modelId="{DE6CC25B-B9B9-4CD4-803F-48C879D4AC7C}" type="pres">
      <dgm:prSet presAssocID="{C785EB4C-1739-4D66-9652-5A026785E526}" presName="CompostProcess" presStyleCnt="0">
        <dgm:presLayoutVars>
          <dgm:dir/>
          <dgm:resizeHandles val="exact"/>
        </dgm:presLayoutVars>
      </dgm:prSet>
      <dgm:spPr/>
      <dgm:t>
        <a:bodyPr/>
        <a:lstStyle/>
        <a:p>
          <a:endParaRPr lang="en-US"/>
        </a:p>
      </dgm:t>
    </dgm:pt>
    <dgm:pt modelId="{D6B5BAA5-E95D-4D53-9817-665CFD647596}" type="pres">
      <dgm:prSet presAssocID="{C785EB4C-1739-4D66-9652-5A026785E526}" presName="arrow" presStyleLbl="bgShp" presStyleIdx="0" presStyleCnt="1"/>
      <dgm:spPr/>
    </dgm:pt>
    <dgm:pt modelId="{44822105-E671-48E2-8E92-CF960020F34C}" type="pres">
      <dgm:prSet presAssocID="{C785EB4C-1739-4D66-9652-5A026785E526}" presName="linearProcess" presStyleCnt="0"/>
      <dgm:spPr/>
    </dgm:pt>
    <dgm:pt modelId="{6421FA1A-D152-4A57-82A7-235A99F4A787}" type="pres">
      <dgm:prSet presAssocID="{2EA3C90D-65BE-428D-9F3E-0FB36252D2DA}" presName="textNode" presStyleLbl="node1" presStyleIdx="0" presStyleCnt="4">
        <dgm:presLayoutVars>
          <dgm:bulletEnabled val="1"/>
        </dgm:presLayoutVars>
      </dgm:prSet>
      <dgm:spPr/>
      <dgm:t>
        <a:bodyPr/>
        <a:lstStyle/>
        <a:p>
          <a:endParaRPr lang="en-US"/>
        </a:p>
      </dgm:t>
    </dgm:pt>
    <dgm:pt modelId="{0A953C6D-FB8E-4B27-B7A7-C627CE24BA1D}" type="pres">
      <dgm:prSet presAssocID="{5634BE34-FB4B-4706-A49D-5A18F1622B07}" presName="sibTrans" presStyleCnt="0"/>
      <dgm:spPr/>
    </dgm:pt>
    <dgm:pt modelId="{0E7EFAF1-71C7-45A6-8E55-E942514805E8}" type="pres">
      <dgm:prSet presAssocID="{5424CFB9-14B2-4DE9-B11F-44F661A390CE}" presName="textNode" presStyleLbl="node1" presStyleIdx="1" presStyleCnt="4">
        <dgm:presLayoutVars>
          <dgm:bulletEnabled val="1"/>
        </dgm:presLayoutVars>
      </dgm:prSet>
      <dgm:spPr/>
      <dgm:t>
        <a:bodyPr/>
        <a:lstStyle/>
        <a:p>
          <a:endParaRPr lang="en-US"/>
        </a:p>
      </dgm:t>
    </dgm:pt>
    <dgm:pt modelId="{1DFB0883-CFF7-46D0-B663-3483A71F5DD2}" type="pres">
      <dgm:prSet presAssocID="{9ABCC62A-9CB8-4EB8-AC5D-0088F4CD3B87}" presName="sibTrans" presStyleCnt="0"/>
      <dgm:spPr/>
    </dgm:pt>
    <dgm:pt modelId="{D22646D4-A2F0-4B65-84F8-F7E53AA28C0C}" type="pres">
      <dgm:prSet presAssocID="{5CDF1C09-2E4B-4F14-BEF1-685E9657A4AB}" presName="textNode" presStyleLbl="node1" presStyleIdx="2" presStyleCnt="4">
        <dgm:presLayoutVars>
          <dgm:bulletEnabled val="1"/>
        </dgm:presLayoutVars>
      </dgm:prSet>
      <dgm:spPr/>
      <dgm:t>
        <a:bodyPr/>
        <a:lstStyle/>
        <a:p>
          <a:endParaRPr lang="en-US"/>
        </a:p>
      </dgm:t>
    </dgm:pt>
    <dgm:pt modelId="{727DE5D9-4A4D-4675-B280-C7C8144B00DF}" type="pres">
      <dgm:prSet presAssocID="{7C3D508E-B782-4661-AAFF-4AEC1FA75601}" presName="sibTrans" presStyleCnt="0"/>
      <dgm:spPr/>
    </dgm:pt>
    <dgm:pt modelId="{6E53F474-F593-4FC7-A4E4-B8158FA57556}" type="pres">
      <dgm:prSet presAssocID="{D148E2F8-7B64-4082-9FB4-65C01A4DAFF8}" presName="textNode" presStyleLbl="node1" presStyleIdx="3" presStyleCnt="4">
        <dgm:presLayoutVars>
          <dgm:bulletEnabled val="1"/>
        </dgm:presLayoutVars>
      </dgm:prSet>
      <dgm:spPr/>
      <dgm:t>
        <a:bodyPr/>
        <a:lstStyle/>
        <a:p>
          <a:endParaRPr lang="en-US"/>
        </a:p>
      </dgm:t>
    </dgm:pt>
  </dgm:ptLst>
  <dgm:cxnLst>
    <dgm:cxn modelId="{482FE51D-3101-45FD-A54E-F26E9444F21B}" srcId="{C785EB4C-1739-4D66-9652-5A026785E526}" destId="{2EA3C90D-65BE-428D-9F3E-0FB36252D2DA}" srcOrd="0" destOrd="0" parTransId="{4955A07E-16CB-40C6-B90F-7ADAF83D9067}" sibTransId="{5634BE34-FB4B-4706-A49D-5A18F1622B07}"/>
    <dgm:cxn modelId="{699ACC21-2128-4CDB-9F66-1615B9F829DE}" srcId="{C785EB4C-1739-4D66-9652-5A026785E526}" destId="{5424CFB9-14B2-4DE9-B11F-44F661A390CE}" srcOrd="1" destOrd="0" parTransId="{3AC18832-CEE9-4810-A09D-F1156B1BA023}" sibTransId="{9ABCC62A-9CB8-4EB8-AC5D-0088F4CD3B87}"/>
    <dgm:cxn modelId="{18351E57-D3EC-4081-8BDD-EB021FC69900}" type="presOf" srcId="{2EA3C90D-65BE-428D-9F3E-0FB36252D2DA}" destId="{6421FA1A-D152-4A57-82A7-235A99F4A787}" srcOrd="0" destOrd="0" presId="urn:microsoft.com/office/officeart/2005/8/layout/hProcess9"/>
    <dgm:cxn modelId="{44858A25-DCE7-49F8-A67E-AB66FFBE6C20}" srcId="{C785EB4C-1739-4D66-9652-5A026785E526}" destId="{5CDF1C09-2E4B-4F14-BEF1-685E9657A4AB}" srcOrd="2" destOrd="0" parTransId="{3427C074-7622-48ED-A27D-1EECA11967BA}" sibTransId="{7C3D508E-B782-4661-AAFF-4AEC1FA75601}"/>
    <dgm:cxn modelId="{1DF9966C-18E7-4285-A838-0911252A0838}" srcId="{C785EB4C-1739-4D66-9652-5A026785E526}" destId="{D148E2F8-7B64-4082-9FB4-65C01A4DAFF8}" srcOrd="3" destOrd="0" parTransId="{CAADA638-2AF5-4C3D-BF73-4ADF3C727758}" sibTransId="{5DF628D9-ADD1-4A6F-AC1F-9322910AB779}"/>
    <dgm:cxn modelId="{8D51A016-D32D-4007-8C53-EEC3FE7572AC}" type="presOf" srcId="{5CDF1C09-2E4B-4F14-BEF1-685E9657A4AB}" destId="{D22646D4-A2F0-4B65-84F8-F7E53AA28C0C}" srcOrd="0" destOrd="0" presId="urn:microsoft.com/office/officeart/2005/8/layout/hProcess9"/>
    <dgm:cxn modelId="{287B0A25-5D89-4F89-BB11-EEF696903F88}" type="presOf" srcId="{D148E2F8-7B64-4082-9FB4-65C01A4DAFF8}" destId="{6E53F474-F593-4FC7-A4E4-B8158FA57556}" srcOrd="0" destOrd="0" presId="urn:microsoft.com/office/officeart/2005/8/layout/hProcess9"/>
    <dgm:cxn modelId="{2185B42C-9B42-4855-B6F5-C6CFD60F38D8}" type="presOf" srcId="{5424CFB9-14B2-4DE9-B11F-44F661A390CE}" destId="{0E7EFAF1-71C7-45A6-8E55-E942514805E8}" srcOrd="0" destOrd="0" presId="urn:microsoft.com/office/officeart/2005/8/layout/hProcess9"/>
    <dgm:cxn modelId="{A4145D29-CE62-4319-B07D-517624DFD81F}" type="presOf" srcId="{C785EB4C-1739-4D66-9652-5A026785E526}" destId="{DE6CC25B-B9B9-4CD4-803F-48C879D4AC7C}" srcOrd="0" destOrd="0" presId="urn:microsoft.com/office/officeart/2005/8/layout/hProcess9"/>
    <dgm:cxn modelId="{B4AB1CF4-3029-465E-B1E8-9365E8F0CBE2}" type="presParOf" srcId="{DE6CC25B-B9B9-4CD4-803F-48C879D4AC7C}" destId="{D6B5BAA5-E95D-4D53-9817-665CFD647596}" srcOrd="0" destOrd="0" presId="urn:microsoft.com/office/officeart/2005/8/layout/hProcess9"/>
    <dgm:cxn modelId="{E2D4B461-4C18-4741-9083-BFF89B5980F4}" type="presParOf" srcId="{DE6CC25B-B9B9-4CD4-803F-48C879D4AC7C}" destId="{44822105-E671-48E2-8E92-CF960020F34C}" srcOrd="1" destOrd="0" presId="urn:microsoft.com/office/officeart/2005/8/layout/hProcess9"/>
    <dgm:cxn modelId="{9B9A1A33-95E8-440F-B61B-3CF7C9E0BE24}" type="presParOf" srcId="{44822105-E671-48E2-8E92-CF960020F34C}" destId="{6421FA1A-D152-4A57-82A7-235A99F4A787}" srcOrd="0" destOrd="0" presId="urn:microsoft.com/office/officeart/2005/8/layout/hProcess9"/>
    <dgm:cxn modelId="{040E1596-F69E-4CDB-8C47-93ECB91BF50C}" type="presParOf" srcId="{44822105-E671-48E2-8E92-CF960020F34C}" destId="{0A953C6D-FB8E-4B27-B7A7-C627CE24BA1D}" srcOrd="1" destOrd="0" presId="urn:microsoft.com/office/officeart/2005/8/layout/hProcess9"/>
    <dgm:cxn modelId="{ED1F68A4-C764-4B45-B7BB-C3B713AA35B8}" type="presParOf" srcId="{44822105-E671-48E2-8E92-CF960020F34C}" destId="{0E7EFAF1-71C7-45A6-8E55-E942514805E8}" srcOrd="2" destOrd="0" presId="urn:microsoft.com/office/officeart/2005/8/layout/hProcess9"/>
    <dgm:cxn modelId="{7A225ACE-9817-43A2-9649-FFDE96F23B81}" type="presParOf" srcId="{44822105-E671-48E2-8E92-CF960020F34C}" destId="{1DFB0883-CFF7-46D0-B663-3483A71F5DD2}" srcOrd="3" destOrd="0" presId="urn:microsoft.com/office/officeart/2005/8/layout/hProcess9"/>
    <dgm:cxn modelId="{E37505EF-8CFD-46FB-AFB6-0373909F00A6}" type="presParOf" srcId="{44822105-E671-48E2-8E92-CF960020F34C}" destId="{D22646D4-A2F0-4B65-84F8-F7E53AA28C0C}" srcOrd="4" destOrd="0" presId="urn:microsoft.com/office/officeart/2005/8/layout/hProcess9"/>
    <dgm:cxn modelId="{578ACF45-AFA4-4486-80E9-F2C2B87817B3}" type="presParOf" srcId="{44822105-E671-48E2-8E92-CF960020F34C}" destId="{727DE5D9-4A4D-4675-B280-C7C8144B00DF}" srcOrd="5" destOrd="0" presId="urn:microsoft.com/office/officeart/2005/8/layout/hProcess9"/>
    <dgm:cxn modelId="{D11EF676-B91F-4AE5-A88C-B4C8175D3557}" type="presParOf" srcId="{44822105-E671-48E2-8E92-CF960020F34C}" destId="{6E53F474-F593-4FC7-A4E4-B8158FA57556}"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183656E-D300-4342-8E03-4A87E26C69B9}"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46ED0520-F4F7-42C7-B5FB-48014D17DFAC}">
      <dgm:prSet/>
      <dgm:spPr/>
      <dgm:t>
        <a:bodyPr/>
        <a:lstStyle/>
        <a:p>
          <a:r>
            <a:rPr lang="en-US"/>
            <a:t>Keys to success</a:t>
          </a:r>
        </a:p>
      </dgm:t>
    </dgm:pt>
    <dgm:pt modelId="{DFBADD1A-A020-4470-804F-AFB6A58864FC}" type="parTrans" cxnId="{B1E9DA52-52B8-462A-B772-91B4FDD215A9}">
      <dgm:prSet/>
      <dgm:spPr/>
      <dgm:t>
        <a:bodyPr/>
        <a:lstStyle/>
        <a:p>
          <a:endParaRPr lang="en-US"/>
        </a:p>
      </dgm:t>
    </dgm:pt>
    <dgm:pt modelId="{D7D087CD-8A98-4360-A7F0-6D1F6BAE9134}" type="sibTrans" cxnId="{B1E9DA52-52B8-462A-B772-91B4FDD215A9}">
      <dgm:prSet/>
      <dgm:spPr/>
      <dgm:t>
        <a:bodyPr/>
        <a:lstStyle/>
        <a:p>
          <a:endParaRPr lang="en-US"/>
        </a:p>
      </dgm:t>
    </dgm:pt>
    <dgm:pt modelId="{F1702E20-CA56-4E2C-939B-EF8B93E5E52A}">
      <dgm:prSet/>
      <dgm:spPr/>
      <dgm:t>
        <a:bodyPr/>
        <a:lstStyle/>
        <a:p>
          <a:r>
            <a:rPr lang="en-US" dirty="0" smtClean="0"/>
            <a:t>Centralization</a:t>
          </a:r>
          <a:endParaRPr lang="en-US" dirty="0"/>
        </a:p>
      </dgm:t>
    </dgm:pt>
    <dgm:pt modelId="{713EAD3C-FF16-4FB6-B6B3-38AA8EFCB3C9}" type="parTrans" cxnId="{B912E911-2529-4103-9F4D-83CBAC794026}">
      <dgm:prSet/>
      <dgm:spPr/>
      <dgm:t>
        <a:bodyPr/>
        <a:lstStyle/>
        <a:p>
          <a:endParaRPr lang="en-US"/>
        </a:p>
      </dgm:t>
    </dgm:pt>
    <dgm:pt modelId="{5923B02E-4001-480C-9768-4C14ABD0C774}" type="sibTrans" cxnId="{B912E911-2529-4103-9F4D-83CBAC794026}">
      <dgm:prSet/>
      <dgm:spPr/>
      <dgm:t>
        <a:bodyPr/>
        <a:lstStyle/>
        <a:p>
          <a:endParaRPr lang="en-US"/>
        </a:p>
      </dgm:t>
    </dgm:pt>
    <dgm:pt modelId="{CBB1AF5B-678F-4B69-BFEB-FD3AFA0F8576}">
      <dgm:prSet/>
      <dgm:spPr/>
      <dgm:t>
        <a:bodyPr/>
        <a:lstStyle/>
        <a:p>
          <a:r>
            <a:rPr lang="en-US"/>
            <a:t>Key Outcomes</a:t>
          </a:r>
        </a:p>
      </dgm:t>
    </dgm:pt>
    <dgm:pt modelId="{C639A61F-4F37-4A37-8AB5-68AD0FC0C9EB}" type="parTrans" cxnId="{A48092C5-B363-4D3B-B8AD-5C78F2B96EE8}">
      <dgm:prSet/>
      <dgm:spPr/>
      <dgm:t>
        <a:bodyPr/>
        <a:lstStyle/>
        <a:p>
          <a:endParaRPr lang="en-US"/>
        </a:p>
      </dgm:t>
    </dgm:pt>
    <dgm:pt modelId="{063DB63A-64EE-44AD-8799-4D6898305574}" type="sibTrans" cxnId="{A48092C5-B363-4D3B-B8AD-5C78F2B96EE8}">
      <dgm:prSet/>
      <dgm:spPr/>
      <dgm:t>
        <a:bodyPr/>
        <a:lstStyle/>
        <a:p>
          <a:endParaRPr lang="en-US"/>
        </a:p>
      </dgm:t>
    </dgm:pt>
    <dgm:pt modelId="{E743C4EA-8849-4BCA-9633-57D925E6E03B}">
      <dgm:prSet/>
      <dgm:spPr/>
      <dgm:t>
        <a:bodyPr/>
        <a:lstStyle/>
        <a:p>
          <a:r>
            <a:rPr lang="en-US" dirty="0"/>
            <a:t>Structured enhancements</a:t>
          </a:r>
        </a:p>
      </dgm:t>
    </dgm:pt>
    <dgm:pt modelId="{4B360D80-3335-41E8-A285-A9BD22F676FE}" type="parTrans" cxnId="{5793C6D4-2DF5-4A5A-AFB0-D9416D066547}">
      <dgm:prSet/>
      <dgm:spPr/>
      <dgm:t>
        <a:bodyPr/>
        <a:lstStyle/>
        <a:p>
          <a:endParaRPr lang="en-US"/>
        </a:p>
      </dgm:t>
    </dgm:pt>
    <dgm:pt modelId="{94AEBCDF-8511-492E-BA23-801E67CD9A34}" type="sibTrans" cxnId="{5793C6D4-2DF5-4A5A-AFB0-D9416D066547}">
      <dgm:prSet/>
      <dgm:spPr/>
      <dgm:t>
        <a:bodyPr/>
        <a:lstStyle/>
        <a:p>
          <a:endParaRPr lang="en-US"/>
        </a:p>
      </dgm:t>
    </dgm:pt>
    <dgm:pt modelId="{D7EBF43B-5E44-4DAF-8B21-F1E095E41102}">
      <dgm:prSet/>
      <dgm:spPr/>
      <dgm:t>
        <a:bodyPr/>
        <a:lstStyle/>
        <a:p>
          <a:r>
            <a:rPr lang="en-US" dirty="0"/>
            <a:t>Evidence-based decisions</a:t>
          </a:r>
        </a:p>
      </dgm:t>
    </dgm:pt>
    <dgm:pt modelId="{7DB1221B-4D0E-4375-B69B-B48A194A06AB}" type="parTrans" cxnId="{1E6946AF-BCDD-4E89-BA67-96761586EA9A}">
      <dgm:prSet/>
      <dgm:spPr/>
      <dgm:t>
        <a:bodyPr/>
        <a:lstStyle/>
        <a:p>
          <a:endParaRPr lang="en-US"/>
        </a:p>
      </dgm:t>
    </dgm:pt>
    <dgm:pt modelId="{F5DE9137-6035-4AA0-9629-D0EC38D11699}" type="sibTrans" cxnId="{1E6946AF-BCDD-4E89-BA67-96761586EA9A}">
      <dgm:prSet/>
      <dgm:spPr/>
      <dgm:t>
        <a:bodyPr/>
        <a:lstStyle/>
        <a:p>
          <a:endParaRPr lang="en-US"/>
        </a:p>
      </dgm:t>
    </dgm:pt>
    <dgm:pt modelId="{1E04C99C-055D-4689-BCB9-8E60421C78C6}">
      <dgm:prSet/>
      <dgm:spPr/>
      <dgm:t>
        <a:bodyPr/>
        <a:lstStyle/>
        <a:p>
          <a:r>
            <a:rPr lang="en-US"/>
            <a:t>Evaluations put to good use</a:t>
          </a:r>
        </a:p>
      </dgm:t>
    </dgm:pt>
    <dgm:pt modelId="{6BEC4E91-772A-4455-9D0C-D2655BE58F26}" type="parTrans" cxnId="{FFA14B37-FAE6-47B5-A6E0-6D3AA6CDBFC0}">
      <dgm:prSet/>
      <dgm:spPr/>
      <dgm:t>
        <a:bodyPr/>
        <a:lstStyle/>
        <a:p>
          <a:endParaRPr lang="en-US"/>
        </a:p>
      </dgm:t>
    </dgm:pt>
    <dgm:pt modelId="{89917DCE-6A94-4CBA-BD42-36ADB1A793A7}" type="sibTrans" cxnId="{FFA14B37-FAE6-47B5-A6E0-6D3AA6CDBFC0}">
      <dgm:prSet/>
      <dgm:spPr/>
      <dgm:t>
        <a:bodyPr/>
        <a:lstStyle/>
        <a:p>
          <a:endParaRPr lang="en-US"/>
        </a:p>
      </dgm:t>
    </dgm:pt>
    <dgm:pt modelId="{604D558F-3F60-4C5B-8FD7-1F8894E39185}">
      <dgm:prSet/>
      <dgm:spPr/>
      <dgm:t>
        <a:bodyPr/>
        <a:lstStyle/>
        <a:p>
          <a:r>
            <a:rPr lang="en-US" dirty="0" smtClean="0"/>
            <a:t>Collection evaluations</a:t>
          </a:r>
          <a:endParaRPr lang="en-US" dirty="0"/>
        </a:p>
      </dgm:t>
    </dgm:pt>
    <dgm:pt modelId="{3B72BDAB-EF71-4FE2-B705-E2F725C1F643}" type="parTrans" cxnId="{3C1B431C-0896-4916-BC8A-30366017BCB7}">
      <dgm:prSet/>
      <dgm:spPr/>
    </dgm:pt>
    <dgm:pt modelId="{4E03BDF7-5205-487B-9F29-8E17ED795CEE}" type="sibTrans" cxnId="{3C1B431C-0896-4916-BC8A-30366017BCB7}">
      <dgm:prSet/>
      <dgm:spPr/>
    </dgm:pt>
    <dgm:pt modelId="{409E2051-EACA-4910-A698-93F9D0B5726C}" type="pres">
      <dgm:prSet presAssocID="{B183656E-D300-4342-8E03-4A87E26C69B9}" presName="Name0" presStyleCnt="0">
        <dgm:presLayoutVars>
          <dgm:dir/>
          <dgm:animLvl val="lvl"/>
          <dgm:resizeHandles val="exact"/>
        </dgm:presLayoutVars>
      </dgm:prSet>
      <dgm:spPr/>
      <dgm:t>
        <a:bodyPr/>
        <a:lstStyle/>
        <a:p>
          <a:endParaRPr lang="en-US"/>
        </a:p>
      </dgm:t>
    </dgm:pt>
    <dgm:pt modelId="{82BB870E-2F5F-443E-98CF-91D60B414A69}" type="pres">
      <dgm:prSet presAssocID="{46ED0520-F4F7-42C7-B5FB-48014D17DFAC}" presName="composite" presStyleCnt="0"/>
      <dgm:spPr/>
    </dgm:pt>
    <dgm:pt modelId="{BF210A3D-3B88-48B0-8565-3F881E80631F}" type="pres">
      <dgm:prSet presAssocID="{46ED0520-F4F7-42C7-B5FB-48014D17DFAC}" presName="parTx" presStyleLbl="alignNode1" presStyleIdx="0" presStyleCnt="2">
        <dgm:presLayoutVars>
          <dgm:chMax val="0"/>
          <dgm:chPref val="0"/>
          <dgm:bulletEnabled val="1"/>
        </dgm:presLayoutVars>
      </dgm:prSet>
      <dgm:spPr/>
      <dgm:t>
        <a:bodyPr/>
        <a:lstStyle/>
        <a:p>
          <a:endParaRPr lang="en-US"/>
        </a:p>
      </dgm:t>
    </dgm:pt>
    <dgm:pt modelId="{1EEA1889-683D-4AC7-8714-919F0484060B}" type="pres">
      <dgm:prSet presAssocID="{46ED0520-F4F7-42C7-B5FB-48014D17DFAC}" presName="desTx" presStyleLbl="alignAccFollowNode1" presStyleIdx="0" presStyleCnt="2">
        <dgm:presLayoutVars>
          <dgm:bulletEnabled val="1"/>
        </dgm:presLayoutVars>
      </dgm:prSet>
      <dgm:spPr/>
      <dgm:t>
        <a:bodyPr/>
        <a:lstStyle/>
        <a:p>
          <a:endParaRPr lang="en-US"/>
        </a:p>
      </dgm:t>
    </dgm:pt>
    <dgm:pt modelId="{4132CF30-1596-44C7-98D5-8C758DF24178}" type="pres">
      <dgm:prSet presAssocID="{D7D087CD-8A98-4360-A7F0-6D1F6BAE9134}" presName="space" presStyleCnt="0"/>
      <dgm:spPr/>
    </dgm:pt>
    <dgm:pt modelId="{C52FA7C5-7D0D-4E18-9783-15ABCF82A68C}" type="pres">
      <dgm:prSet presAssocID="{CBB1AF5B-678F-4B69-BFEB-FD3AFA0F8576}" presName="composite" presStyleCnt="0"/>
      <dgm:spPr/>
    </dgm:pt>
    <dgm:pt modelId="{B6D3F241-EBE0-4BEE-A9BB-CB95647DF1DA}" type="pres">
      <dgm:prSet presAssocID="{CBB1AF5B-678F-4B69-BFEB-FD3AFA0F8576}" presName="parTx" presStyleLbl="alignNode1" presStyleIdx="1" presStyleCnt="2">
        <dgm:presLayoutVars>
          <dgm:chMax val="0"/>
          <dgm:chPref val="0"/>
          <dgm:bulletEnabled val="1"/>
        </dgm:presLayoutVars>
      </dgm:prSet>
      <dgm:spPr/>
      <dgm:t>
        <a:bodyPr/>
        <a:lstStyle/>
        <a:p>
          <a:endParaRPr lang="en-US"/>
        </a:p>
      </dgm:t>
    </dgm:pt>
    <dgm:pt modelId="{CB21D777-0097-4158-AE4F-CF04854A9FA4}" type="pres">
      <dgm:prSet presAssocID="{CBB1AF5B-678F-4B69-BFEB-FD3AFA0F8576}" presName="desTx" presStyleLbl="alignAccFollowNode1" presStyleIdx="1" presStyleCnt="2">
        <dgm:presLayoutVars>
          <dgm:bulletEnabled val="1"/>
        </dgm:presLayoutVars>
      </dgm:prSet>
      <dgm:spPr/>
      <dgm:t>
        <a:bodyPr/>
        <a:lstStyle/>
        <a:p>
          <a:endParaRPr lang="en-US"/>
        </a:p>
      </dgm:t>
    </dgm:pt>
  </dgm:ptLst>
  <dgm:cxnLst>
    <dgm:cxn modelId="{1E6946AF-BCDD-4E89-BA67-96761586EA9A}" srcId="{CBB1AF5B-678F-4B69-BFEB-FD3AFA0F8576}" destId="{D7EBF43B-5E44-4DAF-8B21-F1E095E41102}" srcOrd="1" destOrd="0" parTransId="{7DB1221B-4D0E-4375-B69B-B48A194A06AB}" sibTransId="{F5DE9137-6035-4AA0-9629-D0EC38D11699}"/>
    <dgm:cxn modelId="{61E2947D-ACBA-45E2-9F02-BC37F611633C}" type="presOf" srcId="{604D558F-3F60-4C5B-8FD7-1F8894E39185}" destId="{1EEA1889-683D-4AC7-8714-919F0484060B}" srcOrd="0" destOrd="1" presId="urn:microsoft.com/office/officeart/2005/8/layout/hList1"/>
    <dgm:cxn modelId="{F53FD51B-18AF-48A1-946B-32CAE31A7F6B}" type="presOf" srcId="{F1702E20-CA56-4E2C-939B-EF8B93E5E52A}" destId="{1EEA1889-683D-4AC7-8714-919F0484060B}" srcOrd="0" destOrd="0" presId="urn:microsoft.com/office/officeart/2005/8/layout/hList1"/>
    <dgm:cxn modelId="{C33DF1A6-FCA8-422E-98B2-3097778F98FF}" type="presOf" srcId="{1E04C99C-055D-4689-BCB9-8E60421C78C6}" destId="{CB21D777-0097-4158-AE4F-CF04854A9FA4}" srcOrd="0" destOrd="2" presId="urn:microsoft.com/office/officeart/2005/8/layout/hList1"/>
    <dgm:cxn modelId="{5D26E8F4-90AA-4771-8C33-AE38547AB481}" type="presOf" srcId="{CBB1AF5B-678F-4B69-BFEB-FD3AFA0F8576}" destId="{B6D3F241-EBE0-4BEE-A9BB-CB95647DF1DA}" srcOrd="0" destOrd="0" presId="urn:microsoft.com/office/officeart/2005/8/layout/hList1"/>
    <dgm:cxn modelId="{E721CE47-5354-4956-A07D-7E3B224A4F3E}" type="presOf" srcId="{B183656E-D300-4342-8E03-4A87E26C69B9}" destId="{409E2051-EACA-4910-A698-93F9D0B5726C}" srcOrd="0" destOrd="0" presId="urn:microsoft.com/office/officeart/2005/8/layout/hList1"/>
    <dgm:cxn modelId="{A48092C5-B363-4D3B-B8AD-5C78F2B96EE8}" srcId="{B183656E-D300-4342-8E03-4A87E26C69B9}" destId="{CBB1AF5B-678F-4B69-BFEB-FD3AFA0F8576}" srcOrd="1" destOrd="0" parTransId="{C639A61F-4F37-4A37-8AB5-68AD0FC0C9EB}" sibTransId="{063DB63A-64EE-44AD-8799-4D6898305574}"/>
    <dgm:cxn modelId="{5793C6D4-2DF5-4A5A-AFB0-D9416D066547}" srcId="{CBB1AF5B-678F-4B69-BFEB-FD3AFA0F8576}" destId="{E743C4EA-8849-4BCA-9633-57D925E6E03B}" srcOrd="0" destOrd="0" parTransId="{4B360D80-3335-41E8-A285-A9BD22F676FE}" sibTransId="{94AEBCDF-8511-492E-BA23-801E67CD9A34}"/>
    <dgm:cxn modelId="{FFA14B37-FAE6-47B5-A6E0-6D3AA6CDBFC0}" srcId="{CBB1AF5B-678F-4B69-BFEB-FD3AFA0F8576}" destId="{1E04C99C-055D-4689-BCB9-8E60421C78C6}" srcOrd="2" destOrd="0" parTransId="{6BEC4E91-772A-4455-9D0C-D2655BE58F26}" sibTransId="{89917DCE-6A94-4CBA-BD42-36ADB1A793A7}"/>
    <dgm:cxn modelId="{B1E9DA52-52B8-462A-B772-91B4FDD215A9}" srcId="{B183656E-D300-4342-8E03-4A87E26C69B9}" destId="{46ED0520-F4F7-42C7-B5FB-48014D17DFAC}" srcOrd="0" destOrd="0" parTransId="{DFBADD1A-A020-4470-804F-AFB6A58864FC}" sibTransId="{D7D087CD-8A98-4360-A7F0-6D1F6BAE9134}"/>
    <dgm:cxn modelId="{4393DC1B-11CF-4E8E-8951-977F3FC43167}" type="presOf" srcId="{E743C4EA-8849-4BCA-9633-57D925E6E03B}" destId="{CB21D777-0097-4158-AE4F-CF04854A9FA4}" srcOrd="0" destOrd="0" presId="urn:microsoft.com/office/officeart/2005/8/layout/hList1"/>
    <dgm:cxn modelId="{B912E911-2529-4103-9F4D-83CBAC794026}" srcId="{46ED0520-F4F7-42C7-B5FB-48014D17DFAC}" destId="{F1702E20-CA56-4E2C-939B-EF8B93E5E52A}" srcOrd="0" destOrd="0" parTransId="{713EAD3C-FF16-4FB6-B6B3-38AA8EFCB3C9}" sibTransId="{5923B02E-4001-480C-9768-4C14ABD0C774}"/>
    <dgm:cxn modelId="{3C1B431C-0896-4916-BC8A-30366017BCB7}" srcId="{46ED0520-F4F7-42C7-B5FB-48014D17DFAC}" destId="{604D558F-3F60-4C5B-8FD7-1F8894E39185}" srcOrd="1" destOrd="0" parTransId="{3B72BDAB-EF71-4FE2-B705-E2F725C1F643}" sibTransId="{4E03BDF7-5205-487B-9F29-8E17ED795CEE}"/>
    <dgm:cxn modelId="{9FBFD61D-B10E-491E-A543-A85623AE3DE5}" type="presOf" srcId="{46ED0520-F4F7-42C7-B5FB-48014D17DFAC}" destId="{BF210A3D-3B88-48B0-8565-3F881E80631F}" srcOrd="0" destOrd="0" presId="urn:microsoft.com/office/officeart/2005/8/layout/hList1"/>
    <dgm:cxn modelId="{795019B3-6BF8-49DD-865C-AECB5DCA2B98}" type="presOf" srcId="{D7EBF43B-5E44-4DAF-8B21-F1E095E41102}" destId="{CB21D777-0097-4158-AE4F-CF04854A9FA4}" srcOrd="0" destOrd="1" presId="urn:microsoft.com/office/officeart/2005/8/layout/hList1"/>
    <dgm:cxn modelId="{6D42C3AF-A95E-42F9-8876-1BBB681A4174}" type="presParOf" srcId="{409E2051-EACA-4910-A698-93F9D0B5726C}" destId="{82BB870E-2F5F-443E-98CF-91D60B414A69}" srcOrd="0" destOrd="0" presId="urn:microsoft.com/office/officeart/2005/8/layout/hList1"/>
    <dgm:cxn modelId="{48A6A65B-BFD6-4760-ACC3-6984C0409E40}" type="presParOf" srcId="{82BB870E-2F5F-443E-98CF-91D60B414A69}" destId="{BF210A3D-3B88-48B0-8565-3F881E80631F}" srcOrd="0" destOrd="0" presId="urn:microsoft.com/office/officeart/2005/8/layout/hList1"/>
    <dgm:cxn modelId="{8E9EE58F-CB04-47A4-B035-F7D6F6F7EA64}" type="presParOf" srcId="{82BB870E-2F5F-443E-98CF-91D60B414A69}" destId="{1EEA1889-683D-4AC7-8714-919F0484060B}" srcOrd="1" destOrd="0" presId="urn:microsoft.com/office/officeart/2005/8/layout/hList1"/>
    <dgm:cxn modelId="{F2E2D126-EE72-4BB3-9D23-4608B3FC4A91}" type="presParOf" srcId="{409E2051-EACA-4910-A698-93F9D0B5726C}" destId="{4132CF30-1596-44C7-98D5-8C758DF24178}" srcOrd="1" destOrd="0" presId="urn:microsoft.com/office/officeart/2005/8/layout/hList1"/>
    <dgm:cxn modelId="{AF1762B5-FCB5-4978-B349-203503D11B7C}" type="presParOf" srcId="{409E2051-EACA-4910-A698-93F9D0B5726C}" destId="{C52FA7C5-7D0D-4E18-9783-15ABCF82A68C}" srcOrd="2" destOrd="0" presId="urn:microsoft.com/office/officeart/2005/8/layout/hList1"/>
    <dgm:cxn modelId="{EFF16B1C-A365-4CE1-AB43-469136E6050F}" type="presParOf" srcId="{C52FA7C5-7D0D-4E18-9783-15ABCF82A68C}" destId="{B6D3F241-EBE0-4BEE-A9BB-CB95647DF1DA}" srcOrd="0" destOrd="0" presId="urn:microsoft.com/office/officeart/2005/8/layout/hList1"/>
    <dgm:cxn modelId="{8D3FC469-796F-47C4-B98A-3839F0A05D09}" type="presParOf" srcId="{C52FA7C5-7D0D-4E18-9783-15ABCF82A68C}" destId="{CB21D777-0097-4158-AE4F-CF04854A9FA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20B15DE-B831-43B7-A5D4-01F279C8E4BF}" type="doc">
      <dgm:prSet loTypeId="urn:microsoft.com/office/officeart/2016/7/layout/ChevronBlockProcess" loCatId="process" qsTypeId="urn:microsoft.com/office/officeart/2005/8/quickstyle/simple2" qsCatId="simple" csTypeId="urn:microsoft.com/office/officeart/2005/8/colors/colorful4" csCatId="colorful"/>
      <dgm:spPr/>
      <dgm:t>
        <a:bodyPr/>
        <a:lstStyle/>
        <a:p>
          <a:endParaRPr lang="en-US"/>
        </a:p>
      </dgm:t>
    </dgm:pt>
    <dgm:pt modelId="{2922F666-243E-421B-860B-81ED2C7EEC09}">
      <dgm:prSet/>
      <dgm:spPr/>
      <dgm:t>
        <a:bodyPr/>
        <a:lstStyle/>
        <a:p>
          <a:r>
            <a:rPr lang="en-US"/>
            <a:t>Karen R. Harker, MLIS, MPH</a:t>
          </a:r>
        </a:p>
      </dgm:t>
    </dgm:pt>
    <dgm:pt modelId="{57EE9B96-245E-4164-BF3D-2B7FE79EA16C}" type="parTrans" cxnId="{28271157-8FAD-44FD-9ED6-73D74C6C705D}">
      <dgm:prSet/>
      <dgm:spPr/>
      <dgm:t>
        <a:bodyPr/>
        <a:lstStyle/>
        <a:p>
          <a:endParaRPr lang="en-US" sz="2400"/>
        </a:p>
      </dgm:t>
    </dgm:pt>
    <dgm:pt modelId="{899EC279-2EB0-4A08-861E-B637DB66333A}" type="sibTrans" cxnId="{28271157-8FAD-44FD-9ED6-73D74C6C705D}">
      <dgm:prSet/>
      <dgm:spPr/>
      <dgm:t>
        <a:bodyPr/>
        <a:lstStyle/>
        <a:p>
          <a:endParaRPr lang="en-US"/>
        </a:p>
      </dgm:t>
    </dgm:pt>
    <dgm:pt modelId="{53EAD9F0-BF72-42F1-B90E-5518D1AD4508}">
      <dgm:prSet custT="1"/>
      <dgm:spPr/>
      <dgm:t>
        <a:bodyPr/>
        <a:lstStyle/>
        <a:p>
          <a:r>
            <a:rPr lang="en-US" sz="1800" i="1" dirty="0"/>
            <a:t>Collection Assessment Librarian</a:t>
          </a:r>
          <a:endParaRPr lang="en-US" sz="1800" dirty="0"/>
        </a:p>
      </dgm:t>
    </dgm:pt>
    <dgm:pt modelId="{BEE930EB-0114-4DBB-81C4-993F90D3747B}" type="parTrans" cxnId="{EFAB5C7A-0280-4EBD-A863-9E2CA677709E}">
      <dgm:prSet/>
      <dgm:spPr/>
      <dgm:t>
        <a:bodyPr/>
        <a:lstStyle/>
        <a:p>
          <a:endParaRPr lang="en-US" sz="2400"/>
        </a:p>
      </dgm:t>
    </dgm:pt>
    <dgm:pt modelId="{F6808623-0056-4099-8634-4C2CEE538DE7}" type="sibTrans" cxnId="{EFAB5C7A-0280-4EBD-A863-9E2CA677709E}">
      <dgm:prSet/>
      <dgm:spPr/>
      <dgm:t>
        <a:bodyPr/>
        <a:lstStyle/>
        <a:p>
          <a:endParaRPr lang="en-US"/>
        </a:p>
      </dgm:t>
    </dgm:pt>
    <dgm:pt modelId="{01640528-AF7B-43E6-B504-E632C7FCE609}">
      <dgm:prSet custT="1"/>
      <dgm:spPr/>
      <dgm:t>
        <a:bodyPr/>
        <a:lstStyle/>
        <a:p>
          <a:r>
            <a:rPr lang="en-US" sz="1800" i="1">
              <a:hlinkClick xmlns:r="http://schemas.openxmlformats.org/officeDocument/2006/relationships" r:id="rId1"/>
            </a:rPr>
            <a:t>Karen.harker@unt.edu</a:t>
          </a:r>
          <a:r>
            <a:rPr lang="en-US" sz="1800" i="1"/>
            <a:t> </a:t>
          </a:r>
          <a:endParaRPr lang="en-US" sz="1800"/>
        </a:p>
      </dgm:t>
    </dgm:pt>
    <dgm:pt modelId="{8C5B2E71-B4A0-4CC0-ACBA-9B0E4B03C659}" type="parTrans" cxnId="{64713ECC-F179-4F6D-ADCA-6E89CE2CEB3C}">
      <dgm:prSet/>
      <dgm:spPr/>
      <dgm:t>
        <a:bodyPr/>
        <a:lstStyle/>
        <a:p>
          <a:endParaRPr lang="en-US" sz="2400"/>
        </a:p>
      </dgm:t>
    </dgm:pt>
    <dgm:pt modelId="{20A0BE74-E03F-4A16-9A9B-5D48B6BD41C4}" type="sibTrans" cxnId="{64713ECC-F179-4F6D-ADCA-6E89CE2CEB3C}">
      <dgm:prSet/>
      <dgm:spPr/>
      <dgm:t>
        <a:bodyPr/>
        <a:lstStyle/>
        <a:p>
          <a:endParaRPr lang="en-US"/>
        </a:p>
      </dgm:t>
    </dgm:pt>
    <dgm:pt modelId="{3805D3FD-EE05-42FC-9347-0749B736F8F8}">
      <dgm:prSet custT="1"/>
      <dgm:spPr/>
      <dgm:t>
        <a:bodyPr/>
        <a:lstStyle/>
        <a:p>
          <a:r>
            <a:rPr lang="en-US" sz="1800" i="1"/>
            <a:t>More information: </a:t>
          </a:r>
          <a:r>
            <a:rPr lang="en-US" sz="1800" i="1">
              <a:hlinkClick xmlns:r="http://schemas.openxmlformats.org/officeDocument/2006/relationships" r:id="rId2"/>
            </a:rPr>
            <a:t>https://facultyinfo.unt.edu/faculty-profile?profile=krh0186</a:t>
          </a:r>
          <a:r>
            <a:rPr lang="en-US" sz="1800" i="1"/>
            <a:t> </a:t>
          </a:r>
          <a:endParaRPr lang="en-US" sz="1800"/>
        </a:p>
      </dgm:t>
    </dgm:pt>
    <dgm:pt modelId="{C73F7D88-7AB7-4CA4-A703-6275D78A3680}" type="parTrans" cxnId="{06F09A21-34B7-44D1-9901-E43AA9A857FD}">
      <dgm:prSet/>
      <dgm:spPr/>
      <dgm:t>
        <a:bodyPr/>
        <a:lstStyle/>
        <a:p>
          <a:endParaRPr lang="en-US" sz="2400"/>
        </a:p>
      </dgm:t>
    </dgm:pt>
    <dgm:pt modelId="{CA0DCDE2-C440-426A-8BF6-34A7E78CE54E}" type="sibTrans" cxnId="{06F09A21-34B7-44D1-9901-E43AA9A857FD}">
      <dgm:prSet/>
      <dgm:spPr/>
      <dgm:t>
        <a:bodyPr/>
        <a:lstStyle/>
        <a:p>
          <a:endParaRPr lang="en-US"/>
        </a:p>
      </dgm:t>
    </dgm:pt>
    <dgm:pt modelId="{E8CF761D-59FB-4C7D-9A95-EBCD5218CD99}">
      <dgm:prSet/>
      <dgm:spPr/>
      <dgm:t>
        <a:bodyPr/>
        <a:lstStyle/>
        <a:p>
          <a:r>
            <a:rPr lang="en-US"/>
            <a:t>Laurel Crawford, MLIS</a:t>
          </a:r>
        </a:p>
      </dgm:t>
    </dgm:pt>
    <dgm:pt modelId="{4E9A4D42-E1D2-4C45-A767-7EA900119687}" type="parTrans" cxnId="{D2855E79-4530-4A54-9894-2C4CE6E5ECBC}">
      <dgm:prSet/>
      <dgm:spPr/>
      <dgm:t>
        <a:bodyPr/>
        <a:lstStyle/>
        <a:p>
          <a:endParaRPr lang="en-US" sz="2400"/>
        </a:p>
      </dgm:t>
    </dgm:pt>
    <dgm:pt modelId="{892739C8-1BC0-4228-BEDC-6DC7F00A5293}" type="sibTrans" cxnId="{D2855E79-4530-4A54-9894-2C4CE6E5ECBC}">
      <dgm:prSet/>
      <dgm:spPr/>
      <dgm:t>
        <a:bodyPr/>
        <a:lstStyle/>
        <a:p>
          <a:endParaRPr lang="en-US"/>
        </a:p>
      </dgm:t>
    </dgm:pt>
    <dgm:pt modelId="{B042B339-1AD7-41A7-9733-1135C3F87610}">
      <dgm:prSet custT="1"/>
      <dgm:spPr/>
      <dgm:t>
        <a:bodyPr/>
        <a:lstStyle/>
        <a:p>
          <a:r>
            <a:rPr lang="en-US" sz="1800" i="1"/>
            <a:t>Head of Collection Development Department</a:t>
          </a:r>
          <a:endParaRPr lang="en-US" sz="1800"/>
        </a:p>
      </dgm:t>
    </dgm:pt>
    <dgm:pt modelId="{FF3D3E51-9144-44B9-A5E2-0805353BDA61}" type="parTrans" cxnId="{7585C7C8-727E-4CC5-B3BE-A7DB7D33C2CA}">
      <dgm:prSet/>
      <dgm:spPr/>
      <dgm:t>
        <a:bodyPr/>
        <a:lstStyle/>
        <a:p>
          <a:endParaRPr lang="en-US" sz="2400"/>
        </a:p>
      </dgm:t>
    </dgm:pt>
    <dgm:pt modelId="{98DF594A-F08D-4247-83D2-C8AFEC161FB0}" type="sibTrans" cxnId="{7585C7C8-727E-4CC5-B3BE-A7DB7D33C2CA}">
      <dgm:prSet/>
      <dgm:spPr/>
      <dgm:t>
        <a:bodyPr/>
        <a:lstStyle/>
        <a:p>
          <a:endParaRPr lang="en-US"/>
        </a:p>
      </dgm:t>
    </dgm:pt>
    <dgm:pt modelId="{3FC84E77-AC4D-4A3F-9EFF-71A03FA9FF28}">
      <dgm:prSet custT="1"/>
      <dgm:spPr/>
      <dgm:t>
        <a:bodyPr/>
        <a:lstStyle/>
        <a:p>
          <a:r>
            <a:rPr lang="en-US" sz="1800" i="1">
              <a:hlinkClick xmlns:r="http://schemas.openxmlformats.org/officeDocument/2006/relationships" r:id="rId3"/>
            </a:rPr>
            <a:t>Laurel.Crawford@unt.edu</a:t>
          </a:r>
          <a:r>
            <a:rPr lang="en-US" sz="1800" i="1"/>
            <a:t> </a:t>
          </a:r>
          <a:endParaRPr lang="en-US" sz="1800"/>
        </a:p>
      </dgm:t>
    </dgm:pt>
    <dgm:pt modelId="{EA766F63-514D-43A5-A554-9804B3BB3486}" type="parTrans" cxnId="{5D5F7BE9-D8EF-4481-B8A7-2B0E061243C9}">
      <dgm:prSet/>
      <dgm:spPr/>
      <dgm:t>
        <a:bodyPr/>
        <a:lstStyle/>
        <a:p>
          <a:endParaRPr lang="en-US" sz="2400"/>
        </a:p>
      </dgm:t>
    </dgm:pt>
    <dgm:pt modelId="{08E02DDE-0BC3-42CB-88D4-0604AE91375A}" type="sibTrans" cxnId="{5D5F7BE9-D8EF-4481-B8A7-2B0E061243C9}">
      <dgm:prSet/>
      <dgm:spPr/>
      <dgm:t>
        <a:bodyPr/>
        <a:lstStyle/>
        <a:p>
          <a:endParaRPr lang="en-US"/>
        </a:p>
      </dgm:t>
    </dgm:pt>
    <dgm:pt modelId="{4A3EAC8A-9587-4C05-8022-E81515DC95FD}">
      <dgm:prSet custT="1"/>
      <dgm:spPr/>
      <dgm:t>
        <a:bodyPr/>
        <a:lstStyle/>
        <a:p>
          <a:r>
            <a:rPr lang="en-US" sz="1800" i="1"/>
            <a:t>More information: </a:t>
          </a:r>
          <a:r>
            <a:rPr lang="en-US" sz="1800" i="1">
              <a:hlinkClick xmlns:r="http://schemas.openxmlformats.org/officeDocument/2006/relationships" r:id="rId4"/>
            </a:rPr>
            <a:t>https://facultyinfo.unt.edu/faculty-profile?profile=lsc0082</a:t>
          </a:r>
          <a:r>
            <a:rPr lang="en-US" sz="1800" i="1"/>
            <a:t> </a:t>
          </a:r>
          <a:endParaRPr lang="en-US" sz="1800"/>
        </a:p>
      </dgm:t>
    </dgm:pt>
    <dgm:pt modelId="{2BC96931-06C0-48DE-B82E-8FC4AF2693CD}" type="parTrans" cxnId="{47AD9A2D-681D-4E32-883D-A1C8A58FEE49}">
      <dgm:prSet/>
      <dgm:spPr/>
      <dgm:t>
        <a:bodyPr/>
        <a:lstStyle/>
        <a:p>
          <a:endParaRPr lang="en-US" sz="2400"/>
        </a:p>
      </dgm:t>
    </dgm:pt>
    <dgm:pt modelId="{887E81A2-6A9D-4EBA-AC22-588E4480F36B}" type="sibTrans" cxnId="{47AD9A2D-681D-4E32-883D-A1C8A58FEE49}">
      <dgm:prSet/>
      <dgm:spPr/>
      <dgm:t>
        <a:bodyPr/>
        <a:lstStyle/>
        <a:p>
          <a:endParaRPr lang="en-US"/>
        </a:p>
      </dgm:t>
    </dgm:pt>
    <dgm:pt modelId="{ED516309-2749-4953-8C2B-1B1181ECF018}">
      <dgm:prSet/>
      <dgm:spPr/>
      <dgm:t>
        <a:bodyPr/>
        <a:lstStyle/>
        <a:p>
          <a:r>
            <a:rPr lang="en-US"/>
            <a:t>Coby Condrey, MLIS</a:t>
          </a:r>
        </a:p>
      </dgm:t>
    </dgm:pt>
    <dgm:pt modelId="{DB01B33D-4DAF-43C2-A9D3-E1267BEC1697}" type="parTrans" cxnId="{1418DC12-B2A6-46AD-9111-91C0E1B278FB}">
      <dgm:prSet/>
      <dgm:spPr/>
      <dgm:t>
        <a:bodyPr/>
        <a:lstStyle/>
        <a:p>
          <a:endParaRPr lang="en-US" sz="2400"/>
        </a:p>
      </dgm:t>
    </dgm:pt>
    <dgm:pt modelId="{F40CB6C7-231B-4723-BC4F-EB0E0676B412}" type="sibTrans" cxnId="{1418DC12-B2A6-46AD-9111-91C0E1B278FB}">
      <dgm:prSet/>
      <dgm:spPr/>
      <dgm:t>
        <a:bodyPr/>
        <a:lstStyle/>
        <a:p>
          <a:endParaRPr lang="en-US"/>
        </a:p>
      </dgm:t>
    </dgm:pt>
    <dgm:pt modelId="{72A3B583-C69E-479A-8964-C64C42FEF704}">
      <dgm:prSet custT="1"/>
      <dgm:spPr/>
      <dgm:t>
        <a:bodyPr/>
        <a:lstStyle/>
        <a:p>
          <a:r>
            <a:rPr lang="en-US" sz="1800" i="1"/>
            <a:t>Collection Development Liaison Librarian</a:t>
          </a:r>
          <a:endParaRPr lang="en-US" sz="1800"/>
        </a:p>
      </dgm:t>
    </dgm:pt>
    <dgm:pt modelId="{4B112E4D-2236-40B5-A897-5E2D1FEDC6C4}" type="parTrans" cxnId="{26F38EA7-4231-406B-B27B-C475D208142D}">
      <dgm:prSet/>
      <dgm:spPr/>
      <dgm:t>
        <a:bodyPr/>
        <a:lstStyle/>
        <a:p>
          <a:endParaRPr lang="en-US" sz="2400"/>
        </a:p>
      </dgm:t>
    </dgm:pt>
    <dgm:pt modelId="{CCE82239-1D67-4FDB-89E7-CC5F46E4B162}" type="sibTrans" cxnId="{26F38EA7-4231-406B-B27B-C475D208142D}">
      <dgm:prSet/>
      <dgm:spPr/>
      <dgm:t>
        <a:bodyPr/>
        <a:lstStyle/>
        <a:p>
          <a:endParaRPr lang="en-US"/>
        </a:p>
      </dgm:t>
    </dgm:pt>
    <dgm:pt modelId="{EAE86051-C949-4D21-A41E-D08DC39F002B}">
      <dgm:prSet custT="1"/>
      <dgm:spPr/>
      <dgm:t>
        <a:bodyPr/>
        <a:lstStyle/>
        <a:p>
          <a:r>
            <a:rPr lang="en-US" sz="1800" i="1">
              <a:hlinkClick xmlns:r="http://schemas.openxmlformats.org/officeDocument/2006/relationships" r:id="rId5"/>
            </a:rPr>
            <a:t>Coby.Condrey@unt.edu</a:t>
          </a:r>
          <a:r>
            <a:rPr lang="en-US" sz="1800" i="1"/>
            <a:t> </a:t>
          </a:r>
          <a:endParaRPr lang="en-US" sz="1800"/>
        </a:p>
      </dgm:t>
    </dgm:pt>
    <dgm:pt modelId="{9B2FAB95-EBA3-4286-B257-78ED1FCFF5F9}" type="parTrans" cxnId="{04E75C4A-B7B8-465A-8DB6-3A0E868BDA36}">
      <dgm:prSet/>
      <dgm:spPr/>
      <dgm:t>
        <a:bodyPr/>
        <a:lstStyle/>
        <a:p>
          <a:endParaRPr lang="en-US" sz="2400"/>
        </a:p>
      </dgm:t>
    </dgm:pt>
    <dgm:pt modelId="{FAF5CA60-123F-4BD0-8ABD-ECEBA2EFD07B}" type="sibTrans" cxnId="{04E75C4A-B7B8-465A-8DB6-3A0E868BDA36}">
      <dgm:prSet/>
      <dgm:spPr/>
      <dgm:t>
        <a:bodyPr/>
        <a:lstStyle/>
        <a:p>
          <a:endParaRPr lang="en-US"/>
        </a:p>
      </dgm:t>
    </dgm:pt>
    <dgm:pt modelId="{F0D6C9A4-1F27-4F11-9FF1-DF2CE7894F33}">
      <dgm:prSet custT="1"/>
      <dgm:spPr/>
      <dgm:t>
        <a:bodyPr/>
        <a:lstStyle/>
        <a:p>
          <a:r>
            <a:rPr lang="en-US" sz="1800" i="1"/>
            <a:t>More information: </a:t>
          </a:r>
          <a:r>
            <a:rPr lang="en-US" sz="1800" i="1">
              <a:hlinkClick xmlns:r="http://schemas.openxmlformats.org/officeDocument/2006/relationships" r:id="rId6"/>
            </a:rPr>
            <a:t>https://facultyinfo.unt.edu/faculty-profile?cnc0137</a:t>
          </a:r>
          <a:r>
            <a:rPr lang="en-US" sz="1800" i="1"/>
            <a:t> </a:t>
          </a:r>
          <a:endParaRPr lang="en-US" sz="1800"/>
        </a:p>
      </dgm:t>
    </dgm:pt>
    <dgm:pt modelId="{7D9DE2DC-1FC5-4EFD-B8DB-F212BE31F0A0}" type="parTrans" cxnId="{384D9676-8DC2-4C25-BE52-A5CB29061F72}">
      <dgm:prSet/>
      <dgm:spPr/>
      <dgm:t>
        <a:bodyPr/>
        <a:lstStyle/>
        <a:p>
          <a:endParaRPr lang="en-US" sz="2400"/>
        </a:p>
      </dgm:t>
    </dgm:pt>
    <dgm:pt modelId="{92B4109F-65ED-45FE-98D0-0BA115594D37}" type="sibTrans" cxnId="{384D9676-8DC2-4C25-BE52-A5CB29061F72}">
      <dgm:prSet/>
      <dgm:spPr/>
      <dgm:t>
        <a:bodyPr/>
        <a:lstStyle/>
        <a:p>
          <a:endParaRPr lang="en-US"/>
        </a:p>
      </dgm:t>
    </dgm:pt>
    <dgm:pt modelId="{3EFA2456-BC53-4FE7-8549-609DF338391A}" type="pres">
      <dgm:prSet presAssocID="{420B15DE-B831-43B7-A5D4-01F279C8E4BF}" presName="Name0" presStyleCnt="0">
        <dgm:presLayoutVars>
          <dgm:dir/>
          <dgm:animLvl val="lvl"/>
          <dgm:resizeHandles val="exact"/>
        </dgm:presLayoutVars>
      </dgm:prSet>
      <dgm:spPr/>
      <dgm:t>
        <a:bodyPr/>
        <a:lstStyle/>
        <a:p>
          <a:endParaRPr lang="en-US"/>
        </a:p>
      </dgm:t>
    </dgm:pt>
    <dgm:pt modelId="{83633009-1C1A-49BA-8D63-70DDAC416485}" type="pres">
      <dgm:prSet presAssocID="{2922F666-243E-421B-860B-81ED2C7EEC09}" presName="composite" presStyleCnt="0"/>
      <dgm:spPr/>
    </dgm:pt>
    <dgm:pt modelId="{CC9A00CF-AE7D-4F68-99EB-AD1C826A8FE5}" type="pres">
      <dgm:prSet presAssocID="{2922F666-243E-421B-860B-81ED2C7EEC09}" presName="parTx" presStyleLbl="alignNode1" presStyleIdx="0" presStyleCnt="3">
        <dgm:presLayoutVars>
          <dgm:chMax val="0"/>
          <dgm:chPref val="0"/>
        </dgm:presLayoutVars>
      </dgm:prSet>
      <dgm:spPr/>
      <dgm:t>
        <a:bodyPr/>
        <a:lstStyle/>
        <a:p>
          <a:endParaRPr lang="en-US"/>
        </a:p>
      </dgm:t>
    </dgm:pt>
    <dgm:pt modelId="{3A6D68A4-4AED-4526-81C2-E80DBE55FBC6}" type="pres">
      <dgm:prSet presAssocID="{2922F666-243E-421B-860B-81ED2C7EEC09}" presName="desTx" presStyleLbl="alignAccFollowNode1" presStyleIdx="0" presStyleCnt="3">
        <dgm:presLayoutVars/>
      </dgm:prSet>
      <dgm:spPr/>
      <dgm:t>
        <a:bodyPr/>
        <a:lstStyle/>
        <a:p>
          <a:endParaRPr lang="en-US"/>
        </a:p>
      </dgm:t>
    </dgm:pt>
    <dgm:pt modelId="{DDFF4EC2-F801-4A99-937D-B812E121F146}" type="pres">
      <dgm:prSet presAssocID="{899EC279-2EB0-4A08-861E-B637DB66333A}" presName="space" presStyleCnt="0"/>
      <dgm:spPr/>
    </dgm:pt>
    <dgm:pt modelId="{A4CDFEB3-A8D0-47A9-9ECB-1A8163AC3696}" type="pres">
      <dgm:prSet presAssocID="{E8CF761D-59FB-4C7D-9A95-EBCD5218CD99}" presName="composite" presStyleCnt="0"/>
      <dgm:spPr/>
    </dgm:pt>
    <dgm:pt modelId="{25454636-61C5-4E23-A88A-46BF15079BA3}" type="pres">
      <dgm:prSet presAssocID="{E8CF761D-59FB-4C7D-9A95-EBCD5218CD99}" presName="parTx" presStyleLbl="alignNode1" presStyleIdx="1" presStyleCnt="3">
        <dgm:presLayoutVars>
          <dgm:chMax val="0"/>
          <dgm:chPref val="0"/>
        </dgm:presLayoutVars>
      </dgm:prSet>
      <dgm:spPr/>
      <dgm:t>
        <a:bodyPr/>
        <a:lstStyle/>
        <a:p>
          <a:endParaRPr lang="en-US"/>
        </a:p>
      </dgm:t>
    </dgm:pt>
    <dgm:pt modelId="{B437685C-1FA1-47CF-BB70-4745F06043AC}" type="pres">
      <dgm:prSet presAssocID="{E8CF761D-59FB-4C7D-9A95-EBCD5218CD99}" presName="desTx" presStyleLbl="alignAccFollowNode1" presStyleIdx="1" presStyleCnt="3">
        <dgm:presLayoutVars/>
      </dgm:prSet>
      <dgm:spPr/>
      <dgm:t>
        <a:bodyPr/>
        <a:lstStyle/>
        <a:p>
          <a:endParaRPr lang="en-US"/>
        </a:p>
      </dgm:t>
    </dgm:pt>
    <dgm:pt modelId="{2759ACFD-1BD4-4470-BB65-300EEA794851}" type="pres">
      <dgm:prSet presAssocID="{892739C8-1BC0-4228-BEDC-6DC7F00A5293}" presName="space" presStyleCnt="0"/>
      <dgm:spPr/>
    </dgm:pt>
    <dgm:pt modelId="{A7A8DC0F-159F-4070-95D5-09C0DA794F79}" type="pres">
      <dgm:prSet presAssocID="{ED516309-2749-4953-8C2B-1B1181ECF018}" presName="composite" presStyleCnt="0"/>
      <dgm:spPr/>
    </dgm:pt>
    <dgm:pt modelId="{B759D131-C439-42ED-871E-E8F993810780}" type="pres">
      <dgm:prSet presAssocID="{ED516309-2749-4953-8C2B-1B1181ECF018}" presName="parTx" presStyleLbl="alignNode1" presStyleIdx="2" presStyleCnt="3">
        <dgm:presLayoutVars>
          <dgm:chMax val="0"/>
          <dgm:chPref val="0"/>
        </dgm:presLayoutVars>
      </dgm:prSet>
      <dgm:spPr/>
      <dgm:t>
        <a:bodyPr/>
        <a:lstStyle/>
        <a:p>
          <a:endParaRPr lang="en-US"/>
        </a:p>
      </dgm:t>
    </dgm:pt>
    <dgm:pt modelId="{FFBEE734-6986-4208-B916-415332D5A0B7}" type="pres">
      <dgm:prSet presAssocID="{ED516309-2749-4953-8C2B-1B1181ECF018}" presName="desTx" presStyleLbl="alignAccFollowNode1" presStyleIdx="2" presStyleCnt="3">
        <dgm:presLayoutVars/>
      </dgm:prSet>
      <dgm:spPr/>
      <dgm:t>
        <a:bodyPr/>
        <a:lstStyle/>
        <a:p>
          <a:endParaRPr lang="en-US"/>
        </a:p>
      </dgm:t>
    </dgm:pt>
  </dgm:ptLst>
  <dgm:cxnLst>
    <dgm:cxn modelId="{7DFBC163-0015-4848-AFAF-04DA9FE67D43}" type="presOf" srcId="{B042B339-1AD7-41A7-9733-1135C3F87610}" destId="{B437685C-1FA1-47CF-BB70-4745F06043AC}" srcOrd="0" destOrd="0" presId="urn:microsoft.com/office/officeart/2016/7/layout/ChevronBlockProcess"/>
    <dgm:cxn modelId="{0CBEBCF3-60A3-4CAC-8E23-B4E4C6E13351}" type="presOf" srcId="{01640528-AF7B-43E6-B504-E632C7FCE609}" destId="{3A6D68A4-4AED-4526-81C2-E80DBE55FBC6}" srcOrd="0" destOrd="1" presId="urn:microsoft.com/office/officeart/2016/7/layout/ChevronBlockProcess"/>
    <dgm:cxn modelId="{47AD9A2D-681D-4E32-883D-A1C8A58FEE49}" srcId="{E8CF761D-59FB-4C7D-9A95-EBCD5218CD99}" destId="{4A3EAC8A-9587-4C05-8022-E81515DC95FD}" srcOrd="2" destOrd="0" parTransId="{2BC96931-06C0-48DE-B82E-8FC4AF2693CD}" sibTransId="{887E81A2-6A9D-4EBA-AC22-588E4480F36B}"/>
    <dgm:cxn modelId="{145F3C27-24DA-473E-8D44-8D5F5EA0DABF}" type="presOf" srcId="{ED516309-2749-4953-8C2B-1B1181ECF018}" destId="{B759D131-C439-42ED-871E-E8F993810780}" srcOrd="0" destOrd="0" presId="urn:microsoft.com/office/officeart/2016/7/layout/ChevronBlockProcess"/>
    <dgm:cxn modelId="{C847C9DF-F4A1-4250-B137-5C0F7ACE5235}" type="presOf" srcId="{420B15DE-B831-43B7-A5D4-01F279C8E4BF}" destId="{3EFA2456-BC53-4FE7-8549-609DF338391A}" srcOrd="0" destOrd="0" presId="urn:microsoft.com/office/officeart/2016/7/layout/ChevronBlockProcess"/>
    <dgm:cxn modelId="{61EF80AC-69DC-4F3C-AFC0-C400E947D871}" type="presOf" srcId="{F0D6C9A4-1F27-4F11-9FF1-DF2CE7894F33}" destId="{FFBEE734-6986-4208-B916-415332D5A0B7}" srcOrd="0" destOrd="2" presId="urn:microsoft.com/office/officeart/2016/7/layout/ChevronBlockProcess"/>
    <dgm:cxn modelId="{CF0A3C68-26F3-4879-8CC4-3F6FFAE40049}" type="presOf" srcId="{3805D3FD-EE05-42FC-9347-0749B736F8F8}" destId="{3A6D68A4-4AED-4526-81C2-E80DBE55FBC6}" srcOrd="0" destOrd="2" presId="urn:microsoft.com/office/officeart/2016/7/layout/ChevronBlockProcess"/>
    <dgm:cxn modelId="{80DA2AE2-A9DD-4BC3-80B5-74F52F366969}" type="presOf" srcId="{2922F666-243E-421B-860B-81ED2C7EEC09}" destId="{CC9A00CF-AE7D-4F68-99EB-AD1C826A8FE5}" srcOrd="0" destOrd="0" presId="urn:microsoft.com/office/officeart/2016/7/layout/ChevronBlockProcess"/>
    <dgm:cxn modelId="{71B41300-84E6-49D9-AB61-F5F4F6C9F8A9}" type="presOf" srcId="{53EAD9F0-BF72-42F1-B90E-5518D1AD4508}" destId="{3A6D68A4-4AED-4526-81C2-E80DBE55FBC6}" srcOrd="0" destOrd="0" presId="urn:microsoft.com/office/officeart/2016/7/layout/ChevronBlockProcess"/>
    <dgm:cxn modelId="{35E63560-260A-42F3-BB7A-73B05D1BF656}" type="presOf" srcId="{4A3EAC8A-9587-4C05-8022-E81515DC95FD}" destId="{B437685C-1FA1-47CF-BB70-4745F06043AC}" srcOrd="0" destOrd="2" presId="urn:microsoft.com/office/officeart/2016/7/layout/ChevronBlockProcess"/>
    <dgm:cxn modelId="{384D9676-8DC2-4C25-BE52-A5CB29061F72}" srcId="{ED516309-2749-4953-8C2B-1B1181ECF018}" destId="{F0D6C9A4-1F27-4F11-9FF1-DF2CE7894F33}" srcOrd="2" destOrd="0" parTransId="{7D9DE2DC-1FC5-4EFD-B8DB-F212BE31F0A0}" sibTransId="{92B4109F-65ED-45FE-98D0-0BA115594D37}"/>
    <dgm:cxn modelId="{7585C7C8-727E-4CC5-B3BE-A7DB7D33C2CA}" srcId="{E8CF761D-59FB-4C7D-9A95-EBCD5218CD99}" destId="{B042B339-1AD7-41A7-9733-1135C3F87610}" srcOrd="0" destOrd="0" parTransId="{FF3D3E51-9144-44B9-A5E2-0805353BDA61}" sibTransId="{98DF594A-F08D-4247-83D2-C8AFEC161FB0}"/>
    <dgm:cxn modelId="{64C0EFD4-20F1-41AC-950C-4EA8D4F16EB6}" type="presOf" srcId="{E8CF761D-59FB-4C7D-9A95-EBCD5218CD99}" destId="{25454636-61C5-4E23-A88A-46BF15079BA3}" srcOrd="0" destOrd="0" presId="urn:microsoft.com/office/officeart/2016/7/layout/ChevronBlockProcess"/>
    <dgm:cxn modelId="{F26841E0-AB5A-4BC9-9B6A-9F3086C895D5}" type="presOf" srcId="{72A3B583-C69E-479A-8964-C64C42FEF704}" destId="{FFBEE734-6986-4208-B916-415332D5A0B7}" srcOrd="0" destOrd="0" presId="urn:microsoft.com/office/officeart/2016/7/layout/ChevronBlockProcess"/>
    <dgm:cxn modelId="{26F38EA7-4231-406B-B27B-C475D208142D}" srcId="{ED516309-2749-4953-8C2B-1B1181ECF018}" destId="{72A3B583-C69E-479A-8964-C64C42FEF704}" srcOrd="0" destOrd="0" parTransId="{4B112E4D-2236-40B5-A897-5E2D1FEDC6C4}" sibTransId="{CCE82239-1D67-4FDB-89E7-CC5F46E4B162}"/>
    <dgm:cxn modelId="{5D5F7BE9-D8EF-4481-B8A7-2B0E061243C9}" srcId="{E8CF761D-59FB-4C7D-9A95-EBCD5218CD99}" destId="{3FC84E77-AC4D-4A3F-9EFF-71A03FA9FF28}" srcOrd="1" destOrd="0" parTransId="{EA766F63-514D-43A5-A554-9804B3BB3486}" sibTransId="{08E02DDE-0BC3-42CB-88D4-0604AE91375A}"/>
    <dgm:cxn modelId="{06F09A21-34B7-44D1-9901-E43AA9A857FD}" srcId="{2922F666-243E-421B-860B-81ED2C7EEC09}" destId="{3805D3FD-EE05-42FC-9347-0749B736F8F8}" srcOrd="2" destOrd="0" parTransId="{C73F7D88-7AB7-4CA4-A703-6275D78A3680}" sibTransId="{CA0DCDE2-C440-426A-8BF6-34A7E78CE54E}"/>
    <dgm:cxn modelId="{04E75C4A-B7B8-465A-8DB6-3A0E868BDA36}" srcId="{ED516309-2749-4953-8C2B-1B1181ECF018}" destId="{EAE86051-C949-4D21-A41E-D08DC39F002B}" srcOrd="1" destOrd="0" parTransId="{9B2FAB95-EBA3-4286-B257-78ED1FCFF5F9}" sibTransId="{FAF5CA60-123F-4BD0-8ABD-ECEBA2EFD07B}"/>
    <dgm:cxn modelId="{D2855E79-4530-4A54-9894-2C4CE6E5ECBC}" srcId="{420B15DE-B831-43B7-A5D4-01F279C8E4BF}" destId="{E8CF761D-59FB-4C7D-9A95-EBCD5218CD99}" srcOrd="1" destOrd="0" parTransId="{4E9A4D42-E1D2-4C45-A767-7EA900119687}" sibTransId="{892739C8-1BC0-4228-BEDC-6DC7F00A5293}"/>
    <dgm:cxn modelId="{62DA8049-DB1E-4B9E-976E-7CC72DEBE1A8}" type="presOf" srcId="{3FC84E77-AC4D-4A3F-9EFF-71A03FA9FF28}" destId="{B437685C-1FA1-47CF-BB70-4745F06043AC}" srcOrd="0" destOrd="1" presId="urn:microsoft.com/office/officeart/2016/7/layout/ChevronBlockProcess"/>
    <dgm:cxn modelId="{28271157-8FAD-44FD-9ED6-73D74C6C705D}" srcId="{420B15DE-B831-43B7-A5D4-01F279C8E4BF}" destId="{2922F666-243E-421B-860B-81ED2C7EEC09}" srcOrd="0" destOrd="0" parTransId="{57EE9B96-245E-4164-BF3D-2B7FE79EA16C}" sibTransId="{899EC279-2EB0-4A08-861E-B637DB66333A}"/>
    <dgm:cxn modelId="{1418DC12-B2A6-46AD-9111-91C0E1B278FB}" srcId="{420B15DE-B831-43B7-A5D4-01F279C8E4BF}" destId="{ED516309-2749-4953-8C2B-1B1181ECF018}" srcOrd="2" destOrd="0" parTransId="{DB01B33D-4DAF-43C2-A9D3-E1267BEC1697}" sibTransId="{F40CB6C7-231B-4723-BC4F-EB0E0676B412}"/>
    <dgm:cxn modelId="{60CACF6D-DB42-402D-95CE-1173C6F45508}" type="presOf" srcId="{EAE86051-C949-4D21-A41E-D08DC39F002B}" destId="{FFBEE734-6986-4208-B916-415332D5A0B7}" srcOrd="0" destOrd="1" presId="urn:microsoft.com/office/officeart/2016/7/layout/ChevronBlockProcess"/>
    <dgm:cxn modelId="{64713ECC-F179-4F6D-ADCA-6E89CE2CEB3C}" srcId="{2922F666-243E-421B-860B-81ED2C7EEC09}" destId="{01640528-AF7B-43E6-B504-E632C7FCE609}" srcOrd="1" destOrd="0" parTransId="{8C5B2E71-B4A0-4CC0-ACBA-9B0E4B03C659}" sibTransId="{20A0BE74-E03F-4A16-9A9B-5D48B6BD41C4}"/>
    <dgm:cxn modelId="{EFAB5C7A-0280-4EBD-A863-9E2CA677709E}" srcId="{2922F666-243E-421B-860B-81ED2C7EEC09}" destId="{53EAD9F0-BF72-42F1-B90E-5518D1AD4508}" srcOrd="0" destOrd="0" parTransId="{BEE930EB-0114-4DBB-81C4-993F90D3747B}" sibTransId="{F6808623-0056-4099-8634-4C2CEE538DE7}"/>
    <dgm:cxn modelId="{AFC7B70F-AF08-4FA0-8556-CEE00CD42625}" type="presParOf" srcId="{3EFA2456-BC53-4FE7-8549-609DF338391A}" destId="{83633009-1C1A-49BA-8D63-70DDAC416485}" srcOrd="0" destOrd="0" presId="urn:microsoft.com/office/officeart/2016/7/layout/ChevronBlockProcess"/>
    <dgm:cxn modelId="{AF786FB6-33F8-4C47-A2A4-CD61F9850D51}" type="presParOf" srcId="{83633009-1C1A-49BA-8D63-70DDAC416485}" destId="{CC9A00CF-AE7D-4F68-99EB-AD1C826A8FE5}" srcOrd="0" destOrd="0" presId="urn:microsoft.com/office/officeart/2016/7/layout/ChevronBlockProcess"/>
    <dgm:cxn modelId="{AAB40BDE-DBEC-40D5-AA15-A1497647D838}" type="presParOf" srcId="{83633009-1C1A-49BA-8D63-70DDAC416485}" destId="{3A6D68A4-4AED-4526-81C2-E80DBE55FBC6}" srcOrd="1" destOrd="0" presId="urn:microsoft.com/office/officeart/2016/7/layout/ChevronBlockProcess"/>
    <dgm:cxn modelId="{530C91B7-2660-4C93-BD41-B22E1043976E}" type="presParOf" srcId="{3EFA2456-BC53-4FE7-8549-609DF338391A}" destId="{DDFF4EC2-F801-4A99-937D-B812E121F146}" srcOrd="1" destOrd="0" presId="urn:microsoft.com/office/officeart/2016/7/layout/ChevronBlockProcess"/>
    <dgm:cxn modelId="{D715B8AD-7F33-4DB5-BE1B-A6889AD9091A}" type="presParOf" srcId="{3EFA2456-BC53-4FE7-8549-609DF338391A}" destId="{A4CDFEB3-A8D0-47A9-9ECB-1A8163AC3696}" srcOrd="2" destOrd="0" presId="urn:microsoft.com/office/officeart/2016/7/layout/ChevronBlockProcess"/>
    <dgm:cxn modelId="{5369FD87-A112-4516-AA0E-B9A053194525}" type="presParOf" srcId="{A4CDFEB3-A8D0-47A9-9ECB-1A8163AC3696}" destId="{25454636-61C5-4E23-A88A-46BF15079BA3}" srcOrd="0" destOrd="0" presId="urn:microsoft.com/office/officeart/2016/7/layout/ChevronBlockProcess"/>
    <dgm:cxn modelId="{5A531D8C-4DB7-42F9-BEA5-BA0B5B49DA8C}" type="presParOf" srcId="{A4CDFEB3-A8D0-47A9-9ECB-1A8163AC3696}" destId="{B437685C-1FA1-47CF-BB70-4745F06043AC}" srcOrd="1" destOrd="0" presId="urn:microsoft.com/office/officeart/2016/7/layout/ChevronBlockProcess"/>
    <dgm:cxn modelId="{5B9E1836-5DA0-4F1B-AB46-7F085B6E2D62}" type="presParOf" srcId="{3EFA2456-BC53-4FE7-8549-609DF338391A}" destId="{2759ACFD-1BD4-4470-BB65-300EEA794851}" srcOrd="3" destOrd="0" presId="urn:microsoft.com/office/officeart/2016/7/layout/ChevronBlockProcess"/>
    <dgm:cxn modelId="{AD4A8F55-81B8-4EE5-BDB8-6A8454A78976}" type="presParOf" srcId="{3EFA2456-BC53-4FE7-8549-609DF338391A}" destId="{A7A8DC0F-159F-4070-95D5-09C0DA794F79}" srcOrd="4" destOrd="0" presId="urn:microsoft.com/office/officeart/2016/7/layout/ChevronBlockProcess"/>
    <dgm:cxn modelId="{29D5A331-8534-4268-B016-EA56D3960BE9}" type="presParOf" srcId="{A7A8DC0F-159F-4070-95D5-09C0DA794F79}" destId="{B759D131-C439-42ED-871E-E8F993810780}" srcOrd="0" destOrd="0" presId="urn:microsoft.com/office/officeart/2016/7/layout/ChevronBlockProcess"/>
    <dgm:cxn modelId="{DA6691F2-C4DA-4835-9353-65D11FF5BC3D}" type="presParOf" srcId="{A7A8DC0F-159F-4070-95D5-09C0DA794F79}" destId="{FFBEE734-6986-4208-B916-415332D5A0B7}" srcOrd="1" destOrd="0" presId="urn:microsoft.com/office/officeart/2016/7/layout/Chevron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AD5CCC-A7CA-4538-AF76-2D2C74F90290}" type="doc">
      <dgm:prSet loTypeId="urn:microsoft.com/office/officeart/2005/8/layout/vList5" loCatId="list" qsTypeId="urn:microsoft.com/office/officeart/2005/8/quickstyle/simple1" qsCatId="simple" csTypeId="urn:microsoft.com/office/officeart/2005/8/colors/colorful4" csCatId="colorful"/>
      <dgm:spPr/>
      <dgm:t>
        <a:bodyPr/>
        <a:lstStyle/>
        <a:p>
          <a:endParaRPr lang="en-US"/>
        </a:p>
      </dgm:t>
    </dgm:pt>
    <dgm:pt modelId="{D68CDB92-C96D-4DEF-8626-176361AD9637}">
      <dgm:prSet/>
      <dgm:spPr/>
      <dgm:t>
        <a:bodyPr/>
        <a:lstStyle/>
        <a:p>
          <a:pPr rtl="0"/>
          <a:r>
            <a:rPr lang="en-US"/>
            <a:t>Evaluation of…</a:t>
          </a:r>
        </a:p>
      </dgm:t>
    </dgm:pt>
    <dgm:pt modelId="{00A3E611-9119-4AA6-89A0-7DF712DF7B5B}" type="parTrans" cxnId="{74F2CEC6-B727-481B-BBA5-49A00215FC1A}">
      <dgm:prSet/>
      <dgm:spPr/>
      <dgm:t>
        <a:bodyPr/>
        <a:lstStyle/>
        <a:p>
          <a:endParaRPr lang="en-US"/>
        </a:p>
      </dgm:t>
    </dgm:pt>
    <dgm:pt modelId="{533E04AD-96D0-4699-8989-17FD38D98A60}" type="sibTrans" cxnId="{74F2CEC6-B727-481B-BBA5-49A00215FC1A}">
      <dgm:prSet/>
      <dgm:spPr/>
      <dgm:t>
        <a:bodyPr/>
        <a:lstStyle/>
        <a:p>
          <a:endParaRPr lang="en-US"/>
        </a:p>
      </dgm:t>
    </dgm:pt>
    <dgm:pt modelId="{7463D4F2-5014-4FE8-8C57-0A144F861A64}">
      <dgm:prSet/>
      <dgm:spPr/>
      <dgm:t>
        <a:bodyPr/>
        <a:lstStyle/>
        <a:p>
          <a:pPr rtl="0"/>
          <a:r>
            <a:rPr lang="en-US" dirty="0">
              <a:solidFill>
                <a:schemeClr val="accent1"/>
              </a:solidFill>
            </a:rPr>
            <a:t>Content</a:t>
          </a:r>
        </a:p>
      </dgm:t>
    </dgm:pt>
    <dgm:pt modelId="{FCFB3EBA-A80B-48CB-8121-1BE04FA86298}" type="parTrans" cxnId="{601735E7-C234-4A78-849D-628E1EC3D524}">
      <dgm:prSet/>
      <dgm:spPr/>
      <dgm:t>
        <a:bodyPr/>
        <a:lstStyle/>
        <a:p>
          <a:endParaRPr lang="en-US"/>
        </a:p>
      </dgm:t>
    </dgm:pt>
    <dgm:pt modelId="{541B5933-9341-4BB6-9BF8-4F95D2E5ED94}" type="sibTrans" cxnId="{601735E7-C234-4A78-849D-628E1EC3D524}">
      <dgm:prSet/>
      <dgm:spPr/>
      <dgm:t>
        <a:bodyPr/>
        <a:lstStyle/>
        <a:p>
          <a:endParaRPr lang="en-US"/>
        </a:p>
      </dgm:t>
    </dgm:pt>
    <dgm:pt modelId="{504F5E03-D73B-4997-BE0B-B2312E666DE3}">
      <dgm:prSet/>
      <dgm:spPr/>
      <dgm:t>
        <a:bodyPr/>
        <a:lstStyle/>
        <a:p>
          <a:pPr rtl="0"/>
          <a:r>
            <a:rPr lang="en-US" dirty="0">
              <a:solidFill>
                <a:schemeClr val="accent3"/>
              </a:solidFill>
            </a:rPr>
            <a:t>Use</a:t>
          </a:r>
        </a:p>
      </dgm:t>
    </dgm:pt>
    <dgm:pt modelId="{862B36D4-4E88-455E-9861-782425E8FD89}" type="parTrans" cxnId="{FC1B7D64-C432-4380-BF4D-57094801233B}">
      <dgm:prSet/>
      <dgm:spPr/>
      <dgm:t>
        <a:bodyPr/>
        <a:lstStyle/>
        <a:p>
          <a:endParaRPr lang="en-US"/>
        </a:p>
      </dgm:t>
    </dgm:pt>
    <dgm:pt modelId="{AFE10A55-C3BC-4FCD-93BC-67C144388BDD}" type="sibTrans" cxnId="{FC1B7D64-C432-4380-BF4D-57094801233B}">
      <dgm:prSet/>
      <dgm:spPr/>
      <dgm:t>
        <a:bodyPr/>
        <a:lstStyle/>
        <a:p>
          <a:endParaRPr lang="en-US"/>
        </a:p>
      </dgm:t>
    </dgm:pt>
    <dgm:pt modelId="{6BF7E550-31EB-409A-986B-FE5DC61E81F5}">
      <dgm:prSet/>
      <dgm:spPr/>
      <dgm:t>
        <a:bodyPr/>
        <a:lstStyle/>
        <a:p>
          <a:pPr rtl="0"/>
          <a:r>
            <a:rPr lang="en-US" dirty="0">
              <a:solidFill>
                <a:schemeClr val="accent2"/>
              </a:solidFill>
            </a:rPr>
            <a:t>Impact</a:t>
          </a:r>
        </a:p>
      </dgm:t>
    </dgm:pt>
    <dgm:pt modelId="{9AAF7E14-CB18-4511-94E2-6F51D87AFA57}" type="parTrans" cxnId="{84F05EB3-C989-4ADA-873C-1B1E55B74BAF}">
      <dgm:prSet/>
      <dgm:spPr/>
      <dgm:t>
        <a:bodyPr/>
        <a:lstStyle/>
        <a:p>
          <a:endParaRPr lang="en-US"/>
        </a:p>
      </dgm:t>
    </dgm:pt>
    <dgm:pt modelId="{14D11A1A-DE9B-4E10-98BB-BCCBE3565030}" type="sibTrans" cxnId="{84F05EB3-C989-4ADA-873C-1B1E55B74BAF}">
      <dgm:prSet/>
      <dgm:spPr/>
      <dgm:t>
        <a:bodyPr/>
        <a:lstStyle/>
        <a:p>
          <a:endParaRPr lang="en-US"/>
        </a:p>
      </dgm:t>
    </dgm:pt>
    <dgm:pt modelId="{C9568CC0-0D6E-43FF-BD71-AE8C57381D40}">
      <dgm:prSet/>
      <dgm:spPr/>
      <dgm:t>
        <a:bodyPr/>
        <a:lstStyle/>
        <a:p>
          <a:pPr rtl="0"/>
          <a:r>
            <a:rPr lang="en-US"/>
            <a:t>Utility</a:t>
          </a:r>
        </a:p>
      </dgm:t>
    </dgm:pt>
    <dgm:pt modelId="{BCD770D7-E57C-4041-9290-D1FE4A18882F}" type="parTrans" cxnId="{768CAD46-1337-4441-BED5-7ECCF8BCB384}">
      <dgm:prSet/>
      <dgm:spPr/>
      <dgm:t>
        <a:bodyPr/>
        <a:lstStyle/>
        <a:p>
          <a:endParaRPr lang="en-US"/>
        </a:p>
      </dgm:t>
    </dgm:pt>
    <dgm:pt modelId="{120C0DD6-3621-4657-94C1-10124808303A}" type="sibTrans" cxnId="{768CAD46-1337-4441-BED5-7ECCF8BCB384}">
      <dgm:prSet/>
      <dgm:spPr/>
      <dgm:t>
        <a:bodyPr/>
        <a:lstStyle/>
        <a:p>
          <a:endParaRPr lang="en-US"/>
        </a:p>
      </dgm:t>
    </dgm:pt>
    <dgm:pt modelId="{6CAD8FEF-018D-4906-8D42-E118E3EB09B0}">
      <dgm:prSet custT="1"/>
      <dgm:spPr/>
      <dgm:t>
        <a:bodyPr/>
        <a:lstStyle/>
        <a:p>
          <a:pPr rtl="0"/>
          <a:r>
            <a:rPr lang="en-US" sz="3200" dirty="0">
              <a:solidFill>
                <a:schemeClr val="accent4"/>
              </a:solidFill>
            </a:rPr>
            <a:t>“how </a:t>
          </a:r>
          <a:r>
            <a:rPr lang="en-US" sz="3200" dirty="0">
              <a:solidFill>
                <a:schemeClr val="accent2"/>
              </a:solidFill>
            </a:rPr>
            <a:t>effective</a:t>
          </a:r>
          <a:r>
            <a:rPr lang="en-US" sz="3200" dirty="0">
              <a:solidFill>
                <a:schemeClr val="accent4"/>
              </a:solidFill>
            </a:rPr>
            <a:t> the collection is in </a:t>
          </a:r>
          <a:r>
            <a:rPr lang="en-US" sz="3200" dirty="0">
              <a:solidFill>
                <a:schemeClr val="accent2"/>
              </a:solidFill>
            </a:rPr>
            <a:t>satisfying the purpose </a:t>
          </a:r>
          <a:r>
            <a:rPr lang="en-US" sz="3200" dirty="0">
              <a:solidFill>
                <a:schemeClr val="accent4"/>
              </a:solidFill>
            </a:rPr>
            <a:t>for which it was intended.”</a:t>
          </a:r>
        </a:p>
      </dgm:t>
    </dgm:pt>
    <dgm:pt modelId="{B75D7B4C-DEF1-4A4E-8D65-A57DDBD33688}" type="parTrans" cxnId="{36AE8169-97B5-4387-8D84-013BC843EFA5}">
      <dgm:prSet/>
      <dgm:spPr/>
      <dgm:t>
        <a:bodyPr/>
        <a:lstStyle/>
        <a:p>
          <a:endParaRPr lang="en-US"/>
        </a:p>
      </dgm:t>
    </dgm:pt>
    <dgm:pt modelId="{E8BF62DE-0E87-4D36-9437-9373D53F1646}" type="sibTrans" cxnId="{36AE8169-97B5-4387-8D84-013BC843EFA5}">
      <dgm:prSet/>
      <dgm:spPr/>
      <dgm:t>
        <a:bodyPr/>
        <a:lstStyle/>
        <a:p>
          <a:endParaRPr lang="en-US"/>
        </a:p>
      </dgm:t>
    </dgm:pt>
    <dgm:pt modelId="{35AA2D98-5964-4FA1-AECC-53F8FAD7C65D}" type="pres">
      <dgm:prSet presAssocID="{9BAD5CCC-A7CA-4538-AF76-2D2C74F90290}" presName="Name0" presStyleCnt="0">
        <dgm:presLayoutVars>
          <dgm:dir/>
          <dgm:animLvl val="lvl"/>
          <dgm:resizeHandles val="exact"/>
        </dgm:presLayoutVars>
      </dgm:prSet>
      <dgm:spPr/>
      <dgm:t>
        <a:bodyPr/>
        <a:lstStyle/>
        <a:p>
          <a:endParaRPr lang="en-US"/>
        </a:p>
      </dgm:t>
    </dgm:pt>
    <dgm:pt modelId="{88A70B5F-0801-4CBC-A50D-48E012DFECEA}" type="pres">
      <dgm:prSet presAssocID="{D68CDB92-C96D-4DEF-8626-176361AD9637}" presName="linNode" presStyleCnt="0"/>
      <dgm:spPr/>
    </dgm:pt>
    <dgm:pt modelId="{86C6F885-A816-4939-A7BD-3DBE7255049D}" type="pres">
      <dgm:prSet presAssocID="{D68CDB92-C96D-4DEF-8626-176361AD9637}" presName="parentText" presStyleLbl="node1" presStyleIdx="0" presStyleCnt="2">
        <dgm:presLayoutVars>
          <dgm:chMax val="1"/>
          <dgm:bulletEnabled val="1"/>
        </dgm:presLayoutVars>
      </dgm:prSet>
      <dgm:spPr/>
      <dgm:t>
        <a:bodyPr/>
        <a:lstStyle/>
        <a:p>
          <a:endParaRPr lang="en-US"/>
        </a:p>
      </dgm:t>
    </dgm:pt>
    <dgm:pt modelId="{E6F10647-1F30-439E-9C78-A49533619F0F}" type="pres">
      <dgm:prSet presAssocID="{D68CDB92-C96D-4DEF-8626-176361AD9637}" presName="descendantText" presStyleLbl="alignAccFollowNode1" presStyleIdx="0" presStyleCnt="2">
        <dgm:presLayoutVars>
          <dgm:bulletEnabled val="1"/>
        </dgm:presLayoutVars>
      </dgm:prSet>
      <dgm:spPr/>
      <dgm:t>
        <a:bodyPr/>
        <a:lstStyle/>
        <a:p>
          <a:endParaRPr lang="en-US"/>
        </a:p>
      </dgm:t>
    </dgm:pt>
    <dgm:pt modelId="{63F24386-E5F3-4C20-B3FD-078B95FE46CC}" type="pres">
      <dgm:prSet presAssocID="{533E04AD-96D0-4699-8989-17FD38D98A60}" presName="sp" presStyleCnt="0"/>
      <dgm:spPr/>
    </dgm:pt>
    <dgm:pt modelId="{8B80AA68-7EA6-4A66-8DA6-0870F7AABC87}" type="pres">
      <dgm:prSet presAssocID="{C9568CC0-0D6E-43FF-BD71-AE8C57381D40}" presName="linNode" presStyleCnt="0"/>
      <dgm:spPr/>
    </dgm:pt>
    <dgm:pt modelId="{6D053EEF-82E6-41FB-A64F-B1F74C2BCB7D}" type="pres">
      <dgm:prSet presAssocID="{C9568CC0-0D6E-43FF-BD71-AE8C57381D40}" presName="parentText" presStyleLbl="node1" presStyleIdx="1" presStyleCnt="2">
        <dgm:presLayoutVars>
          <dgm:chMax val="1"/>
          <dgm:bulletEnabled val="1"/>
        </dgm:presLayoutVars>
      </dgm:prSet>
      <dgm:spPr/>
      <dgm:t>
        <a:bodyPr/>
        <a:lstStyle/>
        <a:p>
          <a:endParaRPr lang="en-US"/>
        </a:p>
      </dgm:t>
    </dgm:pt>
    <dgm:pt modelId="{CD4A7233-E773-43DE-9A44-9E36FB60EFE3}" type="pres">
      <dgm:prSet presAssocID="{C9568CC0-0D6E-43FF-BD71-AE8C57381D40}" presName="descendantText" presStyleLbl="alignAccFollowNode1" presStyleIdx="1" presStyleCnt="2">
        <dgm:presLayoutVars>
          <dgm:bulletEnabled val="1"/>
        </dgm:presLayoutVars>
      </dgm:prSet>
      <dgm:spPr/>
      <dgm:t>
        <a:bodyPr/>
        <a:lstStyle/>
        <a:p>
          <a:endParaRPr lang="en-US"/>
        </a:p>
      </dgm:t>
    </dgm:pt>
  </dgm:ptLst>
  <dgm:cxnLst>
    <dgm:cxn modelId="{19F0C416-6BD3-4567-884F-BC1D69EF533B}" type="presOf" srcId="{7463D4F2-5014-4FE8-8C57-0A144F861A64}" destId="{E6F10647-1F30-439E-9C78-A49533619F0F}" srcOrd="0" destOrd="0" presId="urn:microsoft.com/office/officeart/2005/8/layout/vList5"/>
    <dgm:cxn modelId="{5569E67A-D198-4A63-8986-EE1BE513D55A}" type="presOf" srcId="{6CAD8FEF-018D-4906-8D42-E118E3EB09B0}" destId="{CD4A7233-E773-43DE-9A44-9E36FB60EFE3}" srcOrd="0" destOrd="0" presId="urn:microsoft.com/office/officeart/2005/8/layout/vList5"/>
    <dgm:cxn modelId="{FC1B7D64-C432-4380-BF4D-57094801233B}" srcId="{D68CDB92-C96D-4DEF-8626-176361AD9637}" destId="{504F5E03-D73B-4997-BE0B-B2312E666DE3}" srcOrd="1" destOrd="0" parTransId="{862B36D4-4E88-455E-9861-782425E8FD89}" sibTransId="{AFE10A55-C3BC-4FCD-93BC-67C144388BDD}"/>
    <dgm:cxn modelId="{601735E7-C234-4A78-849D-628E1EC3D524}" srcId="{D68CDB92-C96D-4DEF-8626-176361AD9637}" destId="{7463D4F2-5014-4FE8-8C57-0A144F861A64}" srcOrd="0" destOrd="0" parTransId="{FCFB3EBA-A80B-48CB-8121-1BE04FA86298}" sibTransId="{541B5933-9341-4BB6-9BF8-4F95D2E5ED94}"/>
    <dgm:cxn modelId="{A4862124-158C-47CD-978F-A6D6F88A8FF0}" type="presOf" srcId="{504F5E03-D73B-4997-BE0B-B2312E666DE3}" destId="{E6F10647-1F30-439E-9C78-A49533619F0F}" srcOrd="0" destOrd="1" presId="urn:microsoft.com/office/officeart/2005/8/layout/vList5"/>
    <dgm:cxn modelId="{A840E081-389F-4E23-AA8E-A8F31AB93FE1}" type="presOf" srcId="{D68CDB92-C96D-4DEF-8626-176361AD9637}" destId="{86C6F885-A816-4939-A7BD-3DBE7255049D}" srcOrd="0" destOrd="0" presId="urn:microsoft.com/office/officeart/2005/8/layout/vList5"/>
    <dgm:cxn modelId="{84F05EB3-C989-4ADA-873C-1B1E55B74BAF}" srcId="{D68CDB92-C96D-4DEF-8626-176361AD9637}" destId="{6BF7E550-31EB-409A-986B-FE5DC61E81F5}" srcOrd="2" destOrd="0" parTransId="{9AAF7E14-CB18-4511-94E2-6F51D87AFA57}" sibTransId="{14D11A1A-DE9B-4E10-98BB-BCCBE3565030}"/>
    <dgm:cxn modelId="{36AE8169-97B5-4387-8D84-013BC843EFA5}" srcId="{C9568CC0-0D6E-43FF-BD71-AE8C57381D40}" destId="{6CAD8FEF-018D-4906-8D42-E118E3EB09B0}" srcOrd="0" destOrd="0" parTransId="{B75D7B4C-DEF1-4A4E-8D65-A57DDBD33688}" sibTransId="{E8BF62DE-0E87-4D36-9437-9373D53F1646}"/>
    <dgm:cxn modelId="{768CAD46-1337-4441-BED5-7ECCF8BCB384}" srcId="{9BAD5CCC-A7CA-4538-AF76-2D2C74F90290}" destId="{C9568CC0-0D6E-43FF-BD71-AE8C57381D40}" srcOrd="1" destOrd="0" parTransId="{BCD770D7-E57C-4041-9290-D1FE4A18882F}" sibTransId="{120C0DD6-3621-4657-94C1-10124808303A}"/>
    <dgm:cxn modelId="{B3D0FCC6-5731-4FDB-9503-B88C53A5F4A6}" type="presOf" srcId="{9BAD5CCC-A7CA-4538-AF76-2D2C74F90290}" destId="{35AA2D98-5964-4FA1-AECC-53F8FAD7C65D}" srcOrd="0" destOrd="0" presId="urn:microsoft.com/office/officeart/2005/8/layout/vList5"/>
    <dgm:cxn modelId="{74F2CEC6-B727-481B-BBA5-49A00215FC1A}" srcId="{9BAD5CCC-A7CA-4538-AF76-2D2C74F90290}" destId="{D68CDB92-C96D-4DEF-8626-176361AD9637}" srcOrd="0" destOrd="0" parTransId="{00A3E611-9119-4AA6-89A0-7DF712DF7B5B}" sibTransId="{533E04AD-96D0-4699-8989-17FD38D98A60}"/>
    <dgm:cxn modelId="{2643177C-FF67-4A02-8126-7D48506504E1}" type="presOf" srcId="{6BF7E550-31EB-409A-986B-FE5DC61E81F5}" destId="{E6F10647-1F30-439E-9C78-A49533619F0F}" srcOrd="0" destOrd="2" presId="urn:microsoft.com/office/officeart/2005/8/layout/vList5"/>
    <dgm:cxn modelId="{35C807C4-FD44-43F9-BE4D-F44BA6CBE63B}" type="presOf" srcId="{C9568CC0-0D6E-43FF-BD71-AE8C57381D40}" destId="{6D053EEF-82E6-41FB-A64F-B1F74C2BCB7D}" srcOrd="0" destOrd="0" presId="urn:microsoft.com/office/officeart/2005/8/layout/vList5"/>
    <dgm:cxn modelId="{819A69CB-B42F-4301-AD68-9B58BB512F00}" type="presParOf" srcId="{35AA2D98-5964-4FA1-AECC-53F8FAD7C65D}" destId="{88A70B5F-0801-4CBC-A50D-48E012DFECEA}" srcOrd="0" destOrd="0" presId="urn:microsoft.com/office/officeart/2005/8/layout/vList5"/>
    <dgm:cxn modelId="{F6D37E4F-EF39-404D-823D-631638FC7D7C}" type="presParOf" srcId="{88A70B5F-0801-4CBC-A50D-48E012DFECEA}" destId="{86C6F885-A816-4939-A7BD-3DBE7255049D}" srcOrd="0" destOrd="0" presId="urn:microsoft.com/office/officeart/2005/8/layout/vList5"/>
    <dgm:cxn modelId="{04DB755C-E4EA-46C7-B076-36E99BE72A6C}" type="presParOf" srcId="{88A70B5F-0801-4CBC-A50D-48E012DFECEA}" destId="{E6F10647-1F30-439E-9C78-A49533619F0F}" srcOrd="1" destOrd="0" presId="urn:microsoft.com/office/officeart/2005/8/layout/vList5"/>
    <dgm:cxn modelId="{3F9D42E2-22A8-43A5-B317-83225048E5A5}" type="presParOf" srcId="{35AA2D98-5964-4FA1-AECC-53F8FAD7C65D}" destId="{63F24386-E5F3-4C20-B3FD-078B95FE46CC}" srcOrd="1" destOrd="0" presId="urn:microsoft.com/office/officeart/2005/8/layout/vList5"/>
    <dgm:cxn modelId="{67523F84-6712-4A11-869F-D3E0E89E8BA4}" type="presParOf" srcId="{35AA2D98-5964-4FA1-AECC-53F8FAD7C65D}" destId="{8B80AA68-7EA6-4A66-8DA6-0870F7AABC87}" srcOrd="2" destOrd="0" presId="urn:microsoft.com/office/officeart/2005/8/layout/vList5"/>
    <dgm:cxn modelId="{FDD2C2C3-CEAA-4208-B66B-A7E992D308B8}" type="presParOf" srcId="{8B80AA68-7EA6-4A66-8DA6-0870F7AABC87}" destId="{6D053EEF-82E6-41FB-A64F-B1F74C2BCB7D}" srcOrd="0" destOrd="0" presId="urn:microsoft.com/office/officeart/2005/8/layout/vList5"/>
    <dgm:cxn modelId="{13C03352-C334-4763-86F4-7106C5870F2E}" type="presParOf" srcId="{8B80AA68-7EA6-4A66-8DA6-0870F7AABC87}" destId="{CD4A7233-E773-43DE-9A44-9E36FB60EFE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21E1E0-7B66-4F95-8706-AD663C4A244B}" type="doc">
      <dgm:prSet loTypeId="urn:microsoft.com/office/officeart/2009/3/layout/PlusandMinus" loCatId="relationship" qsTypeId="urn:microsoft.com/office/officeart/2005/8/quickstyle/simple1" qsCatId="simple" csTypeId="urn:microsoft.com/office/officeart/2005/8/colors/colorful4" csCatId="colorful" phldr="1"/>
      <dgm:spPr/>
      <dgm:t>
        <a:bodyPr/>
        <a:lstStyle/>
        <a:p>
          <a:endParaRPr lang="en-US"/>
        </a:p>
      </dgm:t>
    </dgm:pt>
    <dgm:pt modelId="{632B1394-40FE-4A12-944C-1B6E7FB95F19}">
      <dgm:prSet custT="1"/>
      <dgm:spPr/>
      <dgm:t>
        <a:bodyPr/>
        <a:lstStyle/>
        <a:p>
          <a:pPr rtl="0"/>
          <a:r>
            <a:rPr lang="en-US" sz="5400" dirty="0" smtClean="0"/>
            <a:t>Little </a:t>
          </a:r>
          <a:r>
            <a:rPr lang="en-US" sz="5400" dirty="0"/>
            <a:t>positive </a:t>
          </a:r>
          <a:r>
            <a:rPr lang="en-US" sz="5400" dirty="0" smtClean="0"/>
            <a:t>change</a:t>
          </a:r>
          <a:endParaRPr lang="en-US" sz="5400" dirty="0"/>
        </a:p>
      </dgm:t>
    </dgm:pt>
    <dgm:pt modelId="{AA242324-9D98-4E10-B817-C3603A04140F}" type="parTrans" cxnId="{ADCC9546-332A-4DF2-9D99-30C97CE8FC9E}">
      <dgm:prSet/>
      <dgm:spPr/>
      <dgm:t>
        <a:bodyPr/>
        <a:lstStyle/>
        <a:p>
          <a:endParaRPr lang="en-US"/>
        </a:p>
      </dgm:t>
    </dgm:pt>
    <dgm:pt modelId="{C028C902-B666-4021-B9CA-1D6F36EED459}" type="sibTrans" cxnId="{ADCC9546-332A-4DF2-9D99-30C97CE8FC9E}">
      <dgm:prSet/>
      <dgm:spPr/>
      <dgm:t>
        <a:bodyPr/>
        <a:lstStyle/>
        <a:p>
          <a:endParaRPr lang="en-US"/>
        </a:p>
      </dgm:t>
    </dgm:pt>
    <dgm:pt modelId="{F585B581-D197-4FEF-8C66-78E7CA55377B}">
      <dgm:prSet custT="1"/>
      <dgm:spPr/>
      <dgm:t>
        <a:bodyPr anchor="t"/>
        <a:lstStyle/>
        <a:p>
          <a:pPr algn="l" rtl="0"/>
          <a:r>
            <a:rPr lang="en-US" sz="5400" dirty="0" smtClean="0"/>
            <a:t>Most </a:t>
          </a:r>
          <a:r>
            <a:rPr lang="en-US" sz="5400" dirty="0"/>
            <a:t>are </a:t>
          </a:r>
          <a:r>
            <a:rPr lang="en-US" sz="5400" i="1" dirty="0"/>
            <a:t>ad </a:t>
          </a:r>
          <a:r>
            <a:rPr lang="en-US" sz="5400" i="1" dirty="0" smtClean="0"/>
            <a:t>hoc</a:t>
          </a:r>
          <a:endParaRPr lang="en-US" sz="5400" dirty="0"/>
        </a:p>
      </dgm:t>
    </dgm:pt>
    <dgm:pt modelId="{8B0187A6-2408-4678-BCDF-24C7FFA8206A}" type="sibTrans" cxnId="{C291044E-0275-4813-9CF1-A2BDF10DC2AF}">
      <dgm:prSet/>
      <dgm:spPr/>
      <dgm:t>
        <a:bodyPr/>
        <a:lstStyle/>
        <a:p>
          <a:endParaRPr lang="en-US"/>
        </a:p>
      </dgm:t>
    </dgm:pt>
    <dgm:pt modelId="{DC741438-07EC-4E58-971C-17FE9A5B8CB7}" type="parTrans" cxnId="{C291044E-0275-4813-9CF1-A2BDF10DC2AF}">
      <dgm:prSet/>
      <dgm:spPr/>
      <dgm:t>
        <a:bodyPr/>
        <a:lstStyle/>
        <a:p>
          <a:endParaRPr lang="en-US"/>
        </a:p>
      </dgm:t>
    </dgm:pt>
    <dgm:pt modelId="{AB90E657-0A79-4138-9480-117D4EB66687}" type="pres">
      <dgm:prSet presAssocID="{FA21E1E0-7B66-4F95-8706-AD663C4A244B}" presName="Name0" presStyleCnt="0">
        <dgm:presLayoutVars>
          <dgm:chMax val="2"/>
          <dgm:chPref val="2"/>
          <dgm:dir/>
          <dgm:animOne/>
          <dgm:resizeHandles val="exact"/>
        </dgm:presLayoutVars>
      </dgm:prSet>
      <dgm:spPr/>
      <dgm:t>
        <a:bodyPr/>
        <a:lstStyle/>
        <a:p>
          <a:endParaRPr lang="en-US"/>
        </a:p>
      </dgm:t>
    </dgm:pt>
    <dgm:pt modelId="{4FDFACE9-CA5E-416E-9212-D13B86CDC600}" type="pres">
      <dgm:prSet presAssocID="{FA21E1E0-7B66-4F95-8706-AD663C4A244B}" presName="Background" presStyleLbl="bgImgPlace1" presStyleIdx="0" presStyleCnt="1"/>
      <dgm:spPr/>
    </dgm:pt>
    <dgm:pt modelId="{107FF6E5-9B07-41E6-8F32-CD2D45003B78}" type="pres">
      <dgm:prSet presAssocID="{FA21E1E0-7B66-4F95-8706-AD663C4A244B}" presName="ParentText1" presStyleLbl="revTx" presStyleIdx="0" presStyleCnt="2">
        <dgm:presLayoutVars>
          <dgm:chMax val="0"/>
          <dgm:chPref val="0"/>
          <dgm:bulletEnabled val="1"/>
        </dgm:presLayoutVars>
      </dgm:prSet>
      <dgm:spPr/>
      <dgm:t>
        <a:bodyPr/>
        <a:lstStyle/>
        <a:p>
          <a:endParaRPr lang="en-US"/>
        </a:p>
      </dgm:t>
    </dgm:pt>
    <dgm:pt modelId="{B3A69AC5-E681-43D0-9AD4-FE35378399C6}" type="pres">
      <dgm:prSet presAssocID="{FA21E1E0-7B66-4F95-8706-AD663C4A244B}" presName="ParentText2" presStyleLbl="revTx" presStyleIdx="1" presStyleCnt="2">
        <dgm:presLayoutVars>
          <dgm:chMax val="0"/>
          <dgm:chPref val="0"/>
          <dgm:bulletEnabled val="1"/>
        </dgm:presLayoutVars>
      </dgm:prSet>
      <dgm:spPr/>
      <dgm:t>
        <a:bodyPr/>
        <a:lstStyle/>
        <a:p>
          <a:endParaRPr lang="en-US"/>
        </a:p>
      </dgm:t>
    </dgm:pt>
    <dgm:pt modelId="{D6ED8027-84D3-4DFF-A7FE-C586736E6159}" type="pres">
      <dgm:prSet presAssocID="{FA21E1E0-7B66-4F95-8706-AD663C4A244B}" presName="Plus" presStyleLbl="alignNode1" presStyleIdx="0" presStyleCnt="2"/>
      <dgm:spPr/>
    </dgm:pt>
    <dgm:pt modelId="{5612F4B9-3796-4113-82A1-F05C0FCC4112}" type="pres">
      <dgm:prSet presAssocID="{FA21E1E0-7B66-4F95-8706-AD663C4A244B}" presName="Minus" presStyleLbl="alignNode1" presStyleIdx="1" presStyleCnt="2"/>
      <dgm:spPr/>
    </dgm:pt>
    <dgm:pt modelId="{9D446972-D324-402F-9E9B-BFD555703BB6}" type="pres">
      <dgm:prSet presAssocID="{FA21E1E0-7B66-4F95-8706-AD663C4A244B}" presName="Divider" presStyleLbl="parChTrans1D1" presStyleIdx="0" presStyleCnt="1"/>
      <dgm:spPr/>
    </dgm:pt>
  </dgm:ptLst>
  <dgm:cxnLst>
    <dgm:cxn modelId="{C291044E-0275-4813-9CF1-A2BDF10DC2AF}" srcId="{FA21E1E0-7B66-4F95-8706-AD663C4A244B}" destId="{F585B581-D197-4FEF-8C66-78E7CA55377B}" srcOrd="0" destOrd="0" parTransId="{DC741438-07EC-4E58-971C-17FE9A5B8CB7}" sibTransId="{8B0187A6-2408-4678-BCDF-24C7FFA8206A}"/>
    <dgm:cxn modelId="{1E4B245A-7FD5-46B1-820C-0EA21F1034CB}" type="presOf" srcId="{632B1394-40FE-4A12-944C-1B6E7FB95F19}" destId="{B3A69AC5-E681-43D0-9AD4-FE35378399C6}" srcOrd="0" destOrd="0" presId="urn:microsoft.com/office/officeart/2009/3/layout/PlusandMinus"/>
    <dgm:cxn modelId="{71039A28-63CB-4910-9D8F-6A093EF4048A}" type="presOf" srcId="{F585B581-D197-4FEF-8C66-78E7CA55377B}" destId="{107FF6E5-9B07-41E6-8F32-CD2D45003B78}" srcOrd="0" destOrd="0" presId="urn:microsoft.com/office/officeart/2009/3/layout/PlusandMinus"/>
    <dgm:cxn modelId="{ADCC9546-332A-4DF2-9D99-30C97CE8FC9E}" srcId="{FA21E1E0-7B66-4F95-8706-AD663C4A244B}" destId="{632B1394-40FE-4A12-944C-1B6E7FB95F19}" srcOrd="1" destOrd="0" parTransId="{AA242324-9D98-4E10-B817-C3603A04140F}" sibTransId="{C028C902-B666-4021-B9CA-1D6F36EED459}"/>
    <dgm:cxn modelId="{F312B810-B2EF-4E74-B89A-58505B8C758F}" type="presOf" srcId="{FA21E1E0-7B66-4F95-8706-AD663C4A244B}" destId="{AB90E657-0A79-4138-9480-117D4EB66687}" srcOrd="0" destOrd="0" presId="urn:microsoft.com/office/officeart/2009/3/layout/PlusandMinus"/>
    <dgm:cxn modelId="{146934CF-F1CA-4EAE-A065-4401ABB483D1}" type="presParOf" srcId="{AB90E657-0A79-4138-9480-117D4EB66687}" destId="{4FDFACE9-CA5E-416E-9212-D13B86CDC600}" srcOrd="0" destOrd="0" presId="urn:microsoft.com/office/officeart/2009/3/layout/PlusandMinus"/>
    <dgm:cxn modelId="{6C6882AA-FA69-489A-83E6-30A615A2F462}" type="presParOf" srcId="{AB90E657-0A79-4138-9480-117D4EB66687}" destId="{107FF6E5-9B07-41E6-8F32-CD2D45003B78}" srcOrd="1" destOrd="0" presId="urn:microsoft.com/office/officeart/2009/3/layout/PlusandMinus"/>
    <dgm:cxn modelId="{5A5B61EA-0676-4032-9ED7-87BE25D6D431}" type="presParOf" srcId="{AB90E657-0A79-4138-9480-117D4EB66687}" destId="{B3A69AC5-E681-43D0-9AD4-FE35378399C6}" srcOrd="2" destOrd="0" presId="urn:microsoft.com/office/officeart/2009/3/layout/PlusandMinus"/>
    <dgm:cxn modelId="{E8D2BE84-BCF8-481A-8FD7-FB62E69B37A7}" type="presParOf" srcId="{AB90E657-0A79-4138-9480-117D4EB66687}" destId="{D6ED8027-84D3-4DFF-A7FE-C586736E6159}" srcOrd="3" destOrd="0" presId="urn:microsoft.com/office/officeart/2009/3/layout/PlusandMinus"/>
    <dgm:cxn modelId="{39A65AB5-5A34-430C-916C-871C42E8A9E2}" type="presParOf" srcId="{AB90E657-0A79-4138-9480-117D4EB66687}" destId="{5612F4B9-3796-4113-82A1-F05C0FCC4112}" srcOrd="4" destOrd="0" presId="urn:microsoft.com/office/officeart/2009/3/layout/PlusandMinus"/>
    <dgm:cxn modelId="{9E4F7F26-0B3B-4335-B885-D5C8B26A20D4}" type="presParOf" srcId="{AB90E657-0A79-4138-9480-117D4EB66687}" destId="{9D446972-D324-402F-9E9B-BFD555703BB6}"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384CCC-1461-4221-89CD-84A9D742105A}" type="doc">
      <dgm:prSet loTypeId="urn:microsoft.com/office/officeart/2005/8/layout/hList3" loCatId="list" qsTypeId="urn:microsoft.com/office/officeart/2005/8/quickstyle/simple1" qsCatId="simple" csTypeId="urn:microsoft.com/office/officeart/2005/8/colors/colorful4" csCatId="colorful" phldr="1"/>
      <dgm:spPr/>
      <dgm:t>
        <a:bodyPr/>
        <a:lstStyle/>
        <a:p>
          <a:endParaRPr lang="en-US"/>
        </a:p>
      </dgm:t>
    </dgm:pt>
    <dgm:pt modelId="{9177D837-74F3-489E-B221-1D0852628886}">
      <dgm:prSet/>
      <dgm:spPr/>
      <dgm:t>
        <a:bodyPr/>
        <a:lstStyle/>
        <a:p>
          <a:r>
            <a:rPr lang="en-US" dirty="0"/>
            <a:t>Centralized collection development</a:t>
          </a:r>
        </a:p>
      </dgm:t>
    </dgm:pt>
    <dgm:pt modelId="{CAF1C2BC-E791-4253-B9EF-55733EA2C48E}" type="parTrans" cxnId="{43285925-7CD4-4F16-9967-74CCC8129243}">
      <dgm:prSet/>
      <dgm:spPr/>
      <dgm:t>
        <a:bodyPr/>
        <a:lstStyle/>
        <a:p>
          <a:endParaRPr lang="en-US"/>
        </a:p>
      </dgm:t>
    </dgm:pt>
    <dgm:pt modelId="{547A496A-5DF8-4283-9EDA-D5646A6D190D}" type="sibTrans" cxnId="{43285925-7CD4-4F16-9967-74CCC8129243}">
      <dgm:prSet/>
      <dgm:spPr/>
      <dgm:t>
        <a:bodyPr/>
        <a:lstStyle/>
        <a:p>
          <a:endParaRPr lang="en-US"/>
        </a:p>
      </dgm:t>
    </dgm:pt>
    <dgm:pt modelId="{EB898FBB-1D9C-4257-BA50-9F70DAEF86EB}">
      <dgm:prSet/>
      <dgm:spPr>
        <a:solidFill>
          <a:schemeClr val="accent6"/>
        </a:solidFill>
      </dgm:spPr>
      <dgm:t>
        <a:bodyPr/>
        <a:lstStyle/>
        <a:p>
          <a:r>
            <a:rPr lang="en-US" dirty="0"/>
            <a:t>Funding</a:t>
          </a:r>
        </a:p>
      </dgm:t>
    </dgm:pt>
    <dgm:pt modelId="{1F745222-BBEF-4B47-B251-7957931FBCB1}" type="parTrans" cxnId="{D01C1A91-662C-4BFB-887B-43E07B86D5AD}">
      <dgm:prSet/>
      <dgm:spPr/>
      <dgm:t>
        <a:bodyPr/>
        <a:lstStyle/>
        <a:p>
          <a:endParaRPr lang="en-US"/>
        </a:p>
      </dgm:t>
    </dgm:pt>
    <dgm:pt modelId="{9D7B0E98-51B7-4502-9038-EA006C2EA3C7}" type="sibTrans" cxnId="{D01C1A91-662C-4BFB-887B-43E07B86D5AD}">
      <dgm:prSet/>
      <dgm:spPr/>
      <dgm:t>
        <a:bodyPr/>
        <a:lstStyle/>
        <a:p>
          <a:endParaRPr lang="en-US"/>
        </a:p>
      </dgm:t>
    </dgm:pt>
    <dgm:pt modelId="{A7447BE3-8F76-4F3D-9028-5869523F98BD}">
      <dgm:prSet/>
      <dgm:spPr/>
      <dgm:t>
        <a:bodyPr/>
        <a:lstStyle/>
        <a:p>
          <a:r>
            <a:rPr lang="en-US"/>
            <a:t>Selection</a:t>
          </a:r>
          <a:endParaRPr lang="en-US" dirty="0"/>
        </a:p>
      </dgm:t>
    </dgm:pt>
    <dgm:pt modelId="{694E8D76-99A8-4E81-89BE-FBA11BE5CCE0}" type="parTrans" cxnId="{1EC0EB3C-12B0-40E5-96B0-4DC7BFAAE72F}">
      <dgm:prSet/>
      <dgm:spPr/>
      <dgm:t>
        <a:bodyPr/>
        <a:lstStyle/>
        <a:p>
          <a:endParaRPr lang="en-US"/>
        </a:p>
      </dgm:t>
    </dgm:pt>
    <dgm:pt modelId="{63092E6F-F7F8-48D3-A848-55EEEB9302FB}" type="sibTrans" cxnId="{1EC0EB3C-12B0-40E5-96B0-4DC7BFAAE72F}">
      <dgm:prSet/>
      <dgm:spPr/>
      <dgm:t>
        <a:bodyPr/>
        <a:lstStyle/>
        <a:p>
          <a:endParaRPr lang="en-US"/>
        </a:p>
      </dgm:t>
    </dgm:pt>
    <dgm:pt modelId="{7B5D682C-1B4C-4157-8E1B-C5CAC5DA178F}" type="pres">
      <dgm:prSet presAssocID="{D7384CCC-1461-4221-89CD-84A9D742105A}" presName="composite" presStyleCnt="0">
        <dgm:presLayoutVars>
          <dgm:chMax val="1"/>
          <dgm:dir/>
          <dgm:resizeHandles val="exact"/>
        </dgm:presLayoutVars>
      </dgm:prSet>
      <dgm:spPr/>
      <dgm:t>
        <a:bodyPr/>
        <a:lstStyle/>
        <a:p>
          <a:endParaRPr lang="en-US"/>
        </a:p>
      </dgm:t>
    </dgm:pt>
    <dgm:pt modelId="{AF850696-87D8-42F7-8506-924AF5DB7CF0}" type="pres">
      <dgm:prSet presAssocID="{9177D837-74F3-489E-B221-1D0852628886}" presName="roof" presStyleLbl="dkBgShp" presStyleIdx="0" presStyleCnt="2"/>
      <dgm:spPr/>
      <dgm:t>
        <a:bodyPr/>
        <a:lstStyle/>
        <a:p>
          <a:endParaRPr lang="en-US"/>
        </a:p>
      </dgm:t>
    </dgm:pt>
    <dgm:pt modelId="{0477F640-2A3D-47EF-85B5-449F4E0B99D7}" type="pres">
      <dgm:prSet presAssocID="{9177D837-74F3-489E-B221-1D0852628886}" presName="pillars" presStyleCnt="0"/>
      <dgm:spPr/>
    </dgm:pt>
    <dgm:pt modelId="{C89C1A4A-B592-45A7-B09C-C1BB4E3468F8}" type="pres">
      <dgm:prSet presAssocID="{9177D837-74F3-489E-B221-1D0852628886}" presName="pillar1" presStyleLbl="node1" presStyleIdx="0" presStyleCnt="2">
        <dgm:presLayoutVars>
          <dgm:bulletEnabled val="1"/>
        </dgm:presLayoutVars>
      </dgm:prSet>
      <dgm:spPr/>
      <dgm:t>
        <a:bodyPr/>
        <a:lstStyle/>
        <a:p>
          <a:endParaRPr lang="en-US"/>
        </a:p>
      </dgm:t>
    </dgm:pt>
    <dgm:pt modelId="{C51DBB41-2344-41C3-A461-DD82EBE7EFF6}" type="pres">
      <dgm:prSet presAssocID="{A7447BE3-8F76-4F3D-9028-5869523F98BD}" presName="pillarX" presStyleLbl="node1" presStyleIdx="1" presStyleCnt="2">
        <dgm:presLayoutVars>
          <dgm:bulletEnabled val="1"/>
        </dgm:presLayoutVars>
      </dgm:prSet>
      <dgm:spPr/>
      <dgm:t>
        <a:bodyPr/>
        <a:lstStyle/>
        <a:p>
          <a:endParaRPr lang="en-US"/>
        </a:p>
      </dgm:t>
    </dgm:pt>
    <dgm:pt modelId="{D1C10CCE-4CD7-4373-9433-0EA4A42C2112}" type="pres">
      <dgm:prSet presAssocID="{9177D837-74F3-489E-B221-1D0852628886}" presName="base" presStyleLbl="dkBgShp" presStyleIdx="1" presStyleCnt="2"/>
      <dgm:spPr/>
    </dgm:pt>
  </dgm:ptLst>
  <dgm:cxnLst>
    <dgm:cxn modelId="{E5D2BC35-8C81-4D9A-8A00-9B5842BEBA0A}" type="presOf" srcId="{A7447BE3-8F76-4F3D-9028-5869523F98BD}" destId="{C51DBB41-2344-41C3-A461-DD82EBE7EFF6}" srcOrd="0" destOrd="0" presId="urn:microsoft.com/office/officeart/2005/8/layout/hList3"/>
    <dgm:cxn modelId="{6B0E1DC1-E715-48DD-93AB-39055F2030DF}" type="presOf" srcId="{9177D837-74F3-489E-B221-1D0852628886}" destId="{AF850696-87D8-42F7-8506-924AF5DB7CF0}" srcOrd="0" destOrd="0" presId="urn:microsoft.com/office/officeart/2005/8/layout/hList3"/>
    <dgm:cxn modelId="{1EC0EB3C-12B0-40E5-96B0-4DC7BFAAE72F}" srcId="{9177D837-74F3-489E-B221-1D0852628886}" destId="{A7447BE3-8F76-4F3D-9028-5869523F98BD}" srcOrd="1" destOrd="0" parTransId="{694E8D76-99A8-4E81-89BE-FBA11BE5CCE0}" sibTransId="{63092E6F-F7F8-48D3-A848-55EEEB9302FB}"/>
    <dgm:cxn modelId="{BF48CA35-48FF-4BD3-B6C7-A83E9A932C0A}" type="presOf" srcId="{EB898FBB-1D9C-4257-BA50-9F70DAEF86EB}" destId="{C89C1A4A-B592-45A7-B09C-C1BB4E3468F8}" srcOrd="0" destOrd="0" presId="urn:microsoft.com/office/officeart/2005/8/layout/hList3"/>
    <dgm:cxn modelId="{F49D5E28-A25C-4C3F-810F-0669095E7E61}" type="presOf" srcId="{D7384CCC-1461-4221-89CD-84A9D742105A}" destId="{7B5D682C-1B4C-4157-8E1B-C5CAC5DA178F}" srcOrd="0" destOrd="0" presId="urn:microsoft.com/office/officeart/2005/8/layout/hList3"/>
    <dgm:cxn modelId="{43285925-7CD4-4F16-9967-74CCC8129243}" srcId="{D7384CCC-1461-4221-89CD-84A9D742105A}" destId="{9177D837-74F3-489E-B221-1D0852628886}" srcOrd="0" destOrd="0" parTransId="{CAF1C2BC-E791-4253-B9EF-55733EA2C48E}" sibTransId="{547A496A-5DF8-4283-9EDA-D5646A6D190D}"/>
    <dgm:cxn modelId="{D01C1A91-662C-4BFB-887B-43E07B86D5AD}" srcId="{9177D837-74F3-489E-B221-1D0852628886}" destId="{EB898FBB-1D9C-4257-BA50-9F70DAEF86EB}" srcOrd="0" destOrd="0" parTransId="{1F745222-BBEF-4B47-B251-7957931FBCB1}" sibTransId="{9D7B0E98-51B7-4502-9038-EA006C2EA3C7}"/>
    <dgm:cxn modelId="{7831F95C-64CE-45A0-9CE4-76F15E592F29}" type="presParOf" srcId="{7B5D682C-1B4C-4157-8E1B-C5CAC5DA178F}" destId="{AF850696-87D8-42F7-8506-924AF5DB7CF0}" srcOrd="0" destOrd="0" presId="urn:microsoft.com/office/officeart/2005/8/layout/hList3"/>
    <dgm:cxn modelId="{A06FAB34-5971-469C-AF42-00D6A3424B27}" type="presParOf" srcId="{7B5D682C-1B4C-4157-8E1B-C5CAC5DA178F}" destId="{0477F640-2A3D-47EF-85B5-449F4E0B99D7}" srcOrd="1" destOrd="0" presId="urn:microsoft.com/office/officeart/2005/8/layout/hList3"/>
    <dgm:cxn modelId="{372905AD-08CC-4D20-AD82-F4BFECAC3FE4}" type="presParOf" srcId="{0477F640-2A3D-47EF-85B5-449F4E0B99D7}" destId="{C89C1A4A-B592-45A7-B09C-C1BB4E3468F8}" srcOrd="0" destOrd="0" presId="urn:microsoft.com/office/officeart/2005/8/layout/hList3"/>
    <dgm:cxn modelId="{2AB87C0B-1352-43FB-9885-B01A74847F40}" type="presParOf" srcId="{0477F640-2A3D-47EF-85B5-449F4E0B99D7}" destId="{C51DBB41-2344-41C3-A461-DD82EBE7EFF6}" srcOrd="1" destOrd="0" presId="urn:microsoft.com/office/officeart/2005/8/layout/hList3"/>
    <dgm:cxn modelId="{6F1DC161-CB03-4F21-9C5D-FD1B57741C3A}" type="presParOf" srcId="{7B5D682C-1B4C-4157-8E1B-C5CAC5DA178F}" destId="{D1C10CCE-4CD7-4373-9433-0EA4A42C2112}"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70A3414-5957-4957-8F1A-ADFC22FC468C}" type="doc">
      <dgm:prSet loTypeId="urn:microsoft.com/office/officeart/2008/layout/PictureStrips" loCatId="list" qsTypeId="urn:microsoft.com/office/officeart/2005/8/quickstyle/simple2" qsCatId="simple" csTypeId="urn:microsoft.com/office/officeart/2005/8/colors/colorful2" csCatId="colorful" phldr="1"/>
      <dgm:spPr/>
      <dgm:t>
        <a:bodyPr/>
        <a:lstStyle/>
        <a:p>
          <a:endParaRPr lang="en-US"/>
        </a:p>
      </dgm:t>
    </dgm:pt>
    <dgm:pt modelId="{2AA4DF21-ABB8-4157-8716-7522AB3D58D7}">
      <dgm:prSet/>
      <dgm:spPr/>
      <dgm:t>
        <a:bodyPr/>
        <a:lstStyle/>
        <a:p>
          <a:r>
            <a:rPr lang="en-US" dirty="0"/>
            <a:t>96 subject-based collections</a:t>
          </a:r>
        </a:p>
      </dgm:t>
    </dgm:pt>
    <dgm:pt modelId="{474DD6E0-C50C-4C65-B29F-5E28B868A8AE}" type="parTrans" cxnId="{50EA1CAE-793B-4D27-974F-41D4B1856C88}">
      <dgm:prSet/>
      <dgm:spPr/>
      <dgm:t>
        <a:bodyPr/>
        <a:lstStyle/>
        <a:p>
          <a:endParaRPr lang="en-US"/>
        </a:p>
      </dgm:t>
    </dgm:pt>
    <dgm:pt modelId="{FA84BB01-A575-474C-885C-1A52A04FA600}" type="sibTrans" cxnId="{50EA1CAE-793B-4D27-974F-41D4B1856C88}">
      <dgm:prSet/>
      <dgm:spPr/>
      <dgm:t>
        <a:bodyPr/>
        <a:lstStyle/>
        <a:p>
          <a:endParaRPr lang="en-US"/>
        </a:p>
      </dgm:t>
    </dgm:pt>
    <dgm:pt modelId="{DB3D6E86-69EB-4F1C-B2CB-9022F8DC40BF}">
      <dgm:prSet/>
      <dgm:spPr/>
      <dgm:t>
        <a:bodyPr/>
        <a:lstStyle/>
        <a:p>
          <a:r>
            <a:rPr lang="en-US"/>
            <a:t>Overlapping subjects</a:t>
          </a:r>
        </a:p>
      </dgm:t>
    </dgm:pt>
    <dgm:pt modelId="{34931230-3A30-46FA-846C-C0D6D35C0ED3}" type="parTrans" cxnId="{51A6DE88-6ECC-41F7-9EDD-7705A78406E6}">
      <dgm:prSet/>
      <dgm:spPr/>
      <dgm:t>
        <a:bodyPr/>
        <a:lstStyle/>
        <a:p>
          <a:endParaRPr lang="en-US"/>
        </a:p>
      </dgm:t>
    </dgm:pt>
    <dgm:pt modelId="{2D9FC610-FAC5-4F58-B14D-F69A69B328E3}" type="sibTrans" cxnId="{51A6DE88-6ECC-41F7-9EDD-7705A78406E6}">
      <dgm:prSet/>
      <dgm:spPr/>
      <dgm:t>
        <a:bodyPr/>
        <a:lstStyle/>
        <a:p>
          <a:endParaRPr lang="en-US"/>
        </a:p>
      </dgm:t>
    </dgm:pt>
    <dgm:pt modelId="{4BCD7221-6BEC-4744-BF4F-B1FE8C3C7B04}">
      <dgm:prSet/>
      <dgm:spPr/>
      <dgm:t>
        <a:bodyPr/>
        <a:lstStyle/>
        <a:p>
          <a:r>
            <a:rPr lang="en-US" dirty="0"/>
            <a:t>Conspectus subject categories</a:t>
          </a:r>
        </a:p>
      </dgm:t>
    </dgm:pt>
    <dgm:pt modelId="{6BF0DABE-4359-48F1-ABAE-2CB0F4813131}" type="parTrans" cxnId="{67C5C023-C965-4033-8238-645BE448D7B6}">
      <dgm:prSet/>
      <dgm:spPr/>
      <dgm:t>
        <a:bodyPr/>
        <a:lstStyle/>
        <a:p>
          <a:endParaRPr lang="en-US"/>
        </a:p>
      </dgm:t>
    </dgm:pt>
    <dgm:pt modelId="{DA1567B2-FF9E-4325-8316-49E09CC4E1AC}" type="sibTrans" cxnId="{67C5C023-C965-4033-8238-645BE448D7B6}">
      <dgm:prSet/>
      <dgm:spPr/>
      <dgm:t>
        <a:bodyPr/>
        <a:lstStyle/>
        <a:p>
          <a:endParaRPr lang="en-US"/>
        </a:p>
      </dgm:t>
    </dgm:pt>
    <dgm:pt modelId="{FE1AD39A-DA2D-4EE2-BCA3-9C17D6A77DF8}" type="pres">
      <dgm:prSet presAssocID="{870A3414-5957-4957-8F1A-ADFC22FC468C}" presName="Name0" presStyleCnt="0">
        <dgm:presLayoutVars>
          <dgm:dir/>
          <dgm:resizeHandles val="exact"/>
        </dgm:presLayoutVars>
      </dgm:prSet>
      <dgm:spPr/>
      <dgm:t>
        <a:bodyPr/>
        <a:lstStyle/>
        <a:p>
          <a:endParaRPr lang="en-US"/>
        </a:p>
      </dgm:t>
    </dgm:pt>
    <dgm:pt modelId="{3BBE27F2-4616-4F19-9404-A3427EC94760}" type="pres">
      <dgm:prSet presAssocID="{2AA4DF21-ABB8-4157-8716-7522AB3D58D7}" presName="composite" presStyleCnt="0"/>
      <dgm:spPr/>
    </dgm:pt>
    <dgm:pt modelId="{A50E07F6-1F13-4698-8F31-49E0DD232995}" type="pres">
      <dgm:prSet presAssocID="{2AA4DF21-ABB8-4157-8716-7522AB3D58D7}" presName="rect1" presStyleLbl="trAlignAcc1" presStyleIdx="0" presStyleCnt="3">
        <dgm:presLayoutVars>
          <dgm:bulletEnabled val="1"/>
        </dgm:presLayoutVars>
      </dgm:prSet>
      <dgm:spPr/>
      <dgm:t>
        <a:bodyPr/>
        <a:lstStyle/>
        <a:p>
          <a:endParaRPr lang="en-US"/>
        </a:p>
      </dgm:t>
    </dgm:pt>
    <dgm:pt modelId="{C83FF8A4-830A-4F8F-99EB-6A1820AD1AD5}" type="pres">
      <dgm:prSet presAssocID="{2AA4DF21-ABB8-4157-8716-7522AB3D58D7}" presName="rect2" presStyleLbl="fgImgPlace1" presStyleIdx="0" presStyleCnt="3"/>
      <dgm:spPr>
        <a:solidFill>
          <a:schemeClr val="accent2"/>
        </a:solidFill>
      </dgm:spPr>
    </dgm:pt>
    <dgm:pt modelId="{9AD7DB50-B595-44E4-80C2-BEFED6460E3B}" type="pres">
      <dgm:prSet presAssocID="{FA84BB01-A575-474C-885C-1A52A04FA600}" presName="sibTrans" presStyleCnt="0"/>
      <dgm:spPr/>
    </dgm:pt>
    <dgm:pt modelId="{33221B9D-7A2A-4DD9-BABE-AB5E9D0F3C7B}" type="pres">
      <dgm:prSet presAssocID="{DB3D6E86-69EB-4F1C-B2CB-9022F8DC40BF}" presName="composite" presStyleCnt="0"/>
      <dgm:spPr/>
    </dgm:pt>
    <dgm:pt modelId="{835B237E-E0AB-4AA0-B0EE-9782F6962965}" type="pres">
      <dgm:prSet presAssocID="{DB3D6E86-69EB-4F1C-B2CB-9022F8DC40BF}" presName="rect1" presStyleLbl="trAlignAcc1" presStyleIdx="1" presStyleCnt="3">
        <dgm:presLayoutVars>
          <dgm:bulletEnabled val="1"/>
        </dgm:presLayoutVars>
      </dgm:prSet>
      <dgm:spPr/>
      <dgm:t>
        <a:bodyPr/>
        <a:lstStyle/>
        <a:p>
          <a:endParaRPr lang="en-US"/>
        </a:p>
      </dgm:t>
    </dgm:pt>
    <dgm:pt modelId="{5D45AEC8-65DD-4BA2-9E65-3360374663DA}" type="pres">
      <dgm:prSet presAssocID="{DB3D6E86-69EB-4F1C-B2CB-9022F8DC40BF}" presName="rect2" presStyleLbl="fgImgPlace1" presStyleIdx="1" presStyleCnt="3"/>
      <dgm:spPr>
        <a:solidFill>
          <a:schemeClr val="accent4"/>
        </a:solidFill>
      </dgm:spPr>
    </dgm:pt>
    <dgm:pt modelId="{4887966D-833D-48F5-9F6B-9333233D0128}" type="pres">
      <dgm:prSet presAssocID="{2D9FC610-FAC5-4F58-B14D-F69A69B328E3}" presName="sibTrans" presStyleCnt="0"/>
      <dgm:spPr/>
    </dgm:pt>
    <dgm:pt modelId="{98112FB8-E50D-4FB1-82B6-C5CC15E3E5ED}" type="pres">
      <dgm:prSet presAssocID="{4BCD7221-6BEC-4744-BF4F-B1FE8C3C7B04}" presName="composite" presStyleCnt="0"/>
      <dgm:spPr/>
    </dgm:pt>
    <dgm:pt modelId="{9878C6D1-383D-44A7-BC98-0A6542745ECA}" type="pres">
      <dgm:prSet presAssocID="{4BCD7221-6BEC-4744-BF4F-B1FE8C3C7B04}" presName="rect1" presStyleLbl="trAlignAcc1" presStyleIdx="2" presStyleCnt="3">
        <dgm:presLayoutVars>
          <dgm:bulletEnabled val="1"/>
        </dgm:presLayoutVars>
      </dgm:prSet>
      <dgm:spPr/>
      <dgm:t>
        <a:bodyPr/>
        <a:lstStyle/>
        <a:p>
          <a:endParaRPr lang="en-US"/>
        </a:p>
      </dgm:t>
    </dgm:pt>
    <dgm:pt modelId="{82CCF7C2-44FE-4A4E-8093-9EF9E4588AC9}" type="pres">
      <dgm:prSet presAssocID="{4BCD7221-6BEC-4744-BF4F-B1FE8C3C7B04}" presName="rect2" presStyleLbl="fgImgPlace1" presStyleIdx="2" presStyleCnt="3"/>
      <dgm:spPr>
        <a:solidFill>
          <a:schemeClr val="accent5"/>
        </a:solidFill>
      </dgm:spPr>
    </dgm:pt>
  </dgm:ptLst>
  <dgm:cxnLst>
    <dgm:cxn modelId="{E25A01B2-F09B-4945-BDA5-8FDBBD9F0FB7}" type="presOf" srcId="{2AA4DF21-ABB8-4157-8716-7522AB3D58D7}" destId="{A50E07F6-1F13-4698-8F31-49E0DD232995}" srcOrd="0" destOrd="0" presId="urn:microsoft.com/office/officeart/2008/layout/PictureStrips"/>
    <dgm:cxn modelId="{32991A57-D8C1-4EE4-A2E8-CBB87CD10BBF}" type="presOf" srcId="{870A3414-5957-4957-8F1A-ADFC22FC468C}" destId="{FE1AD39A-DA2D-4EE2-BCA3-9C17D6A77DF8}" srcOrd="0" destOrd="0" presId="urn:microsoft.com/office/officeart/2008/layout/PictureStrips"/>
    <dgm:cxn modelId="{DB49F05F-584F-4570-8CFC-A30B43417BC7}" type="presOf" srcId="{4BCD7221-6BEC-4744-BF4F-B1FE8C3C7B04}" destId="{9878C6D1-383D-44A7-BC98-0A6542745ECA}" srcOrd="0" destOrd="0" presId="urn:microsoft.com/office/officeart/2008/layout/PictureStrips"/>
    <dgm:cxn modelId="{67C5C023-C965-4033-8238-645BE448D7B6}" srcId="{870A3414-5957-4957-8F1A-ADFC22FC468C}" destId="{4BCD7221-6BEC-4744-BF4F-B1FE8C3C7B04}" srcOrd="2" destOrd="0" parTransId="{6BF0DABE-4359-48F1-ABAE-2CB0F4813131}" sibTransId="{DA1567B2-FF9E-4325-8316-49E09CC4E1AC}"/>
    <dgm:cxn modelId="{51A6DE88-6ECC-41F7-9EDD-7705A78406E6}" srcId="{870A3414-5957-4957-8F1A-ADFC22FC468C}" destId="{DB3D6E86-69EB-4F1C-B2CB-9022F8DC40BF}" srcOrd="1" destOrd="0" parTransId="{34931230-3A30-46FA-846C-C0D6D35C0ED3}" sibTransId="{2D9FC610-FAC5-4F58-B14D-F69A69B328E3}"/>
    <dgm:cxn modelId="{205AD22C-5E22-483A-96D7-B6BBF72C9A88}" type="presOf" srcId="{DB3D6E86-69EB-4F1C-B2CB-9022F8DC40BF}" destId="{835B237E-E0AB-4AA0-B0EE-9782F6962965}" srcOrd="0" destOrd="0" presId="urn:microsoft.com/office/officeart/2008/layout/PictureStrips"/>
    <dgm:cxn modelId="{50EA1CAE-793B-4D27-974F-41D4B1856C88}" srcId="{870A3414-5957-4957-8F1A-ADFC22FC468C}" destId="{2AA4DF21-ABB8-4157-8716-7522AB3D58D7}" srcOrd="0" destOrd="0" parTransId="{474DD6E0-C50C-4C65-B29F-5E28B868A8AE}" sibTransId="{FA84BB01-A575-474C-885C-1A52A04FA600}"/>
    <dgm:cxn modelId="{AFDCE8AF-660F-4592-87FB-71F2BC1B4386}" type="presParOf" srcId="{FE1AD39A-DA2D-4EE2-BCA3-9C17D6A77DF8}" destId="{3BBE27F2-4616-4F19-9404-A3427EC94760}" srcOrd="0" destOrd="0" presId="urn:microsoft.com/office/officeart/2008/layout/PictureStrips"/>
    <dgm:cxn modelId="{DC2AAE08-2D21-4F08-A35E-D66785A5A227}" type="presParOf" srcId="{3BBE27F2-4616-4F19-9404-A3427EC94760}" destId="{A50E07F6-1F13-4698-8F31-49E0DD232995}" srcOrd="0" destOrd="0" presId="urn:microsoft.com/office/officeart/2008/layout/PictureStrips"/>
    <dgm:cxn modelId="{3BC02FE9-0494-4A8D-ADC1-D080DF5459AA}" type="presParOf" srcId="{3BBE27F2-4616-4F19-9404-A3427EC94760}" destId="{C83FF8A4-830A-4F8F-99EB-6A1820AD1AD5}" srcOrd="1" destOrd="0" presId="urn:microsoft.com/office/officeart/2008/layout/PictureStrips"/>
    <dgm:cxn modelId="{795858C4-337F-492A-A382-C732634FF89B}" type="presParOf" srcId="{FE1AD39A-DA2D-4EE2-BCA3-9C17D6A77DF8}" destId="{9AD7DB50-B595-44E4-80C2-BEFED6460E3B}" srcOrd="1" destOrd="0" presId="urn:microsoft.com/office/officeart/2008/layout/PictureStrips"/>
    <dgm:cxn modelId="{B86CB231-76D2-4A15-AB0C-6B4B0EE5A32E}" type="presParOf" srcId="{FE1AD39A-DA2D-4EE2-BCA3-9C17D6A77DF8}" destId="{33221B9D-7A2A-4DD9-BABE-AB5E9D0F3C7B}" srcOrd="2" destOrd="0" presId="urn:microsoft.com/office/officeart/2008/layout/PictureStrips"/>
    <dgm:cxn modelId="{EDEF924A-5980-4F73-BD7A-4CB7B5E2AD92}" type="presParOf" srcId="{33221B9D-7A2A-4DD9-BABE-AB5E9D0F3C7B}" destId="{835B237E-E0AB-4AA0-B0EE-9782F6962965}" srcOrd="0" destOrd="0" presId="urn:microsoft.com/office/officeart/2008/layout/PictureStrips"/>
    <dgm:cxn modelId="{79A77844-4B3C-4E68-B32E-186668DF53C7}" type="presParOf" srcId="{33221B9D-7A2A-4DD9-BABE-AB5E9D0F3C7B}" destId="{5D45AEC8-65DD-4BA2-9E65-3360374663DA}" srcOrd="1" destOrd="0" presId="urn:microsoft.com/office/officeart/2008/layout/PictureStrips"/>
    <dgm:cxn modelId="{639131C0-B62C-4086-8722-E147D2986A27}" type="presParOf" srcId="{FE1AD39A-DA2D-4EE2-BCA3-9C17D6A77DF8}" destId="{4887966D-833D-48F5-9F6B-9333233D0128}" srcOrd="3" destOrd="0" presId="urn:microsoft.com/office/officeart/2008/layout/PictureStrips"/>
    <dgm:cxn modelId="{A5947A36-CA0E-41AE-B1FF-EB1B4AB00202}" type="presParOf" srcId="{FE1AD39A-DA2D-4EE2-BCA3-9C17D6A77DF8}" destId="{98112FB8-E50D-4FB1-82B6-C5CC15E3E5ED}" srcOrd="4" destOrd="0" presId="urn:microsoft.com/office/officeart/2008/layout/PictureStrips"/>
    <dgm:cxn modelId="{D58B8E40-0C01-4EA8-8F3F-0550DC23F72A}" type="presParOf" srcId="{98112FB8-E50D-4FB1-82B6-C5CC15E3E5ED}" destId="{9878C6D1-383D-44A7-BC98-0A6542745ECA}" srcOrd="0" destOrd="0" presId="urn:microsoft.com/office/officeart/2008/layout/PictureStrips"/>
    <dgm:cxn modelId="{0513A324-C19E-4B24-9A60-1E71BC159AF6}" type="presParOf" srcId="{98112FB8-E50D-4FB1-82B6-C5CC15E3E5ED}" destId="{82CCF7C2-44FE-4A4E-8093-9EF9E4588AC9}"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3F5A6CB-A316-42FA-8DC3-D6BF140C55D3}" type="doc">
      <dgm:prSet loTypeId="urn:microsoft.com/office/officeart/2005/8/layout/hProcess9" loCatId="process" qsTypeId="urn:microsoft.com/office/officeart/2005/8/quickstyle/simple1" qsCatId="simple" csTypeId="urn:microsoft.com/office/officeart/2005/8/colors/colorful4" csCatId="colorful" phldr="1"/>
      <dgm:spPr/>
      <dgm:t>
        <a:bodyPr/>
        <a:lstStyle/>
        <a:p>
          <a:endParaRPr lang="en-US"/>
        </a:p>
      </dgm:t>
    </dgm:pt>
    <dgm:pt modelId="{6BE355B3-28B8-4717-8A66-0470A6533A4F}">
      <dgm:prSet/>
      <dgm:spPr/>
      <dgm:t>
        <a:bodyPr/>
        <a:lstStyle/>
        <a:p>
          <a:pPr rtl="0"/>
          <a:r>
            <a:rPr lang="en-US" dirty="0"/>
            <a:t>Routine and regular</a:t>
          </a:r>
        </a:p>
      </dgm:t>
    </dgm:pt>
    <dgm:pt modelId="{A7B9EEE0-DE41-4E1E-A5D9-FC7677D8788F}" type="parTrans" cxnId="{B8278C01-3A87-42CA-A636-0F0AF0749A35}">
      <dgm:prSet/>
      <dgm:spPr/>
      <dgm:t>
        <a:bodyPr/>
        <a:lstStyle/>
        <a:p>
          <a:endParaRPr lang="en-US"/>
        </a:p>
      </dgm:t>
    </dgm:pt>
    <dgm:pt modelId="{03DF9E95-C031-405E-BD3E-C3D5C96502A1}" type="sibTrans" cxnId="{B8278C01-3A87-42CA-A636-0F0AF0749A35}">
      <dgm:prSet/>
      <dgm:spPr/>
      <dgm:t>
        <a:bodyPr/>
        <a:lstStyle/>
        <a:p>
          <a:endParaRPr lang="en-US"/>
        </a:p>
      </dgm:t>
    </dgm:pt>
    <dgm:pt modelId="{FB8A5624-1023-4118-996A-EDB11B4D4F4F}">
      <dgm:prSet/>
      <dgm:spPr/>
      <dgm:t>
        <a:bodyPr/>
        <a:lstStyle/>
        <a:p>
          <a:pPr rtl="0"/>
          <a:r>
            <a:rPr lang="en-US" dirty="0"/>
            <a:t>10-year cycle</a:t>
          </a:r>
        </a:p>
      </dgm:t>
    </dgm:pt>
    <dgm:pt modelId="{E94AB8A4-6675-46B2-AD6F-18D031C5BB12}" type="parTrans" cxnId="{62D8A306-2183-440F-A3E9-EECBE89A1BC5}">
      <dgm:prSet/>
      <dgm:spPr/>
      <dgm:t>
        <a:bodyPr/>
        <a:lstStyle/>
        <a:p>
          <a:endParaRPr lang="en-US"/>
        </a:p>
      </dgm:t>
    </dgm:pt>
    <dgm:pt modelId="{C1CF4439-5C7B-47E5-9AB0-D7C78994FF54}" type="sibTrans" cxnId="{62D8A306-2183-440F-A3E9-EECBE89A1BC5}">
      <dgm:prSet/>
      <dgm:spPr/>
      <dgm:t>
        <a:bodyPr/>
        <a:lstStyle/>
        <a:p>
          <a:endParaRPr lang="en-US"/>
        </a:p>
      </dgm:t>
    </dgm:pt>
    <dgm:pt modelId="{43981EEE-5809-4D20-A56A-8F734893C129}" type="pres">
      <dgm:prSet presAssocID="{E3F5A6CB-A316-42FA-8DC3-D6BF140C55D3}" presName="CompostProcess" presStyleCnt="0">
        <dgm:presLayoutVars>
          <dgm:dir/>
          <dgm:resizeHandles val="exact"/>
        </dgm:presLayoutVars>
      </dgm:prSet>
      <dgm:spPr/>
      <dgm:t>
        <a:bodyPr/>
        <a:lstStyle/>
        <a:p>
          <a:endParaRPr lang="en-US"/>
        </a:p>
      </dgm:t>
    </dgm:pt>
    <dgm:pt modelId="{0A080773-0254-4B23-A094-B6D623581DA9}" type="pres">
      <dgm:prSet presAssocID="{E3F5A6CB-A316-42FA-8DC3-D6BF140C55D3}" presName="arrow" presStyleLbl="bgShp" presStyleIdx="0" presStyleCnt="1"/>
      <dgm:spPr/>
    </dgm:pt>
    <dgm:pt modelId="{7BE45DB7-3C93-4D07-9AD6-379469325869}" type="pres">
      <dgm:prSet presAssocID="{E3F5A6CB-A316-42FA-8DC3-D6BF140C55D3}" presName="linearProcess" presStyleCnt="0"/>
      <dgm:spPr/>
    </dgm:pt>
    <dgm:pt modelId="{94EDC4CE-C1D0-4E5E-8E80-2A684A7CD61B}" type="pres">
      <dgm:prSet presAssocID="{6BE355B3-28B8-4717-8A66-0470A6533A4F}" presName="textNode" presStyleLbl="node1" presStyleIdx="0" presStyleCnt="2">
        <dgm:presLayoutVars>
          <dgm:bulletEnabled val="1"/>
        </dgm:presLayoutVars>
      </dgm:prSet>
      <dgm:spPr/>
      <dgm:t>
        <a:bodyPr/>
        <a:lstStyle/>
        <a:p>
          <a:endParaRPr lang="en-US"/>
        </a:p>
      </dgm:t>
    </dgm:pt>
    <dgm:pt modelId="{995DA2D8-079B-40C4-8617-FB7C21E0541B}" type="pres">
      <dgm:prSet presAssocID="{03DF9E95-C031-405E-BD3E-C3D5C96502A1}" presName="sibTrans" presStyleCnt="0"/>
      <dgm:spPr/>
    </dgm:pt>
    <dgm:pt modelId="{59AC4F16-F02D-4C5D-A710-C02910D5773D}" type="pres">
      <dgm:prSet presAssocID="{FB8A5624-1023-4118-996A-EDB11B4D4F4F}" presName="textNode" presStyleLbl="node1" presStyleIdx="1" presStyleCnt="2">
        <dgm:presLayoutVars>
          <dgm:bulletEnabled val="1"/>
        </dgm:presLayoutVars>
      </dgm:prSet>
      <dgm:spPr/>
      <dgm:t>
        <a:bodyPr/>
        <a:lstStyle/>
        <a:p>
          <a:endParaRPr lang="en-US"/>
        </a:p>
      </dgm:t>
    </dgm:pt>
  </dgm:ptLst>
  <dgm:cxnLst>
    <dgm:cxn modelId="{FC5229E6-A045-44DB-A028-D2E947F0A278}" type="presOf" srcId="{E3F5A6CB-A316-42FA-8DC3-D6BF140C55D3}" destId="{43981EEE-5809-4D20-A56A-8F734893C129}" srcOrd="0" destOrd="0" presId="urn:microsoft.com/office/officeart/2005/8/layout/hProcess9"/>
    <dgm:cxn modelId="{B8278C01-3A87-42CA-A636-0F0AF0749A35}" srcId="{E3F5A6CB-A316-42FA-8DC3-D6BF140C55D3}" destId="{6BE355B3-28B8-4717-8A66-0470A6533A4F}" srcOrd="0" destOrd="0" parTransId="{A7B9EEE0-DE41-4E1E-A5D9-FC7677D8788F}" sibTransId="{03DF9E95-C031-405E-BD3E-C3D5C96502A1}"/>
    <dgm:cxn modelId="{4767C295-5F62-4D95-B82C-5C27E880A996}" type="presOf" srcId="{6BE355B3-28B8-4717-8A66-0470A6533A4F}" destId="{94EDC4CE-C1D0-4E5E-8E80-2A684A7CD61B}" srcOrd="0" destOrd="0" presId="urn:microsoft.com/office/officeart/2005/8/layout/hProcess9"/>
    <dgm:cxn modelId="{7AB1D089-D248-4789-AF1A-F3F496B6B487}" type="presOf" srcId="{FB8A5624-1023-4118-996A-EDB11B4D4F4F}" destId="{59AC4F16-F02D-4C5D-A710-C02910D5773D}" srcOrd="0" destOrd="0" presId="urn:microsoft.com/office/officeart/2005/8/layout/hProcess9"/>
    <dgm:cxn modelId="{62D8A306-2183-440F-A3E9-EECBE89A1BC5}" srcId="{E3F5A6CB-A316-42FA-8DC3-D6BF140C55D3}" destId="{FB8A5624-1023-4118-996A-EDB11B4D4F4F}" srcOrd="1" destOrd="0" parTransId="{E94AB8A4-6675-46B2-AD6F-18D031C5BB12}" sibTransId="{C1CF4439-5C7B-47E5-9AB0-D7C78994FF54}"/>
    <dgm:cxn modelId="{82BB629F-2E5B-4120-986F-09CF3A679717}" type="presParOf" srcId="{43981EEE-5809-4D20-A56A-8F734893C129}" destId="{0A080773-0254-4B23-A094-B6D623581DA9}" srcOrd="0" destOrd="0" presId="urn:microsoft.com/office/officeart/2005/8/layout/hProcess9"/>
    <dgm:cxn modelId="{8EE3C7D1-5D9A-43E0-9E0F-D650F7CA8B48}" type="presParOf" srcId="{43981EEE-5809-4D20-A56A-8F734893C129}" destId="{7BE45DB7-3C93-4D07-9AD6-379469325869}" srcOrd="1" destOrd="0" presId="urn:microsoft.com/office/officeart/2005/8/layout/hProcess9"/>
    <dgm:cxn modelId="{138FC828-15B7-41D3-981D-77F915E329CD}" type="presParOf" srcId="{7BE45DB7-3C93-4D07-9AD6-379469325869}" destId="{94EDC4CE-C1D0-4E5E-8E80-2A684A7CD61B}" srcOrd="0" destOrd="0" presId="urn:microsoft.com/office/officeart/2005/8/layout/hProcess9"/>
    <dgm:cxn modelId="{194EBCA3-F316-4223-A228-990AA9A1E7DB}" type="presParOf" srcId="{7BE45DB7-3C93-4D07-9AD6-379469325869}" destId="{995DA2D8-079B-40C4-8617-FB7C21E0541B}" srcOrd="1" destOrd="0" presId="urn:microsoft.com/office/officeart/2005/8/layout/hProcess9"/>
    <dgm:cxn modelId="{7DB77C8C-3D76-4534-82D4-DC2A0086F0F9}" type="presParOf" srcId="{7BE45DB7-3C93-4D07-9AD6-379469325869}" destId="{59AC4F16-F02D-4C5D-A710-C02910D5773D}"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46F9AA-88E1-4D31-B866-D765F4D92A8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25BC4924-C73A-47B5-97B2-758EF65B4452}">
      <dgm:prSet custT="1"/>
      <dgm:spPr/>
      <dgm:t>
        <a:bodyPr/>
        <a:lstStyle/>
        <a:p>
          <a:pPr rtl="0"/>
          <a:r>
            <a:rPr lang="en-US" sz="4400"/>
            <a:t>Need </a:t>
          </a:r>
        </a:p>
      </dgm:t>
    </dgm:pt>
    <dgm:pt modelId="{3B18E7FE-A4CC-4473-A172-A2F276133696}" type="parTrans" cxnId="{906F5910-F03C-4B84-BE5B-F8066A660A9C}">
      <dgm:prSet/>
      <dgm:spPr/>
      <dgm:t>
        <a:bodyPr/>
        <a:lstStyle/>
        <a:p>
          <a:endParaRPr lang="en-US" sz="1800"/>
        </a:p>
      </dgm:t>
    </dgm:pt>
    <dgm:pt modelId="{53ECD38B-8861-478E-82AD-6D5F6ED3C78F}" type="sibTrans" cxnId="{906F5910-F03C-4B84-BE5B-F8066A660A9C}">
      <dgm:prSet/>
      <dgm:spPr/>
      <dgm:t>
        <a:bodyPr/>
        <a:lstStyle/>
        <a:p>
          <a:endParaRPr lang="en-US" sz="1800"/>
        </a:p>
      </dgm:t>
    </dgm:pt>
    <dgm:pt modelId="{B4618DD7-1ABD-4FBE-9293-09C4E27D9ED9}">
      <dgm:prSet custT="1"/>
      <dgm:spPr/>
      <dgm:t>
        <a:bodyPr/>
        <a:lstStyle/>
        <a:p>
          <a:pPr rtl="0"/>
          <a:r>
            <a:rPr lang="en-US" sz="4400"/>
            <a:t>Description</a:t>
          </a:r>
        </a:p>
      </dgm:t>
    </dgm:pt>
    <dgm:pt modelId="{0F1CC7D9-B055-4ECA-8668-F9E69C0C5F55}" type="parTrans" cxnId="{F17B0A79-77EB-4CA5-8B2C-9DB1C58DCBD0}">
      <dgm:prSet/>
      <dgm:spPr/>
      <dgm:t>
        <a:bodyPr/>
        <a:lstStyle/>
        <a:p>
          <a:endParaRPr lang="en-US" sz="1800"/>
        </a:p>
      </dgm:t>
    </dgm:pt>
    <dgm:pt modelId="{F310EBBE-A935-4309-AB01-397190DAAD0F}" type="sibTrans" cxnId="{F17B0A79-77EB-4CA5-8B2C-9DB1C58DCBD0}">
      <dgm:prSet/>
      <dgm:spPr/>
      <dgm:t>
        <a:bodyPr/>
        <a:lstStyle/>
        <a:p>
          <a:endParaRPr lang="en-US" sz="1800"/>
        </a:p>
      </dgm:t>
    </dgm:pt>
    <dgm:pt modelId="{8FFF9B25-1E70-44CB-BCCB-90709D6ED2DC}">
      <dgm:prSet custT="1"/>
      <dgm:spPr/>
      <dgm:t>
        <a:bodyPr/>
        <a:lstStyle/>
        <a:p>
          <a:pPr rtl="0"/>
          <a:r>
            <a:rPr lang="en-US" sz="4400"/>
            <a:t>Usage</a:t>
          </a:r>
        </a:p>
      </dgm:t>
    </dgm:pt>
    <dgm:pt modelId="{218DEDEB-DA29-4F6B-8CA1-52F4092DA402}" type="parTrans" cxnId="{B6B1B8C2-2C46-4F36-B5E3-D92C73E1F946}">
      <dgm:prSet/>
      <dgm:spPr/>
      <dgm:t>
        <a:bodyPr/>
        <a:lstStyle/>
        <a:p>
          <a:endParaRPr lang="en-US" sz="1800"/>
        </a:p>
      </dgm:t>
    </dgm:pt>
    <dgm:pt modelId="{E49E0FBD-D9A9-43FD-9051-61BAF208A92E}" type="sibTrans" cxnId="{B6B1B8C2-2C46-4F36-B5E3-D92C73E1F946}">
      <dgm:prSet/>
      <dgm:spPr/>
      <dgm:t>
        <a:bodyPr/>
        <a:lstStyle/>
        <a:p>
          <a:endParaRPr lang="en-US" sz="1800"/>
        </a:p>
      </dgm:t>
    </dgm:pt>
    <dgm:pt modelId="{2D28E196-92A6-4508-A5FD-95C37D55F703}">
      <dgm:prSet custT="1"/>
      <dgm:spPr/>
      <dgm:t>
        <a:bodyPr/>
        <a:lstStyle/>
        <a:p>
          <a:pPr rtl="0"/>
          <a:r>
            <a:rPr lang="en-US" sz="4400"/>
            <a:t>Quality </a:t>
          </a:r>
        </a:p>
      </dgm:t>
    </dgm:pt>
    <dgm:pt modelId="{186835ED-E308-4F62-96B5-95404272103B}" type="parTrans" cxnId="{BB380915-5605-45CB-BEB1-A04C12CA0647}">
      <dgm:prSet/>
      <dgm:spPr/>
      <dgm:t>
        <a:bodyPr/>
        <a:lstStyle/>
        <a:p>
          <a:endParaRPr lang="en-US" sz="1800"/>
        </a:p>
      </dgm:t>
    </dgm:pt>
    <dgm:pt modelId="{FD7EB832-2CBB-4F57-849A-FB1DB5E18803}" type="sibTrans" cxnId="{BB380915-5605-45CB-BEB1-A04C12CA0647}">
      <dgm:prSet/>
      <dgm:spPr/>
      <dgm:t>
        <a:bodyPr/>
        <a:lstStyle/>
        <a:p>
          <a:endParaRPr lang="en-US" sz="1800"/>
        </a:p>
      </dgm:t>
    </dgm:pt>
    <dgm:pt modelId="{EA68980C-7A7F-4B52-AFE0-49E5EA415F73}">
      <dgm:prSet custT="1"/>
      <dgm:spPr/>
      <dgm:t>
        <a:bodyPr/>
        <a:lstStyle/>
        <a:p>
          <a:pPr rtl="0"/>
          <a:r>
            <a:rPr lang="en-US" sz="4400"/>
            <a:t>Strengths</a:t>
          </a:r>
        </a:p>
      </dgm:t>
    </dgm:pt>
    <dgm:pt modelId="{B88285A3-D1C1-4C78-AF56-43B990DAD450}" type="parTrans" cxnId="{8FEE7B5C-485B-4EBC-BA7F-C56658A7D318}">
      <dgm:prSet/>
      <dgm:spPr/>
      <dgm:t>
        <a:bodyPr/>
        <a:lstStyle/>
        <a:p>
          <a:endParaRPr lang="en-US" sz="1800"/>
        </a:p>
      </dgm:t>
    </dgm:pt>
    <dgm:pt modelId="{62CD0127-A8A1-428B-9F2A-E2389BC05280}" type="sibTrans" cxnId="{8FEE7B5C-485B-4EBC-BA7F-C56658A7D318}">
      <dgm:prSet/>
      <dgm:spPr/>
      <dgm:t>
        <a:bodyPr/>
        <a:lstStyle/>
        <a:p>
          <a:endParaRPr lang="en-US" sz="1800"/>
        </a:p>
      </dgm:t>
    </dgm:pt>
    <dgm:pt modelId="{6D361DA0-076A-4FEB-ADEF-A93F39584BA3}">
      <dgm:prSet custT="1"/>
      <dgm:spPr>
        <a:ln w="79375" cmpd="tri"/>
      </dgm:spPr>
      <dgm:t>
        <a:bodyPr/>
        <a:lstStyle/>
        <a:p>
          <a:pPr rtl="0"/>
          <a:r>
            <a:rPr lang="en-US" sz="6600" dirty="0"/>
            <a:t>Gaps</a:t>
          </a:r>
        </a:p>
      </dgm:t>
    </dgm:pt>
    <dgm:pt modelId="{04FE1B1E-7B36-4F4F-84AD-BE2705CA8AC5}" type="parTrans" cxnId="{0A6B3070-8F94-4EBB-9D6C-5ADBAA9AA361}">
      <dgm:prSet/>
      <dgm:spPr/>
      <dgm:t>
        <a:bodyPr/>
        <a:lstStyle/>
        <a:p>
          <a:endParaRPr lang="en-US" sz="1800"/>
        </a:p>
      </dgm:t>
    </dgm:pt>
    <dgm:pt modelId="{89DFC423-58D6-45A2-817F-FCBE6DCEF5B9}" type="sibTrans" cxnId="{0A6B3070-8F94-4EBB-9D6C-5ADBAA9AA361}">
      <dgm:prSet/>
      <dgm:spPr/>
      <dgm:t>
        <a:bodyPr/>
        <a:lstStyle/>
        <a:p>
          <a:endParaRPr lang="en-US" sz="1800"/>
        </a:p>
      </dgm:t>
    </dgm:pt>
    <dgm:pt modelId="{0BD61E3D-BE32-463F-BA46-62E047C301D3}" type="pres">
      <dgm:prSet presAssocID="{FD46F9AA-88E1-4D31-B866-D765F4D92A80}" presName="diagram" presStyleCnt="0">
        <dgm:presLayoutVars>
          <dgm:dir/>
          <dgm:resizeHandles val="exact"/>
        </dgm:presLayoutVars>
      </dgm:prSet>
      <dgm:spPr/>
      <dgm:t>
        <a:bodyPr/>
        <a:lstStyle/>
        <a:p>
          <a:endParaRPr lang="en-US"/>
        </a:p>
      </dgm:t>
    </dgm:pt>
    <dgm:pt modelId="{FD53F510-7708-4085-9857-D9716002BED2}" type="pres">
      <dgm:prSet presAssocID="{25BC4924-C73A-47B5-97B2-758EF65B4452}" presName="node" presStyleLbl="node1" presStyleIdx="0" presStyleCnt="6">
        <dgm:presLayoutVars>
          <dgm:bulletEnabled val="1"/>
        </dgm:presLayoutVars>
      </dgm:prSet>
      <dgm:spPr/>
      <dgm:t>
        <a:bodyPr/>
        <a:lstStyle/>
        <a:p>
          <a:endParaRPr lang="en-US"/>
        </a:p>
      </dgm:t>
    </dgm:pt>
    <dgm:pt modelId="{3E48DFD5-1D6B-478D-BC86-FF7C530612D6}" type="pres">
      <dgm:prSet presAssocID="{53ECD38B-8861-478E-82AD-6D5F6ED3C78F}" presName="sibTrans" presStyleCnt="0"/>
      <dgm:spPr/>
    </dgm:pt>
    <dgm:pt modelId="{0BE51AE7-ACC9-4BCA-A435-B427A3887183}" type="pres">
      <dgm:prSet presAssocID="{B4618DD7-1ABD-4FBE-9293-09C4E27D9ED9}" presName="node" presStyleLbl="node1" presStyleIdx="1" presStyleCnt="6">
        <dgm:presLayoutVars>
          <dgm:bulletEnabled val="1"/>
        </dgm:presLayoutVars>
      </dgm:prSet>
      <dgm:spPr/>
      <dgm:t>
        <a:bodyPr/>
        <a:lstStyle/>
        <a:p>
          <a:endParaRPr lang="en-US"/>
        </a:p>
      </dgm:t>
    </dgm:pt>
    <dgm:pt modelId="{715BB4DD-59F6-4AEC-98D4-5137EEC40BCC}" type="pres">
      <dgm:prSet presAssocID="{F310EBBE-A935-4309-AB01-397190DAAD0F}" presName="sibTrans" presStyleCnt="0"/>
      <dgm:spPr/>
    </dgm:pt>
    <dgm:pt modelId="{BD6F83A3-6A0D-41C8-8228-B379337EE0D8}" type="pres">
      <dgm:prSet presAssocID="{8FFF9B25-1E70-44CB-BCCB-90709D6ED2DC}" presName="node" presStyleLbl="node1" presStyleIdx="2" presStyleCnt="6">
        <dgm:presLayoutVars>
          <dgm:bulletEnabled val="1"/>
        </dgm:presLayoutVars>
      </dgm:prSet>
      <dgm:spPr/>
      <dgm:t>
        <a:bodyPr/>
        <a:lstStyle/>
        <a:p>
          <a:endParaRPr lang="en-US"/>
        </a:p>
      </dgm:t>
    </dgm:pt>
    <dgm:pt modelId="{6914828D-F6A6-497F-BE06-2613BD0AB91B}" type="pres">
      <dgm:prSet presAssocID="{E49E0FBD-D9A9-43FD-9051-61BAF208A92E}" presName="sibTrans" presStyleCnt="0"/>
      <dgm:spPr/>
    </dgm:pt>
    <dgm:pt modelId="{C88B1E6B-72A7-4FDA-8CB7-B15902E85272}" type="pres">
      <dgm:prSet presAssocID="{2D28E196-92A6-4508-A5FD-95C37D55F703}" presName="node" presStyleLbl="node1" presStyleIdx="3" presStyleCnt="6">
        <dgm:presLayoutVars>
          <dgm:bulletEnabled val="1"/>
        </dgm:presLayoutVars>
      </dgm:prSet>
      <dgm:spPr/>
      <dgm:t>
        <a:bodyPr/>
        <a:lstStyle/>
        <a:p>
          <a:endParaRPr lang="en-US"/>
        </a:p>
      </dgm:t>
    </dgm:pt>
    <dgm:pt modelId="{2CCE3B09-4847-455E-9710-278BA2C210D6}" type="pres">
      <dgm:prSet presAssocID="{FD7EB832-2CBB-4F57-849A-FB1DB5E18803}" presName="sibTrans" presStyleCnt="0"/>
      <dgm:spPr/>
    </dgm:pt>
    <dgm:pt modelId="{8E4D69BD-67D7-481E-B619-1A85C3C18B38}" type="pres">
      <dgm:prSet presAssocID="{EA68980C-7A7F-4B52-AFE0-49E5EA415F73}" presName="node" presStyleLbl="node1" presStyleIdx="4" presStyleCnt="6">
        <dgm:presLayoutVars>
          <dgm:bulletEnabled val="1"/>
        </dgm:presLayoutVars>
      </dgm:prSet>
      <dgm:spPr/>
      <dgm:t>
        <a:bodyPr/>
        <a:lstStyle/>
        <a:p>
          <a:endParaRPr lang="en-US"/>
        </a:p>
      </dgm:t>
    </dgm:pt>
    <dgm:pt modelId="{5C8B3734-0674-47BE-BF56-C66C7C5CAA7D}" type="pres">
      <dgm:prSet presAssocID="{62CD0127-A8A1-428B-9F2A-E2389BC05280}" presName="sibTrans" presStyleCnt="0"/>
      <dgm:spPr/>
    </dgm:pt>
    <dgm:pt modelId="{855B81FC-A022-40D4-8EF2-F95C921E6FE3}" type="pres">
      <dgm:prSet presAssocID="{6D361DA0-076A-4FEB-ADEF-A93F39584BA3}" presName="node" presStyleLbl="node1" presStyleIdx="5" presStyleCnt="6">
        <dgm:presLayoutVars>
          <dgm:bulletEnabled val="1"/>
        </dgm:presLayoutVars>
      </dgm:prSet>
      <dgm:spPr/>
      <dgm:t>
        <a:bodyPr/>
        <a:lstStyle/>
        <a:p>
          <a:endParaRPr lang="en-US"/>
        </a:p>
      </dgm:t>
    </dgm:pt>
  </dgm:ptLst>
  <dgm:cxnLst>
    <dgm:cxn modelId="{33561065-57C4-4251-8B45-B2273A3E9455}" type="presOf" srcId="{B4618DD7-1ABD-4FBE-9293-09C4E27D9ED9}" destId="{0BE51AE7-ACC9-4BCA-A435-B427A3887183}" srcOrd="0" destOrd="0" presId="urn:microsoft.com/office/officeart/2005/8/layout/default"/>
    <dgm:cxn modelId="{2128E15A-BF8B-40E5-8FE7-C22328F56656}" type="presOf" srcId="{25BC4924-C73A-47B5-97B2-758EF65B4452}" destId="{FD53F510-7708-4085-9857-D9716002BED2}" srcOrd="0" destOrd="0" presId="urn:microsoft.com/office/officeart/2005/8/layout/default"/>
    <dgm:cxn modelId="{5B2919C2-00BF-492E-9D77-E6C53C96AEFF}" type="presOf" srcId="{6D361DA0-076A-4FEB-ADEF-A93F39584BA3}" destId="{855B81FC-A022-40D4-8EF2-F95C921E6FE3}" srcOrd="0" destOrd="0" presId="urn:microsoft.com/office/officeart/2005/8/layout/default"/>
    <dgm:cxn modelId="{33F913C3-8669-4A9B-B2E6-64088743F0EA}" type="presOf" srcId="{FD46F9AA-88E1-4D31-B866-D765F4D92A80}" destId="{0BD61E3D-BE32-463F-BA46-62E047C301D3}" srcOrd="0" destOrd="0" presId="urn:microsoft.com/office/officeart/2005/8/layout/default"/>
    <dgm:cxn modelId="{BEE25445-A56A-4F00-AACC-3E2EEFFCE22B}" type="presOf" srcId="{8FFF9B25-1E70-44CB-BCCB-90709D6ED2DC}" destId="{BD6F83A3-6A0D-41C8-8228-B379337EE0D8}" srcOrd="0" destOrd="0" presId="urn:microsoft.com/office/officeart/2005/8/layout/default"/>
    <dgm:cxn modelId="{0A6B3070-8F94-4EBB-9D6C-5ADBAA9AA361}" srcId="{FD46F9AA-88E1-4D31-B866-D765F4D92A80}" destId="{6D361DA0-076A-4FEB-ADEF-A93F39584BA3}" srcOrd="5" destOrd="0" parTransId="{04FE1B1E-7B36-4F4F-84AD-BE2705CA8AC5}" sibTransId="{89DFC423-58D6-45A2-817F-FCBE6DCEF5B9}"/>
    <dgm:cxn modelId="{BB380915-5605-45CB-BEB1-A04C12CA0647}" srcId="{FD46F9AA-88E1-4D31-B866-D765F4D92A80}" destId="{2D28E196-92A6-4508-A5FD-95C37D55F703}" srcOrd="3" destOrd="0" parTransId="{186835ED-E308-4F62-96B5-95404272103B}" sibTransId="{FD7EB832-2CBB-4F57-849A-FB1DB5E18803}"/>
    <dgm:cxn modelId="{B6B1B8C2-2C46-4F36-B5E3-D92C73E1F946}" srcId="{FD46F9AA-88E1-4D31-B866-D765F4D92A80}" destId="{8FFF9B25-1E70-44CB-BCCB-90709D6ED2DC}" srcOrd="2" destOrd="0" parTransId="{218DEDEB-DA29-4F6B-8CA1-52F4092DA402}" sibTransId="{E49E0FBD-D9A9-43FD-9051-61BAF208A92E}"/>
    <dgm:cxn modelId="{EB7809C7-62F6-4FF6-9720-910C04109169}" type="presOf" srcId="{EA68980C-7A7F-4B52-AFE0-49E5EA415F73}" destId="{8E4D69BD-67D7-481E-B619-1A85C3C18B38}" srcOrd="0" destOrd="0" presId="urn:microsoft.com/office/officeart/2005/8/layout/default"/>
    <dgm:cxn modelId="{B1F7E130-4520-4554-9A20-4E260D8EB08D}" type="presOf" srcId="{2D28E196-92A6-4508-A5FD-95C37D55F703}" destId="{C88B1E6B-72A7-4FDA-8CB7-B15902E85272}" srcOrd="0" destOrd="0" presId="urn:microsoft.com/office/officeart/2005/8/layout/default"/>
    <dgm:cxn modelId="{906F5910-F03C-4B84-BE5B-F8066A660A9C}" srcId="{FD46F9AA-88E1-4D31-B866-D765F4D92A80}" destId="{25BC4924-C73A-47B5-97B2-758EF65B4452}" srcOrd="0" destOrd="0" parTransId="{3B18E7FE-A4CC-4473-A172-A2F276133696}" sibTransId="{53ECD38B-8861-478E-82AD-6D5F6ED3C78F}"/>
    <dgm:cxn modelId="{F17B0A79-77EB-4CA5-8B2C-9DB1C58DCBD0}" srcId="{FD46F9AA-88E1-4D31-B866-D765F4D92A80}" destId="{B4618DD7-1ABD-4FBE-9293-09C4E27D9ED9}" srcOrd="1" destOrd="0" parTransId="{0F1CC7D9-B055-4ECA-8668-F9E69C0C5F55}" sibTransId="{F310EBBE-A935-4309-AB01-397190DAAD0F}"/>
    <dgm:cxn modelId="{8FEE7B5C-485B-4EBC-BA7F-C56658A7D318}" srcId="{FD46F9AA-88E1-4D31-B866-D765F4D92A80}" destId="{EA68980C-7A7F-4B52-AFE0-49E5EA415F73}" srcOrd="4" destOrd="0" parTransId="{B88285A3-D1C1-4C78-AF56-43B990DAD450}" sibTransId="{62CD0127-A8A1-428B-9F2A-E2389BC05280}"/>
    <dgm:cxn modelId="{2ABBC9CD-FECB-4C53-AFEB-0098C5A31E72}" type="presParOf" srcId="{0BD61E3D-BE32-463F-BA46-62E047C301D3}" destId="{FD53F510-7708-4085-9857-D9716002BED2}" srcOrd="0" destOrd="0" presId="urn:microsoft.com/office/officeart/2005/8/layout/default"/>
    <dgm:cxn modelId="{5F1B1E7C-A7D7-4762-B7F0-86A84E00DDBD}" type="presParOf" srcId="{0BD61E3D-BE32-463F-BA46-62E047C301D3}" destId="{3E48DFD5-1D6B-478D-BC86-FF7C530612D6}" srcOrd="1" destOrd="0" presId="urn:microsoft.com/office/officeart/2005/8/layout/default"/>
    <dgm:cxn modelId="{EAB60D66-45CF-4A59-88D5-231D2D2F8212}" type="presParOf" srcId="{0BD61E3D-BE32-463F-BA46-62E047C301D3}" destId="{0BE51AE7-ACC9-4BCA-A435-B427A3887183}" srcOrd="2" destOrd="0" presId="urn:microsoft.com/office/officeart/2005/8/layout/default"/>
    <dgm:cxn modelId="{E37F3C30-C856-4F15-AE71-862F28E6DDDF}" type="presParOf" srcId="{0BD61E3D-BE32-463F-BA46-62E047C301D3}" destId="{715BB4DD-59F6-4AEC-98D4-5137EEC40BCC}" srcOrd="3" destOrd="0" presId="urn:microsoft.com/office/officeart/2005/8/layout/default"/>
    <dgm:cxn modelId="{00D03819-CDB1-4ACA-BD36-9A3A039F4FDA}" type="presParOf" srcId="{0BD61E3D-BE32-463F-BA46-62E047C301D3}" destId="{BD6F83A3-6A0D-41C8-8228-B379337EE0D8}" srcOrd="4" destOrd="0" presId="urn:microsoft.com/office/officeart/2005/8/layout/default"/>
    <dgm:cxn modelId="{37502E96-338C-4936-A519-C8C0AF9AD205}" type="presParOf" srcId="{0BD61E3D-BE32-463F-BA46-62E047C301D3}" destId="{6914828D-F6A6-497F-BE06-2613BD0AB91B}" srcOrd="5" destOrd="0" presId="urn:microsoft.com/office/officeart/2005/8/layout/default"/>
    <dgm:cxn modelId="{5A0B3EC0-1264-46A6-A6EA-AD9CF2A3107E}" type="presParOf" srcId="{0BD61E3D-BE32-463F-BA46-62E047C301D3}" destId="{C88B1E6B-72A7-4FDA-8CB7-B15902E85272}" srcOrd="6" destOrd="0" presId="urn:microsoft.com/office/officeart/2005/8/layout/default"/>
    <dgm:cxn modelId="{CDFF72D7-650C-4DAC-BA0F-2125555D6A0A}" type="presParOf" srcId="{0BD61E3D-BE32-463F-BA46-62E047C301D3}" destId="{2CCE3B09-4847-455E-9710-278BA2C210D6}" srcOrd="7" destOrd="0" presId="urn:microsoft.com/office/officeart/2005/8/layout/default"/>
    <dgm:cxn modelId="{69C46BEB-A559-44A4-B88C-49CB34F431E5}" type="presParOf" srcId="{0BD61E3D-BE32-463F-BA46-62E047C301D3}" destId="{8E4D69BD-67D7-481E-B619-1A85C3C18B38}" srcOrd="8" destOrd="0" presId="urn:microsoft.com/office/officeart/2005/8/layout/default"/>
    <dgm:cxn modelId="{03BB1509-B97B-4D50-8155-F6ADFCDAAE99}" type="presParOf" srcId="{0BD61E3D-BE32-463F-BA46-62E047C301D3}" destId="{5C8B3734-0674-47BE-BF56-C66C7C5CAA7D}" srcOrd="9" destOrd="0" presId="urn:microsoft.com/office/officeart/2005/8/layout/default"/>
    <dgm:cxn modelId="{A05FD01D-4549-4267-935E-B656A7102C8D}" type="presParOf" srcId="{0BD61E3D-BE32-463F-BA46-62E047C301D3}" destId="{855B81FC-A022-40D4-8EF2-F95C921E6FE3}"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C17F473-2CE0-4D5D-9F74-D68DB624D843}" type="doc">
      <dgm:prSet loTypeId="urn:microsoft.com/office/officeart/2005/8/layout/StepDownProcess" loCatId="process" qsTypeId="urn:microsoft.com/office/officeart/2005/8/quickstyle/simple1" qsCatId="simple" csTypeId="urn:microsoft.com/office/officeart/2005/8/colors/colorful2" csCatId="colorful" phldr="1"/>
      <dgm:spPr/>
      <dgm:t>
        <a:bodyPr/>
        <a:lstStyle/>
        <a:p>
          <a:endParaRPr lang="en-US"/>
        </a:p>
      </dgm:t>
    </dgm:pt>
    <dgm:pt modelId="{55253A77-1175-4382-8E02-F9BBAA0556CD}">
      <dgm:prSet phldrT="[Text]"/>
      <dgm:spPr/>
      <dgm:t>
        <a:bodyPr/>
        <a:lstStyle/>
        <a:p>
          <a:r>
            <a:rPr lang="en-US" dirty="0"/>
            <a:t>Assess</a:t>
          </a:r>
        </a:p>
      </dgm:t>
    </dgm:pt>
    <dgm:pt modelId="{8A5D10E7-3747-495B-B337-FFB5B5DC1AC8}" type="parTrans" cxnId="{B27107B6-FAB3-41A7-AAE8-D3CA1A58AEB7}">
      <dgm:prSet/>
      <dgm:spPr/>
      <dgm:t>
        <a:bodyPr/>
        <a:lstStyle/>
        <a:p>
          <a:endParaRPr lang="en-US"/>
        </a:p>
      </dgm:t>
    </dgm:pt>
    <dgm:pt modelId="{A9D284D4-D072-4441-A674-5D74C02D71DA}" type="sibTrans" cxnId="{B27107B6-FAB3-41A7-AAE8-D3CA1A58AEB7}">
      <dgm:prSet/>
      <dgm:spPr/>
      <dgm:t>
        <a:bodyPr/>
        <a:lstStyle/>
        <a:p>
          <a:endParaRPr lang="en-US"/>
        </a:p>
      </dgm:t>
    </dgm:pt>
    <dgm:pt modelId="{BBBF31CD-9AC9-4488-B230-09897760C0B7}">
      <dgm:prSet phldrT="[Text]"/>
      <dgm:spPr/>
      <dgm:t>
        <a:bodyPr/>
        <a:lstStyle/>
        <a:p>
          <a:r>
            <a:rPr lang="en-US" dirty="0"/>
            <a:t>Budget</a:t>
          </a:r>
        </a:p>
      </dgm:t>
    </dgm:pt>
    <dgm:pt modelId="{9CF18B15-36B2-4289-ABA7-18BDA7289C0C}" type="parTrans" cxnId="{6B73D951-80D0-47BB-A0D9-28AC58966AE6}">
      <dgm:prSet/>
      <dgm:spPr/>
      <dgm:t>
        <a:bodyPr/>
        <a:lstStyle/>
        <a:p>
          <a:endParaRPr lang="en-US"/>
        </a:p>
      </dgm:t>
    </dgm:pt>
    <dgm:pt modelId="{419354A8-E621-4B20-8CE0-59604C77AB7B}" type="sibTrans" cxnId="{6B73D951-80D0-47BB-A0D9-28AC58966AE6}">
      <dgm:prSet/>
      <dgm:spPr/>
      <dgm:t>
        <a:bodyPr/>
        <a:lstStyle/>
        <a:p>
          <a:endParaRPr lang="en-US"/>
        </a:p>
      </dgm:t>
    </dgm:pt>
    <dgm:pt modelId="{68206CCC-7A2A-4285-ACBC-BA36C6C1466B}">
      <dgm:prSet phldrT="[Text]"/>
      <dgm:spPr/>
      <dgm:t>
        <a:bodyPr/>
        <a:lstStyle/>
        <a:p>
          <a:r>
            <a:rPr lang="en-US" dirty="0"/>
            <a:t>Enhance</a:t>
          </a:r>
        </a:p>
      </dgm:t>
    </dgm:pt>
    <dgm:pt modelId="{A71C0F42-F599-4C6A-9FCF-7E82F600D02C}" type="parTrans" cxnId="{8717282F-D46E-42A9-8543-27B07C1175EE}">
      <dgm:prSet/>
      <dgm:spPr/>
      <dgm:t>
        <a:bodyPr/>
        <a:lstStyle/>
        <a:p>
          <a:endParaRPr lang="en-US"/>
        </a:p>
      </dgm:t>
    </dgm:pt>
    <dgm:pt modelId="{A9F9042B-D9E9-4E76-B830-966FBF820C12}" type="sibTrans" cxnId="{8717282F-D46E-42A9-8543-27B07C1175EE}">
      <dgm:prSet/>
      <dgm:spPr/>
      <dgm:t>
        <a:bodyPr/>
        <a:lstStyle/>
        <a:p>
          <a:endParaRPr lang="en-US"/>
        </a:p>
      </dgm:t>
    </dgm:pt>
    <dgm:pt modelId="{B41DA088-C3F4-47A4-986D-8D90D0658C23}" type="pres">
      <dgm:prSet presAssocID="{DC17F473-2CE0-4D5D-9F74-D68DB624D843}" presName="rootnode" presStyleCnt="0">
        <dgm:presLayoutVars>
          <dgm:chMax/>
          <dgm:chPref/>
          <dgm:dir/>
          <dgm:animLvl val="lvl"/>
        </dgm:presLayoutVars>
      </dgm:prSet>
      <dgm:spPr/>
      <dgm:t>
        <a:bodyPr/>
        <a:lstStyle/>
        <a:p>
          <a:endParaRPr lang="en-US"/>
        </a:p>
      </dgm:t>
    </dgm:pt>
    <dgm:pt modelId="{A982324E-00A1-45E1-A515-F4DC86E19089}" type="pres">
      <dgm:prSet presAssocID="{55253A77-1175-4382-8E02-F9BBAA0556CD}" presName="composite" presStyleCnt="0"/>
      <dgm:spPr/>
    </dgm:pt>
    <dgm:pt modelId="{162A3E36-6D99-4245-8D11-9BE769580E7A}" type="pres">
      <dgm:prSet presAssocID="{55253A77-1175-4382-8E02-F9BBAA0556CD}" presName="bentUpArrow1" presStyleLbl="alignImgPlace1" presStyleIdx="0" presStyleCnt="2"/>
      <dgm:spPr/>
    </dgm:pt>
    <dgm:pt modelId="{B9FDCDE2-DD38-45C4-8728-B343A591660D}" type="pres">
      <dgm:prSet presAssocID="{55253A77-1175-4382-8E02-F9BBAA0556CD}" presName="ParentText" presStyleLbl="node1" presStyleIdx="0" presStyleCnt="3">
        <dgm:presLayoutVars>
          <dgm:chMax val="1"/>
          <dgm:chPref val="1"/>
          <dgm:bulletEnabled val="1"/>
        </dgm:presLayoutVars>
      </dgm:prSet>
      <dgm:spPr/>
      <dgm:t>
        <a:bodyPr/>
        <a:lstStyle/>
        <a:p>
          <a:endParaRPr lang="en-US"/>
        </a:p>
      </dgm:t>
    </dgm:pt>
    <dgm:pt modelId="{4B63DD82-E7DD-4E36-A538-6C2F5301643B}" type="pres">
      <dgm:prSet presAssocID="{55253A77-1175-4382-8E02-F9BBAA0556CD}" presName="ChildText" presStyleLbl="revTx" presStyleIdx="0" presStyleCnt="2" custScaleX="104897">
        <dgm:presLayoutVars>
          <dgm:chMax val="0"/>
          <dgm:chPref val="0"/>
          <dgm:bulletEnabled val="1"/>
        </dgm:presLayoutVars>
      </dgm:prSet>
      <dgm:spPr/>
    </dgm:pt>
    <dgm:pt modelId="{1E16CA17-ECF0-43C8-B024-A2D8DC4E8773}" type="pres">
      <dgm:prSet presAssocID="{A9D284D4-D072-4441-A674-5D74C02D71DA}" presName="sibTrans" presStyleCnt="0"/>
      <dgm:spPr/>
    </dgm:pt>
    <dgm:pt modelId="{FC66225F-F756-4A51-9DAB-CD28C026ED45}" type="pres">
      <dgm:prSet presAssocID="{BBBF31CD-9AC9-4488-B230-09897760C0B7}" presName="composite" presStyleCnt="0"/>
      <dgm:spPr/>
    </dgm:pt>
    <dgm:pt modelId="{E1DE4819-ABD6-4896-8F5F-D8019C07D194}" type="pres">
      <dgm:prSet presAssocID="{BBBF31CD-9AC9-4488-B230-09897760C0B7}" presName="bentUpArrow1" presStyleLbl="alignImgPlace1" presStyleIdx="1" presStyleCnt="2"/>
      <dgm:spPr/>
    </dgm:pt>
    <dgm:pt modelId="{F3C8CD04-8927-44EA-8A69-C578F4FE43E9}" type="pres">
      <dgm:prSet presAssocID="{BBBF31CD-9AC9-4488-B230-09897760C0B7}" presName="ParentText" presStyleLbl="node1" presStyleIdx="1" presStyleCnt="3">
        <dgm:presLayoutVars>
          <dgm:chMax val="1"/>
          <dgm:chPref val="1"/>
          <dgm:bulletEnabled val="1"/>
        </dgm:presLayoutVars>
      </dgm:prSet>
      <dgm:spPr/>
      <dgm:t>
        <a:bodyPr/>
        <a:lstStyle/>
        <a:p>
          <a:endParaRPr lang="en-US"/>
        </a:p>
      </dgm:t>
    </dgm:pt>
    <dgm:pt modelId="{7BF6147A-4907-4CA4-B9D7-2D0784369E7F}" type="pres">
      <dgm:prSet presAssocID="{BBBF31CD-9AC9-4488-B230-09897760C0B7}" presName="ChildText" presStyleLbl="revTx" presStyleIdx="1" presStyleCnt="2" custScaleX="120520" custLinFactNeighborX="6835">
        <dgm:presLayoutVars>
          <dgm:chMax val="0"/>
          <dgm:chPref val="0"/>
          <dgm:bulletEnabled val="1"/>
        </dgm:presLayoutVars>
      </dgm:prSet>
      <dgm:spPr/>
    </dgm:pt>
    <dgm:pt modelId="{9F6B6BC7-3E84-4004-99FC-67F184A12EBD}" type="pres">
      <dgm:prSet presAssocID="{419354A8-E621-4B20-8CE0-59604C77AB7B}" presName="sibTrans" presStyleCnt="0"/>
      <dgm:spPr/>
    </dgm:pt>
    <dgm:pt modelId="{96FADDA8-EEF6-4DE4-98B6-7B1660FD877A}" type="pres">
      <dgm:prSet presAssocID="{68206CCC-7A2A-4285-ACBC-BA36C6C1466B}" presName="composite" presStyleCnt="0"/>
      <dgm:spPr/>
    </dgm:pt>
    <dgm:pt modelId="{911A80AC-A59A-4272-A56E-43BA83A381DA}" type="pres">
      <dgm:prSet presAssocID="{68206CCC-7A2A-4285-ACBC-BA36C6C1466B}" presName="ParentText" presStyleLbl="node1" presStyleIdx="2" presStyleCnt="3">
        <dgm:presLayoutVars>
          <dgm:chMax val="1"/>
          <dgm:chPref val="1"/>
          <dgm:bulletEnabled val="1"/>
        </dgm:presLayoutVars>
      </dgm:prSet>
      <dgm:spPr/>
      <dgm:t>
        <a:bodyPr/>
        <a:lstStyle/>
        <a:p>
          <a:endParaRPr lang="en-US"/>
        </a:p>
      </dgm:t>
    </dgm:pt>
  </dgm:ptLst>
  <dgm:cxnLst>
    <dgm:cxn modelId="{6C1EC192-312A-4938-9469-243368486049}" type="presOf" srcId="{BBBF31CD-9AC9-4488-B230-09897760C0B7}" destId="{F3C8CD04-8927-44EA-8A69-C578F4FE43E9}" srcOrd="0" destOrd="0" presId="urn:microsoft.com/office/officeart/2005/8/layout/StepDownProcess"/>
    <dgm:cxn modelId="{8717282F-D46E-42A9-8543-27B07C1175EE}" srcId="{DC17F473-2CE0-4D5D-9F74-D68DB624D843}" destId="{68206CCC-7A2A-4285-ACBC-BA36C6C1466B}" srcOrd="2" destOrd="0" parTransId="{A71C0F42-F599-4C6A-9FCF-7E82F600D02C}" sibTransId="{A9F9042B-D9E9-4E76-B830-966FBF820C12}"/>
    <dgm:cxn modelId="{B27107B6-FAB3-41A7-AAE8-D3CA1A58AEB7}" srcId="{DC17F473-2CE0-4D5D-9F74-D68DB624D843}" destId="{55253A77-1175-4382-8E02-F9BBAA0556CD}" srcOrd="0" destOrd="0" parTransId="{8A5D10E7-3747-495B-B337-FFB5B5DC1AC8}" sibTransId="{A9D284D4-D072-4441-A674-5D74C02D71DA}"/>
    <dgm:cxn modelId="{6B73D951-80D0-47BB-A0D9-28AC58966AE6}" srcId="{DC17F473-2CE0-4D5D-9F74-D68DB624D843}" destId="{BBBF31CD-9AC9-4488-B230-09897760C0B7}" srcOrd="1" destOrd="0" parTransId="{9CF18B15-36B2-4289-ABA7-18BDA7289C0C}" sibTransId="{419354A8-E621-4B20-8CE0-59604C77AB7B}"/>
    <dgm:cxn modelId="{FA7C4E8C-3D6F-446C-9ACF-1C234BF09484}" type="presOf" srcId="{55253A77-1175-4382-8E02-F9BBAA0556CD}" destId="{B9FDCDE2-DD38-45C4-8728-B343A591660D}" srcOrd="0" destOrd="0" presId="urn:microsoft.com/office/officeart/2005/8/layout/StepDownProcess"/>
    <dgm:cxn modelId="{C294AB5E-F260-4AE5-9ABC-9C6246954214}" type="presOf" srcId="{DC17F473-2CE0-4D5D-9F74-D68DB624D843}" destId="{B41DA088-C3F4-47A4-986D-8D90D0658C23}" srcOrd="0" destOrd="0" presId="urn:microsoft.com/office/officeart/2005/8/layout/StepDownProcess"/>
    <dgm:cxn modelId="{E091F699-6E1D-44DF-A16A-D14607DB5A99}" type="presOf" srcId="{68206CCC-7A2A-4285-ACBC-BA36C6C1466B}" destId="{911A80AC-A59A-4272-A56E-43BA83A381DA}" srcOrd="0" destOrd="0" presId="urn:microsoft.com/office/officeart/2005/8/layout/StepDownProcess"/>
    <dgm:cxn modelId="{A2E8B9A5-B63C-4531-B19D-2EEC7A3FB5CC}" type="presParOf" srcId="{B41DA088-C3F4-47A4-986D-8D90D0658C23}" destId="{A982324E-00A1-45E1-A515-F4DC86E19089}" srcOrd="0" destOrd="0" presId="urn:microsoft.com/office/officeart/2005/8/layout/StepDownProcess"/>
    <dgm:cxn modelId="{89DEB418-A8EF-4E3D-82EF-16B0D17BBC20}" type="presParOf" srcId="{A982324E-00A1-45E1-A515-F4DC86E19089}" destId="{162A3E36-6D99-4245-8D11-9BE769580E7A}" srcOrd="0" destOrd="0" presId="urn:microsoft.com/office/officeart/2005/8/layout/StepDownProcess"/>
    <dgm:cxn modelId="{2DC2177D-A411-469A-AC0E-1542EFBAF6F5}" type="presParOf" srcId="{A982324E-00A1-45E1-A515-F4DC86E19089}" destId="{B9FDCDE2-DD38-45C4-8728-B343A591660D}" srcOrd="1" destOrd="0" presId="urn:microsoft.com/office/officeart/2005/8/layout/StepDownProcess"/>
    <dgm:cxn modelId="{4C96F1A7-8FAC-46D6-8F3F-2849BD0D9F5B}" type="presParOf" srcId="{A982324E-00A1-45E1-A515-F4DC86E19089}" destId="{4B63DD82-E7DD-4E36-A538-6C2F5301643B}" srcOrd="2" destOrd="0" presId="urn:microsoft.com/office/officeart/2005/8/layout/StepDownProcess"/>
    <dgm:cxn modelId="{1742C966-C4DF-4126-8C3C-1AE27A02D3EE}" type="presParOf" srcId="{B41DA088-C3F4-47A4-986D-8D90D0658C23}" destId="{1E16CA17-ECF0-43C8-B024-A2D8DC4E8773}" srcOrd="1" destOrd="0" presId="urn:microsoft.com/office/officeart/2005/8/layout/StepDownProcess"/>
    <dgm:cxn modelId="{67F75DAE-74B5-4800-8520-6D56711C0F71}" type="presParOf" srcId="{B41DA088-C3F4-47A4-986D-8D90D0658C23}" destId="{FC66225F-F756-4A51-9DAB-CD28C026ED45}" srcOrd="2" destOrd="0" presId="urn:microsoft.com/office/officeart/2005/8/layout/StepDownProcess"/>
    <dgm:cxn modelId="{E9BBDF52-8280-430B-81C6-13D16FE573E1}" type="presParOf" srcId="{FC66225F-F756-4A51-9DAB-CD28C026ED45}" destId="{E1DE4819-ABD6-4896-8F5F-D8019C07D194}" srcOrd="0" destOrd="0" presId="urn:microsoft.com/office/officeart/2005/8/layout/StepDownProcess"/>
    <dgm:cxn modelId="{56E545B9-FC84-4B8B-904B-9D2BF6FA6BF5}" type="presParOf" srcId="{FC66225F-F756-4A51-9DAB-CD28C026ED45}" destId="{F3C8CD04-8927-44EA-8A69-C578F4FE43E9}" srcOrd="1" destOrd="0" presId="urn:microsoft.com/office/officeart/2005/8/layout/StepDownProcess"/>
    <dgm:cxn modelId="{61ED9B19-7D77-4581-BD64-B2C9832EA843}" type="presParOf" srcId="{FC66225F-F756-4A51-9DAB-CD28C026ED45}" destId="{7BF6147A-4907-4CA4-B9D7-2D0784369E7F}" srcOrd="2" destOrd="0" presId="urn:microsoft.com/office/officeart/2005/8/layout/StepDownProcess"/>
    <dgm:cxn modelId="{A6CB9839-A48E-4E52-A543-9A49D941168F}" type="presParOf" srcId="{B41DA088-C3F4-47A4-986D-8D90D0658C23}" destId="{9F6B6BC7-3E84-4004-99FC-67F184A12EBD}" srcOrd="3" destOrd="0" presId="urn:microsoft.com/office/officeart/2005/8/layout/StepDownProcess"/>
    <dgm:cxn modelId="{819B3738-FF64-47EB-9C09-4D5C233697F5}" type="presParOf" srcId="{B41DA088-C3F4-47A4-986D-8D90D0658C23}" destId="{96FADDA8-EEF6-4DE4-98B6-7B1660FD877A}" srcOrd="4" destOrd="0" presId="urn:microsoft.com/office/officeart/2005/8/layout/StepDownProcess"/>
    <dgm:cxn modelId="{86296208-05C6-4298-8554-0A969A2899AB}" type="presParOf" srcId="{96FADDA8-EEF6-4DE4-98B6-7B1660FD877A}" destId="{911A80AC-A59A-4272-A56E-43BA83A381DA}"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70095AD-0F18-49F6-B03D-ECE068674A39}" type="doc">
      <dgm:prSet loTypeId="urn:microsoft.com/office/officeart/2011/layout/CircleProcess" loCatId="process" qsTypeId="urn:microsoft.com/office/officeart/2005/8/quickstyle/simple1" qsCatId="simple" csTypeId="urn:microsoft.com/office/officeart/2005/8/colors/colorful3" csCatId="colorful" phldr="1"/>
      <dgm:spPr/>
      <dgm:t>
        <a:bodyPr/>
        <a:lstStyle/>
        <a:p>
          <a:endParaRPr lang="en-US"/>
        </a:p>
      </dgm:t>
    </dgm:pt>
    <dgm:pt modelId="{384DE965-4EE1-44F5-BA4B-608592A539EC}">
      <dgm:prSet custT="1"/>
      <dgm:spPr/>
      <dgm:t>
        <a:bodyPr/>
        <a:lstStyle/>
        <a:p>
          <a:pPr rtl="0"/>
          <a:r>
            <a:rPr lang="en-US" sz="2400" dirty="0"/>
            <a:t>Missing Titles</a:t>
          </a:r>
        </a:p>
      </dgm:t>
    </dgm:pt>
    <dgm:pt modelId="{57EED036-CC6B-4456-8C0A-DF381B28FC67}" type="parTrans" cxnId="{FBBCB6C6-4381-4FF9-995A-25676867EC59}">
      <dgm:prSet/>
      <dgm:spPr/>
      <dgm:t>
        <a:bodyPr/>
        <a:lstStyle/>
        <a:p>
          <a:endParaRPr lang="en-US" sz="2000"/>
        </a:p>
      </dgm:t>
    </dgm:pt>
    <dgm:pt modelId="{363D3FA7-0266-4F3C-8533-BA1023C159EB}" type="sibTrans" cxnId="{FBBCB6C6-4381-4FF9-995A-25676867EC59}">
      <dgm:prSet/>
      <dgm:spPr/>
      <dgm:t>
        <a:bodyPr/>
        <a:lstStyle/>
        <a:p>
          <a:endParaRPr lang="en-US" sz="2000"/>
        </a:p>
      </dgm:t>
    </dgm:pt>
    <dgm:pt modelId="{2C8F79FF-AECA-483F-97D6-1F0793AEC764}">
      <dgm:prSet custT="1"/>
      <dgm:spPr/>
      <dgm:t>
        <a:bodyPr/>
        <a:lstStyle/>
        <a:p>
          <a:pPr rtl="0"/>
          <a:r>
            <a:rPr lang="en-US" sz="2400" dirty="0"/>
            <a:t>Research Options</a:t>
          </a:r>
        </a:p>
      </dgm:t>
    </dgm:pt>
    <dgm:pt modelId="{E3319742-4EC2-45C6-AB9D-442430CF6361}" type="parTrans" cxnId="{6EE20617-C5B9-4BF0-BBDC-2887862E6E5A}">
      <dgm:prSet/>
      <dgm:spPr/>
      <dgm:t>
        <a:bodyPr/>
        <a:lstStyle/>
        <a:p>
          <a:endParaRPr lang="en-US" sz="2000"/>
        </a:p>
      </dgm:t>
    </dgm:pt>
    <dgm:pt modelId="{C804B3D0-BEF8-4C17-B090-79BA9DDDFCAD}" type="sibTrans" cxnId="{6EE20617-C5B9-4BF0-BBDC-2887862E6E5A}">
      <dgm:prSet/>
      <dgm:spPr/>
      <dgm:t>
        <a:bodyPr/>
        <a:lstStyle/>
        <a:p>
          <a:endParaRPr lang="en-US" sz="2000"/>
        </a:p>
      </dgm:t>
    </dgm:pt>
    <dgm:pt modelId="{66DFA2C0-A1DC-4B7F-B354-6415230FD428}">
      <dgm:prSet custT="1"/>
      <dgm:spPr/>
      <dgm:t>
        <a:bodyPr/>
        <a:lstStyle/>
        <a:p>
          <a:pPr rtl="0"/>
          <a:r>
            <a:rPr lang="en-US" sz="2400" dirty="0"/>
            <a:t>Select/Acquire</a:t>
          </a:r>
        </a:p>
      </dgm:t>
    </dgm:pt>
    <dgm:pt modelId="{8487FF86-4BEF-40BB-8D6F-452E200A7B74}" type="parTrans" cxnId="{99139FF7-BAB6-4772-B696-7313A5D796CF}">
      <dgm:prSet/>
      <dgm:spPr/>
      <dgm:t>
        <a:bodyPr/>
        <a:lstStyle/>
        <a:p>
          <a:endParaRPr lang="en-US" sz="2000"/>
        </a:p>
      </dgm:t>
    </dgm:pt>
    <dgm:pt modelId="{0CCD670F-3B67-4264-9E75-F95A70680A38}" type="sibTrans" cxnId="{99139FF7-BAB6-4772-B696-7313A5D796CF}">
      <dgm:prSet/>
      <dgm:spPr/>
      <dgm:t>
        <a:bodyPr/>
        <a:lstStyle/>
        <a:p>
          <a:endParaRPr lang="en-US" sz="2000"/>
        </a:p>
      </dgm:t>
    </dgm:pt>
    <dgm:pt modelId="{878E5609-F646-440D-A318-63210673F4B9}" type="pres">
      <dgm:prSet presAssocID="{870095AD-0F18-49F6-B03D-ECE068674A39}" presName="Name0" presStyleCnt="0">
        <dgm:presLayoutVars>
          <dgm:chMax val="11"/>
          <dgm:chPref val="11"/>
          <dgm:dir/>
          <dgm:resizeHandles/>
        </dgm:presLayoutVars>
      </dgm:prSet>
      <dgm:spPr/>
      <dgm:t>
        <a:bodyPr/>
        <a:lstStyle/>
        <a:p>
          <a:endParaRPr lang="en-US"/>
        </a:p>
      </dgm:t>
    </dgm:pt>
    <dgm:pt modelId="{95B75210-BE64-495E-8C5B-D596DB6DD79A}" type="pres">
      <dgm:prSet presAssocID="{66DFA2C0-A1DC-4B7F-B354-6415230FD428}" presName="Accent3" presStyleCnt="0"/>
      <dgm:spPr/>
    </dgm:pt>
    <dgm:pt modelId="{6D6B7BD9-9777-4D33-9068-0D7D184D0A2B}" type="pres">
      <dgm:prSet presAssocID="{66DFA2C0-A1DC-4B7F-B354-6415230FD428}" presName="Accent" presStyleLbl="node1" presStyleIdx="0" presStyleCnt="3"/>
      <dgm:spPr/>
    </dgm:pt>
    <dgm:pt modelId="{D0339F26-CC1E-4C50-BF7F-E533CD4FFF8F}" type="pres">
      <dgm:prSet presAssocID="{66DFA2C0-A1DC-4B7F-B354-6415230FD428}" presName="ParentBackground3" presStyleCnt="0"/>
      <dgm:spPr/>
    </dgm:pt>
    <dgm:pt modelId="{587EF16A-52F3-4553-A3EE-FA4C62F5E4B2}" type="pres">
      <dgm:prSet presAssocID="{66DFA2C0-A1DC-4B7F-B354-6415230FD428}" presName="ParentBackground" presStyleLbl="fgAcc1" presStyleIdx="0" presStyleCnt="3"/>
      <dgm:spPr/>
      <dgm:t>
        <a:bodyPr/>
        <a:lstStyle/>
        <a:p>
          <a:endParaRPr lang="en-US"/>
        </a:p>
      </dgm:t>
    </dgm:pt>
    <dgm:pt modelId="{AA83D294-07A5-4F59-B216-92C0748FC504}" type="pres">
      <dgm:prSet presAssocID="{66DFA2C0-A1DC-4B7F-B354-6415230FD428}" presName="Parent3" presStyleLbl="revTx" presStyleIdx="0" presStyleCnt="0">
        <dgm:presLayoutVars>
          <dgm:chMax val="1"/>
          <dgm:chPref val="1"/>
          <dgm:bulletEnabled val="1"/>
        </dgm:presLayoutVars>
      </dgm:prSet>
      <dgm:spPr/>
      <dgm:t>
        <a:bodyPr/>
        <a:lstStyle/>
        <a:p>
          <a:endParaRPr lang="en-US"/>
        </a:p>
      </dgm:t>
    </dgm:pt>
    <dgm:pt modelId="{9D6E214E-CE4D-4C22-836D-8A118970F3B1}" type="pres">
      <dgm:prSet presAssocID="{2C8F79FF-AECA-483F-97D6-1F0793AEC764}" presName="Accent2" presStyleCnt="0"/>
      <dgm:spPr/>
    </dgm:pt>
    <dgm:pt modelId="{7278493F-FB8D-49E8-A93F-9F0D18B4AFD5}" type="pres">
      <dgm:prSet presAssocID="{2C8F79FF-AECA-483F-97D6-1F0793AEC764}" presName="Accent" presStyleLbl="node1" presStyleIdx="1" presStyleCnt="3"/>
      <dgm:spPr/>
    </dgm:pt>
    <dgm:pt modelId="{72F2EED3-14DC-49E5-BFA8-3F45E7AA4999}" type="pres">
      <dgm:prSet presAssocID="{2C8F79FF-AECA-483F-97D6-1F0793AEC764}" presName="ParentBackground2" presStyleCnt="0"/>
      <dgm:spPr/>
    </dgm:pt>
    <dgm:pt modelId="{3C32812D-9F6A-42EB-A70E-4CB93BA27615}" type="pres">
      <dgm:prSet presAssocID="{2C8F79FF-AECA-483F-97D6-1F0793AEC764}" presName="ParentBackground" presStyleLbl="fgAcc1" presStyleIdx="1" presStyleCnt="3"/>
      <dgm:spPr/>
      <dgm:t>
        <a:bodyPr/>
        <a:lstStyle/>
        <a:p>
          <a:endParaRPr lang="en-US"/>
        </a:p>
      </dgm:t>
    </dgm:pt>
    <dgm:pt modelId="{E4182E08-C50B-4E60-8E2F-41447D5DAB88}" type="pres">
      <dgm:prSet presAssocID="{2C8F79FF-AECA-483F-97D6-1F0793AEC764}" presName="Parent2" presStyleLbl="revTx" presStyleIdx="0" presStyleCnt="0">
        <dgm:presLayoutVars>
          <dgm:chMax val="1"/>
          <dgm:chPref val="1"/>
          <dgm:bulletEnabled val="1"/>
        </dgm:presLayoutVars>
      </dgm:prSet>
      <dgm:spPr/>
      <dgm:t>
        <a:bodyPr/>
        <a:lstStyle/>
        <a:p>
          <a:endParaRPr lang="en-US"/>
        </a:p>
      </dgm:t>
    </dgm:pt>
    <dgm:pt modelId="{AF74743C-6220-4C7D-B1EA-CF4D934C4C71}" type="pres">
      <dgm:prSet presAssocID="{384DE965-4EE1-44F5-BA4B-608592A539EC}" presName="Accent1" presStyleCnt="0"/>
      <dgm:spPr/>
    </dgm:pt>
    <dgm:pt modelId="{8B6E9ECB-7320-4FC0-9096-DD1DDD2CC30E}" type="pres">
      <dgm:prSet presAssocID="{384DE965-4EE1-44F5-BA4B-608592A539EC}" presName="Accent" presStyleLbl="node1" presStyleIdx="2" presStyleCnt="3"/>
      <dgm:spPr/>
    </dgm:pt>
    <dgm:pt modelId="{983C783D-9490-4205-9DC2-948BE5BC8955}" type="pres">
      <dgm:prSet presAssocID="{384DE965-4EE1-44F5-BA4B-608592A539EC}" presName="ParentBackground1" presStyleCnt="0"/>
      <dgm:spPr/>
    </dgm:pt>
    <dgm:pt modelId="{C3F23177-EA78-432E-A779-79C103A65082}" type="pres">
      <dgm:prSet presAssocID="{384DE965-4EE1-44F5-BA4B-608592A539EC}" presName="ParentBackground" presStyleLbl="fgAcc1" presStyleIdx="2" presStyleCnt="3"/>
      <dgm:spPr/>
      <dgm:t>
        <a:bodyPr/>
        <a:lstStyle/>
        <a:p>
          <a:endParaRPr lang="en-US"/>
        </a:p>
      </dgm:t>
    </dgm:pt>
    <dgm:pt modelId="{E7D6580C-ED55-4179-BEE7-5A14BA4B8E91}" type="pres">
      <dgm:prSet presAssocID="{384DE965-4EE1-44F5-BA4B-608592A539EC}" presName="Parent1" presStyleLbl="revTx" presStyleIdx="0" presStyleCnt="0">
        <dgm:presLayoutVars>
          <dgm:chMax val="1"/>
          <dgm:chPref val="1"/>
          <dgm:bulletEnabled val="1"/>
        </dgm:presLayoutVars>
      </dgm:prSet>
      <dgm:spPr/>
      <dgm:t>
        <a:bodyPr/>
        <a:lstStyle/>
        <a:p>
          <a:endParaRPr lang="en-US"/>
        </a:p>
      </dgm:t>
    </dgm:pt>
  </dgm:ptLst>
  <dgm:cxnLst>
    <dgm:cxn modelId="{E1E0DD42-E54C-4A21-9004-C13902418688}" type="presOf" srcId="{384DE965-4EE1-44F5-BA4B-608592A539EC}" destId="{C3F23177-EA78-432E-A779-79C103A65082}" srcOrd="0" destOrd="0" presId="urn:microsoft.com/office/officeart/2011/layout/CircleProcess"/>
    <dgm:cxn modelId="{36B04E78-102D-47D2-8553-5F5B8852CFC7}" type="presOf" srcId="{66DFA2C0-A1DC-4B7F-B354-6415230FD428}" destId="{587EF16A-52F3-4553-A3EE-FA4C62F5E4B2}" srcOrd="0" destOrd="0" presId="urn:microsoft.com/office/officeart/2011/layout/CircleProcess"/>
    <dgm:cxn modelId="{FF16E3EC-4678-499E-BF93-C653874A6787}" type="presOf" srcId="{66DFA2C0-A1DC-4B7F-B354-6415230FD428}" destId="{AA83D294-07A5-4F59-B216-92C0748FC504}" srcOrd="1" destOrd="0" presId="urn:microsoft.com/office/officeart/2011/layout/CircleProcess"/>
    <dgm:cxn modelId="{99139FF7-BAB6-4772-B696-7313A5D796CF}" srcId="{870095AD-0F18-49F6-B03D-ECE068674A39}" destId="{66DFA2C0-A1DC-4B7F-B354-6415230FD428}" srcOrd="2" destOrd="0" parTransId="{8487FF86-4BEF-40BB-8D6F-452E200A7B74}" sibTransId="{0CCD670F-3B67-4264-9E75-F95A70680A38}"/>
    <dgm:cxn modelId="{BDDB8342-CDFE-48F2-9575-72EFE7AA611B}" type="presOf" srcId="{2C8F79FF-AECA-483F-97D6-1F0793AEC764}" destId="{3C32812D-9F6A-42EB-A70E-4CB93BA27615}" srcOrd="0" destOrd="0" presId="urn:microsoft.com/office/officeart/2011/layout/CircleProcess"/>
    <dgm:cxn modelId="{DA59C0A6-5F83-4979-A1BB-A3D0096FC516}" type="presOf" srcId="{870095AD-0F18-49F6-B03D-ECE068674A39}" destId="{878E5609-F646-440D-A318-63210673F4B9}" srcOrd="0" destOrd="0" presId="urn:microsoft.com/office/officeart/2011/layout/CircleProcess"/>
    <dgm:cxn modelId="{6EE20617-C5B9-4BF0-BBDC-2887862E6E5A}" srcId="{870095AD-0F18-49F6-B03D-ECE068674A39}" destId="{2C8F79FF-AECA-483F-97D6-1F0793AEC764}" srcOrd="1" destOrd="0" parTransId="{E3319742-4EC2-45C6-AB9D-442430CF6361}" sibTransId="{C804B3D0-BEF8-4C17-B090-79BA9DDDFCAD}"/>
    <dgm:cxn modelId="{B0A83B77-304A-426E-B567-091FD2F20229}" type="presOf" srcId="{2C8F79FF-AECA-483F-97D6-1F0793AEC764}" destId="{E4182E08-C50B-4E60-8E2F-41447D5DAB88}" srcOrd="1" destOrd="0" presId="urn:microsoft.com/office/officeart/2011/layout/CircleProcess"/>
    <dgm:cxn modelId="{FBBCB6C6-4381-4FF9-995A-25676867EC59}" srcId="{870095AD-0F18-49F6-B03D-ECE068674A39}" destId="{384DE965-4EE1-44F5-BA4B-608592A539EC}" srcOrd="0" destOrd="0" parTransId="{57EED036-CC6B-4456-8C0A-DF381B28FC67}" sibTransId="{363D3FA7-0266-4F3C-8533-BA1023C159EB}"/>
    <dgm:cxn modelId="{B754E2F5-F273-4A76-8B23-66572D4A6CD9}" type="presOf" srcId="{384DE965-4EE1-44F5-BA4B-608592A539EC}" destId="{E7D6580C-ED55-4179-BEE7-5A14BA4B8E91}" srcOrd="1" destOrd="0" presId="urn:microsoft.com/office/officeart/2011/layout/CircleProcess"/>
    <dgm:cxn modelId="{18BD0C66-4D95-4EF2-A1DC-DB903BCD14DE}" type="presParOf" srcId="{878E5609-F646-440D-A318-63210673F4B9}" destId="{95B75210-BE64-495E-8C5B-D596DB6DD79A}" srcOrd="0" destOrd="0" presId="urn:microsoft.com/office/officeart/2011/layout/CircleProcess"/>
    <dgm:cxn modelId="{E44C2930-D741-4FD8-ACF8-6CEAF40B40B4}" type="presParOf" srcId="{95B75210-BE64-495E-8C5B-D596DB6DD79A}" destId="{6D6B7BD9-9777-4D33-9068-0D7D184D0A2B}" srcOrd="0" destOrd="0" presId="urn:microsoft.com/office/officeart/2011/layout/CircleProcess"/>
    <dgm:cxn modelId="{7614A1C9-ABB4-442A-AC52-2D95010E3F4A}" type="presParOf" srcId="{878E5609-F646-440D-A318-63210673F4B9}" destId="{D0339F26-CC1E-4C50-BF7F-E533CD4FFF8F}" srcOrd="1" destOrd="0" presId="urn:microsoft.com/office/officeart/2011/layout/CircleProcess"/>
    <dgm:cxn modelId="{3F0242C7-7C00-4BF5-BC8E-EC0171D3E530}" type="presParOf" srcId="{D0339F26-CC1E-4C50-BF7F-E533CD4FFF8F}" destId="{587EF16A-52F3-4553-A3EE-FA4C62F5E4B2}" srcOrd="0" destOrd="0" presId="urn:microsoft.com/office/officeart/2011/layout/CircleProcess"/>
    <dgm:cxn modelId="{495BCB11-C6F7-4F52-9202-AC62421F9B01}" type="presParOf" srcId="{878E5609-F646-440D-A318-63210673F4B9}" destId="{AA83D294-07A5-4F59-B216-92C0748FC504}" srcOrd="2" destOrd="0" presId="urn:microsoft.com/office/officeart/2011/layout/CircleProcess"/>
    <dgm:cxn modelId="{2A2DD81D-979D-41FD-B033-9AD3EAB91D77}" type="presParOf" srcId="{878E5609-F646-440D-A318-63210673F4B9}" destId="{9D6E214E-CE4D-4C22-836D-8A118970F3B1}" srcOrd="3" destOrd="0" presId="urn:microsoft.com/office/officeart/2011/layout/CircleProcess"/>
    <dgm:cxn modelId="{84E0A91E-F9C1-4445-A01B-CA65ABB59B9B}" type="presParOf" srcId="{9D6E214E-CE4D-4C22-836D-8A118970F3B1}" destId="{7278493F-FB8D-49E8-A93F-9F0D18B4AFD5}" srcOrd="0" destOrd="0" presId="urn:microsoft.com/office/officeart/2011/layout/CircleProcess"/>
    <dgm:cxn modelId="{A2971C1A-744E-4EDE-8C55-22582C000DA9}" type="presParOf" srcId="{878E5609-F646-440D-A318-63210673F4B9}" destId="{72F2EED3-14DC-49E5-BFA8-3F45E7AA4999}" srcOrd="4" destOrd="0" presId="urn:microsoft.com/office/officeart/2011/layout/CircleProcess"/>
    <dgm:cxn modelId="{1D3192A4-BAB1-418C-B6CC-CB28AE84D09C}" type="presParOf" srcId="{72F2EED3-14DC-49E5-BFA8-3F45E7AA4999}" destId="{3C32812D-9F6A-42EB-A70E-4CB93BA27615}" srcOrd="0" destOrd="0" presId="urn:microsoft.com/office/officeart/2011/layout/CircleProcess"/>
    <dgm:cxn modelId="{8D5E4DDE-56A7-4641-B8EF-2DC3984D9849}" type="presParOf" srcId="{878E5609-F646-440D-A318-63210673F4B9}" destId="{E4182E08-C50B-4E60-8E2F-41447D5DAB88}" srcOrd="5" destOrd="0" presId="urn:microsoft.com/office/officeart/2011/layout/CircleProcess"/>
    <dgm:cxn modelId="{DDD7579C-6FAC-49E0-8C98-30B9A0A56182}" type="presParOf" srcId="{878E5609-F646-440D-A318-63210673F4B9}" destId="{AF74743C-6220-4C7D-B1EA-CF4D934C4C71}" srcOrd="6" destOrd="0" presId="urn:microsoft.com/office/officeart/2011/layout/CircleProcess"/>
    <dgm:cxn modelId="{1F66196F-E53D-4CCD-B10F-D652AFD17D11}" type="presParOf" srcId="{AF74743C-6220-4C7D-B1EA-CF4D934C4C71}" destId="{8B6E9ECB-7320-4FC0-9096-DD1DDD2CC30E}" srcOrd="0" destOrd="0" presId="urn:microsoft.com/office/officeart/2011/layout/CircleProcess"/>
    <dgm:cxn modelId="{AA4C5B03-34DD-4C0E-A8EB-D29AB39BC56C}" type="presParOf" srcId="{878E5609-F646-440D-A318-63210673F4B9}" destId="{983C783D-9490-4205-9DC2-948BE5BC8955}" srcOrd="7" destOrd="0" presId="urn:microsoft.com/office/officeart/2011/layout/CircleProcess"/>
    <dgm:cxn modelId="{13FAD500-8601-4C00-ACDE-5D2F8F52A3D6}" type="presParOf" srcId="{983C783D-9490-4205-9DC2-948BE5BC8955}" destId="{C3F23177-EA78-432E-A779-79C103A65082}" srcOrd="0" destOrd="0" presId="urn:microsoft.com/office/officeart/2011/layout/CircleProcess"/>
    <dgm:cxn modelId="{6D0B3F16-BA26-49D7-90A8-8C0F7CF22E73}" type="presParOf" srcId="{878E5609-F646-440D-A318-63210673F4B9}" destId="{E7D6580C-ED55-4179-BEE7-5A14BA4B8E91}" srcOrd="8"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700F2-FC61-4E51-95CB-CD5CB75B2E56}">
      <dsp:nvSpPr>
        <dsp:cNvPr id="0" name=""/>
        <dsp:cNvSpPr/>
      </dsp:nvSpPr>
      <dsp:spPr>
        <a:xfrm>
          <a:off x="1294390" y="939"/>
          <a:ext cx="1340281" cy="1340281"/>
        </a:xfrm>
        <a:prstGeom prst="ellipse">
          <a:avLst/>
        </a:prstGeom>
        <a:solidFill>
          <a:schemeClr val="accent1">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62F19D6-5B5B-4796-AD3C-59EF5442CD77}">
      <dsp:nvSpPr>
        <dsp:cNvPr id="0" name=""/>
        <dsp:cNvSpPr/>
      </dsp:nvSpPr>
      <dsp:spPr>
        <a:xfrm>
          <a:off x="1964531" y="939"/>
          <a:ext cx="7150893" cy="13402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0" bIns="82550" numCol="1" spcCol="1270" anchor="ctr" anchorCtr="0">
          <a:noAutofit/>
        </a:bodyPr>
        <a:lstStyle/>
        <a:p>
          <a:pPr lvl="0" algn="l" defTabSz="2889250">
            <a:lnSpc>
              <a:spcPct val="90000"/>
            </a:lnSpc>
            <a:spcBef>
              <a:spcPct val="0"/>
            </a:spcBef>
            <a:spcAft>
              <a:spcPct val="35000"/>
            </a:spcAft>
          </a:pPr>
          <a:r>
            <a:rPr lang="en-US" sz="6500" kern="1200" dirty="0"/>
            <a:t>Inputs</a:t>
          </a:r>
        </a:p>
      </dsp:txBody>
      <dsp:txXfrm>
        <a:off x="1964531" y="939"/>
        <a:ext cx="7150893" cy="1340281"/>
      </dsp:txXfrm>
    </dsp:sp>
    <dsp:sp modelId="{9C2E2C44-966A-4001-BC64-739E15071437}">
      <dsp:nvSpPr>
        <dsp:cNvPr id="0" name=""/>
        <dsp:cNvSpPr/>
      </dsp:nvSpPr>
      <dsp:spPr>
        <a:xfrm>
          <a:off x="1294390" y="1341221"/>
          <a:ext cx="1340281" cy="1340281"/>
        </a:xfrm>
        <a:prstGeom prst="ellipse">
          <a:avLst/>
        </a:prstGeom>
        <a:solidFill>
          <a:schemeClr val="accent1">
            <a:shade val="80000"/>
            <a:alpha val="50000"/>
            <a:hueOff val="-333179"/>
            <a:satOff val="-8101"/>
            <a:lumOff val="1614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C597BAE-FB6D-498A-B35F-AFAABC91729C}">
      <dsp:nvSpPr>
        <dsp:cNvPr id="0" name=""/>
        <dsp:cNvSpPr/>
      </dsp:nvSpPr>
      <dsp:spPr>
        <a:xfrm>
          <a:off x="1964531" y="1341221"/>
          <a:ext cx="7150893" cy="13402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0" bIns="82550" numCol="1" spcCol="1270" anchor="ctr" anchorCtr="0">
          <a:noAutofit/>
        </a:bodyPr>
        <a:lstStyle/>
        <a:p>
          <a:pPr lvl="0" algn="l" defTabSz="2889250">
            <a:lnSpc>
              <a:spcPct val="90000"/>
            </a:lnSpc>
            <a:spcBef>
              <a:spcPct val="0"/>
            </a:spcBef>
            <a:spcAft>
              <a:spcPct val="35000"/>
            </a:spcAft>
          </a:pPr>
          <a:r>
            <a:rPr lang="en-US" sz="6500" kern="1200" dirty="0"/>
            <a:t>Outputs</a:t>
          </a:r>
        </a:p>
      </dsp:txBody>
      <dsp:txXfrm>
        <a:off x="1964531" y="1341221"/>
        <a:ext cx="7150893" cy="1340281"/>
      </dsp:txXfrm>
    </dsp:sp>
    <dsp:sp modelId="{31E7376B-482B-4F5F-B168-6404784BF460}">
      <dsp:nvSpPr>
        <dsp:cNvPr id="0" name=""/>
        <dsp:cNvSpPr/>
      </dsp:nvSpPr>
      <dsp:spPr>
        <a:xfrm>
          <a:off x="1294390" y="2681503"/>
          <a:ext cx="1340281" cy="1340281"/>
        </a:xfrm>
        <a:prstGeom prst="ellipse">
          <a:avLst/>
        </a:prstGeom>
        <a:solidFill>
          <a:schemeClr val="accent1">
            <a:shade val="80000"/>
            <a:alpha val="50000"/>
            <a:hueOff val="-666357"/>
            <a:satOff val="-16201"/>
            <a:lumOff val="322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46C8540D-EAC5-42B7-A2C4-2759DE6AA5B9}">
      <dsp:nvSpPr>
        <dsp:cNvPr id="0" name=""/>
        <dsp:cNvSpPr/>
      </dsp:nvSpPr>
      <dsp:spPr>
        <a:xfrm>
          <a:off x="1964531" y="2681503"/>
          <a:ext cx="7150893" cy="13402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0" bIns="82550" numCol="1" spcCol="1270" anchor="ctr" anchorCtr="0">
          <a:noAutofit/>
        </a:bodyPr>
        <a:lstStyle/>
        <a:p>
          <a:pPr lvl="0" algn="l" defTabSz="2889250">
            <a:lnSpc>
              <a:spcPct val="90000"/>
            </a:lnSpc>
            <a:spcBef>
              <a:spcPct val="0"/>
            </a:spcBef>
            <a:spcAft>
              <a:spcPct val="35000"/>
            </a:spcAft>
          </a:pPr>
          <a:r>
            <a:rPr lang="en-US" sz="6500" kern="1200" dirty="0"/>
            <a:t>Outcomes</a:t>
          </a:r>
        </a:p>
      </dsp:txBody>
      <dsp:txXfrm>
        <a:off x="1964531" y="2681503"/>
        <a:ext cx="7150893" cy="134028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6DE69F-A439-4F41-BBB5-CC48DB5C362F}">
      <dsp:nvSpPr>
        <dsp:cNvPr id="0" name=""/>
        <dsp:cNvSpPr/>
      </dsp:nvSpPr>
      <dsp:spPr>
        <a:xfrm>
          <a:off x="4773277" y="3803"/>
          <a:ext cx="4699638" cy="212557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137160" rIns="137160" bIns="137160" numCol="1" spcCol="1270" anchor="t" anchorCtr="0">
          <a:noAutofit/>
        </a:bodyPr>
        <a:lstStyle/>
        <a:p>
          <a:pPr lvl="0" algn="l" defTabSz="1600200">
            <a:lnSpc>
              <a:spcPct val="90000"/>
            </a:lnSpc>
            <a:spcBef>
              <a:spcPct val="0"/>
            </a:spcBef>
            <a:spcAft>
              <a:spcPct val="35000"/>
            </a:spcAft>
          </a:pPr>
          <a:r>
            <a:rPr lang="en-US" sz="3600" kern="1200"/>
            <a:t>Difficult</a:t>
          </a:r>
        </a:p>
        <a:p>
          <a:pPr marL="285750" lvl="1" indent="-285750" algn="l" defTabSz="1422400">
            <a:lnSpc>
              <a:spcPct val="90000"/>
            </a:lnSpc>
            <a:spcBef>
              <a:spcPct val="0"/>
            </a:spcBef>
            <a:spcAft>
              <a:spcPct val="15000"/>
            </a:spcAft>
            <a:buChar char="••"/>
          </a:pPr>
          <a:r>
            <a:rPr lang="en-US" sz="3200" kern="1200" dirty="0"/>
            <a:t>Needed subscriptions</a:t>
          </a:r>
        </a:p>
      </dsp:txBody>
      <dsp:txXfrm>
        <a:off x="4773277" y="3803"/>
        <a:ext cx="4699638" cy="2125571"/>
      </dsp:txXfrm>
    </dsp:sp>
    <dsp:sp modelId="{C66AD7A8-B937-4814-8585-E3681526456B}">
      <dsp:nvSpPr>
        <dsp:cNvPr id="0" name=""/>
        <dsp:cNvSpPr/>
      </dsp:nvSpPr>
      <dsp:spPr>
        <a:xfrm>
          <a:off x="2458530" y="3803"/>
          <a:ext cx="2104315" cy="212557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A050629-3BDC-4DCE-BB06-A1A84899AD6A}">
      <dsp:nvSpPr>
        <dsp:cNvPr id="0" name=""/>
        <dsp:cNvSpPr/>
      </dsp:nvSpPr>
      <dsp:spPr>
        <a:xfrm>
          <a:off x="2458530" y="2480094"/>
          <a:ext cx="4699638" cy="2125571"/>
        </a:xfrm>
        <a:prstGeom prst="rect">
          <a:avLst/>
        </a:prstGeom>
        <a:solidFill>
          <a:schemeClr val="accent5">
            <a:hueOff val="2127120"/>
            <a:satOff val="-23891"/>
            <a:lumOff val="-5098"/>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a:t>Compromise</a:t>
          </a:r>
        </a:p>
        <a:p>
          <a:pPr marL="285750" lvl="1" indent="-285750" algn="l" defTabSz="1422400">
            <a:lnSpc>
              <a:spcPct val="90000"/>
            </a:lnSpc>
            <a:spcBef>
              <a:spcPct val="0"/>
            </a:spcBef>
            <a:spcAft>
              <a:spcPct val="15000"/>
            </a:spcAft>
            <a:buChar char="••"/>
          </a:pPr>
          <a:r>
            <a:rPr lang="en-US" sz="3200" kern="1200" dirty="0"/>
            <a:t>Half on subscriptions</a:t>
          </a:r>
        </a:p>
        <a:p>
          <a:pPr marL="285750" lvl="1" indent="-285750" algn="l" defTabSz="1422400">
            <a:lnSpc>
              <a:spcPct val="90000"/>
            </a:lnSpc>
            <a:spcBef>
              <a:spcPct val="0"/>
            </a:spcBef>
            <a:spcAft>
              <a:spcPct val="15000"/>
            </a:spcAft>
            <a:buChar char="••"/>
          </a:pPr>
          <a:r>
            <a:rPr lang="en-US" sz="3200" kern="1200" dirty="0"/>
            <a:t>Half on books </a:t>
          </a:r>
        </a:p>
      </dsp:txBody>
      <dsp:txXfrm>
        <a:off x="2458530" y="2480094"/>
        <a:ext cx="4699638" cy="2125571"/>
      </dsp:txXfrm>
    </dsp:sp>
    <dsp:sp modelId="{2228EF79-B055-4A14-915C-C46CBC5A0B54}">
      <dsp:nvSpPr>
        <dsp:cNvPr id="0" name=""/>
        <dsp:cNvSpPr/>
      </dsp:nvSpPr>
      <dsp:spPr>
        <a:xfrm rot="16200000">
          <a:off x="7368600" y="2480094"/>
          <a:ext cx="2104315" cy="2125571"/>
        </a:xfrm>
        <a:prstGeom prst="rect">
          <a:avLst/>
        </a:prstGeom>
        <a:blipFill>
          <a:blip xmlns:r="http://schemas.openxmlformats.org/officeDocument/2006/relationships"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a:stretch>
            <a:fillRect l="-1000" r="-1000"/>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90375-3EC1-4437-8010-BADE8F66A197}">
      <dsp:nvSpPr>
        <dsp:cNvPr id="0" name=""/>
        <dsp:cNvSpPr/>
      </dsp:nvSpPr>
      <dsp:spPr>
        <a:xfrm>
          <a:off x="6873125" y="1562673"/>
          <a:ext cx="2845773" cy="493894"/>
        </a:xfrm>
        <a:custGeom>
          <a:avLst/>
          <a:gdLst/>
          <a:ahLst/>
          <a:cxnLst/>
          <a:rect l="0" t="0" r="0" b="0"/>
          <a:pathLst>
            <a:path>
              <a:moveTo>
                <a:pt x="0" y="0"/>
              </a:moveTo>
              <a:lnTo>
                <a:pt x="0" y="246947"/>
              </a:lnTo>
              <a:lnTo>
                <a:pt x="2845773" y="246947"/>
              </a:lnTo>
              <a:lnTo>
                <a:pt x="2845773" y="493894"/>
              </a:lnTo>
            </a:path>
          </a:pathLst>
        </a:custGeom>
        <a:noFill/>
        <a:ln w="12700"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64403F6-7A71-4F48-B1CD-DCA4548A9445}">
      <dsp:nvSpPr>
        <dsp:cNvPr id="0" name=""/>
        <dsp:cNvSpPr/>
      </dsp:nvSpPr>
      <dsp:spPr>
        <a:xfrm>
          <a:off x="6827405" y="1562673"/>
          <a:ext cx="91440" cy="493894"/>
        </a:xfrm>
        <a:custGeom>
          <a:avLst/>
          <a:gdLst/>
          <a:ahLst/>
          <a:cxnLst/>
          <a:rect l="0" t="0" r="0" b="0"/>
          <a:pathLst>
            <a:path>
              <a:moveTo>
                <a:pt x="45720" y="0"/>
              </a:moveTo>
              <a:lnTo>
                <a:pt x="45720" y="493894"/>
              </a:lnTo>
            </a:path>
          </a:pathLst>
        </a:custGeom>
        <a:noFill/>
        <a:ln w="12700"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B013EEE-30B6-409A-8E0B-4A9D86741B51}">
      <dsp:nvSpPr>
        <dsp:cNvPr id="0" name=""/>
        <dsp:cNvSpPr/>
      </dsp:nvSpPr>
      <dsp:spPr>
        <a:xfrm>
          <a:off x="4027351" y="1562673"/>
          <a:ext cx="2845773" cy="493894"/>
        </a:xfrm>
        <a:custGeom>
          <a:avLst/>
          <a:gdLst/>
          <a:ahLst/>
          <a:cxnLst/>
          <a:rect l="0" t="0" r="0" b="0"/>
          <a:pathLst>
            <a:path>
              <a:moveTo>
                <a:pt x="2845773" y="0"/>
              </a:moveTo>
              <a:lnTo>
                <a:pt x="2845773" y="246947"/>
              </a:lnTo>
              <a:lnTo>
                <a:pt x="0" y="246947"/>
              </a:lnTo>
              <a:lnTo>
                <a:pt x="0" y="493894"/>
              </a:lnTo>
            </a:path>
          </a:pathLst>
        </a:custGeom>
        <a:noFill/>
        <a:ln w="12700"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6408D9C-57C6-4C19-9F5E-F1128510E4F3}">
      <dsp:nvSpPr>
        <dsp:cNvPr id="0" name=""/>
        <dsp:cNvSpPr/>
      </dsp:nvSpPr>
      <dsp:spPr>
        <a:xfrm>
          <a:off x="5638" y="386734"/>
          <a:ext cx="2351879" cy="1175939"/>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a:t>Original Intent</a:t>
          </a:r>
        </a:p>
      </dsp:txBody>
      <dsp:txXfrm>
        <a:off x="5638" y="386734"/>
        <a:ext cx="2351879" cy="1175939"/>
      </dsp:txXfrm>
    </dsp:sp>
    <dsp:sp modelId="{00514BAA-2BA6-4A52-9D2C-20E642FF070C}">
      <dsp:nvSpPr>
        <dsp:cNvPr id="0" name=""/>
        <dsp:cNvSpPr/>
      </dsp:nvSpPr>
      <dsp:spPr>
        <a:xfrm>
          <a:off x="2851412" y="386734"/>
          <a:ext cx="2351879" cy="1175939"/>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a:t>Mostly Books</a:t>
          </a:r>
        </a:p>
      </dsp:txBody>
      <dsp:txXfrm>
        <a:off x="2851412" y="386734"/>
        <a:ext cx="2351879" cy="1175939"/>
      </dsp:txXfrm>
    </dsp:sp>
    <dsp:sp modelId="{4D895AE8-0BEB-4EEC-A667-393693B56CA7}">
      <dsp:nvSpPr>
        <dsp:cNvPr id="0" name=""/>
        <dsp:cNvSpPr/>
      </dsp:nvSpPr>
      <dsp:spPr>
        <a:xfrm>
          <a:off x="5697185" y="386734"/>
          <a:ext cx="2351879" cy="1175939"/>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a:t>Technologies:</a:t>
          </a:r>
        </a:p>
      </dsp:txBody>
      <dsp:txXfrm>
        <a:off x="5697185" y="386734"/>
        <a:ext cx="2351879" cy="1175939"/>
      </dsp:txXfrm>
    </dsp:sp>
    <dsp:sp modelId="{9E5C8EA6-5F6E-45EA-80AC-57BC4FE88E87}">
      <dsp:nvSpPr>
        <dsp:cNvPr id="0" name=""/>
        <dsp:cNvSpPr/>
      </dsp:nvSpPr>
      <dsp:spPr>
        <a:xfrm>
          <a:off x="2851412" y="2056568"/>
          <a:ext cx="2351879" cy="1175939"/>
        </a:xfrm>
        <a:prstGeom prst="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a:t>Robot kits</a:t>
          </a:r>
        </a:p>
      </dsp:txBody>
      <dsp:txXfrm>
        <a:off x="2851412" y="2056568"/>
        <a:ext cx="2351879" cy="1175939"/>
      </dsp:txXfrm>
    </dsp:sp>
    <dsp:sp modelId="{C315C675-C303-4EB4-B065-4CDF6CE8B6E0}">
      <dsp:nvSpPr>
        <dsp:cNvPr id="0" name=""/>
        <dsp:cNvSpPr/>
      </dsp:nvSpPr>
      <dsp:spPr>
        <a:xfrm>
          <a:off x="5697185" y="2056568"/>
          <a:ext cx="2351879" cy="1175939"/>
        </a:xfrm>
        <a:prstGeom prst="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a:t>Tablet computers</a:t>
          </a:r>
        </a:p>
      </dsp:txBody>
      <dsp:txXfrm>
        <a:off x="5697185" y="2056568"/>
        <a:ext cx="2351879" cy="1175939"/>
      </dsp:txXfrm>
    </dsp:sp>
    <dsp:sp modelId="{0B5C171A-6D6A-4020-9EFE-00EDDB3B3D80}">
      <dsp:nvSpPr>
        <dsp:cNvPr id="0" name=""/>
        <dsp:cNvSpPr/>
      </dsp:nvSpPr>
      <dsp:spPr>
        <a:xfrm>
          <a:off x="8542959" y="2056568"/>
          <a:ext cx="2351879" cy="1175939"/>
        </a:xfrm>
        <a:prstGeom prst="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a:t>Charging station</a:t>
          </a:r>
        </a:p>
      </dsp:txBody>
      <dsp:txXfrm>
        <a:off x="8542959" y="2056568"/>
        <a:ext cx="2351879" cy="117593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45F80-B51B-43BB-B782-11295339D8F3}">
      <dsp:nvSpPr>
        <dsp:cNvPr id="0" name=""/>
        <dsp:cNvSpPr/>
      </dsp:nvSpPr>
      <dsp:spPr>
        <a:xfrm>
          <a:off x="53" y="8608"/>
          <a:ext cx="5093631" cy="1008000"/>
        </a:xfrm>
        <a:prstGeom prst="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a:lnSpc>
              <a:spcPct val="90000"/>
            </a:lnSpc>
            <a:spcBef>
              <a:spcPct val="0"/>
            </a:spcBef>
            <a:spcAft>
              <a:spcPct val="35000"/>
            </a:spcAft>
          </a:pPr>
          <a:r>
            <a:rPr lang="en-US" sz="3500" kern="1200" dirty="0"/>
            <a:t>Highly interdisciplinary</a:t>
          </a:r>
        </a:p>
      </dsp:txBody>
      <dsp:txXfrm>
        <a:off x="53" y="8608"/>
        <a:ext cx="5093631" cy="1008000"/>
      </dsp:txXfrm>
    </dsp:sp>
    <dsp:sp modelId="{4BB9AB37-5F8B-473C-B65B-7FC5C8B8DB55}">
      <dsp:nvSpPr>
        <dsp:cNvPr id="0" name=""/>
        <dsp:cNvSpPr/>
      </dsp:nvSpPr>
      <dsp:spPr>
        <a:xfrm>
          <a:off x="53" y="1016608"/>
          <a:ext cx="5093631" cy="2594024"/>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rtl="0">
            <a:lnSpc>
              <a:spcPct val="90000"/>
            </a:lnSpc>
            <a:spcBef>
              <a:spcPct val="0"/>
            </a:spcBef>
            <a:spcAft>
              <a:spcPct val="15000"/>
            </a:spcAft>
            <a:buChar char="••"/>
          </a:pPr>
          <a:r>
            <a:rPr lang="en-US" sz="3500" kern="1200" dirty="0"/>
            <a:t>General ethnic studies</a:t>
          </a:r>
        </a:p>
        <a:p>
          <a:pPr marL="285750" lvl="1" indent="-285750" algn="l" defTabSz="1555750" rtl="0">
            <a:lnSpc>
              <a:spcPct val="90000"/>
            </a:lnSpc>
            <a:spcBef>
              <a:spcPct val="0"/>
            </a:spcBef>
            <a:spcAft>
              <a:spcPct val="15000"/>
            </a:spcAft>
            <a:buChar char="••"/>
          </a:pPr>
          <a:r>
            <a:rPr lang="en-US" sz="3500" kern="1200" dirty="0"/>
            <a:t>Specific populations</a:t>
          </a:r>
        </a:p>
      </dsp:txBody>
      <dsp:txXfrm>
        <a:off x="53" y="1016608"/>
        <a:ext cx="5093631" cy="2594024"/>
      </dsp:txXfrm>
    </dsp:sp>
    <dsp:sp modelId="{C64A83DC-A808-4DFE-95F9-5D4BE4923A34}">
      <dsp:nvSpPr>
        <dsp:cNvPr id="0" name=""/>
        <dsp:cNvSpPr/>
      </dsp:nvSpPr>
      <dsp:spPr>
        <a:xfrm>
          <a:off x="5806792" y="8608"/>
          <a:ext cx="5093631" cy="1008000"/>
        </a:xfrm>
        <a:prstGeom prst="rect">
          <a:avLst/>
        </a:prstGeom>
        <a:gradFill rotWithShape="0">
          <a:gsLst>
            <a:gs pos="0">
              <a:schemeClr val="accent4">
                <a:hueOff val="943321"/>
                <a:satOff val="7007"/>
                <a:lumOff val="15686"/>
                <a:alphaOff val="0"/>
                <a:shade val="85000"/>
                <a:satMod val="130000"/>
              </a:schemeClr>
            </a:gs>
            <a:gs pos="34000">
              <a:schemeClr val="accent4">
                <a:hueOff val="943321"/>
                <a:satOff val="7007"/>
                <a:lumOff val="15686"/>
                <a:alphaOff val="0"/>
                <a:shade val="87000"/>
                <a:satMod val="125000"/>
              </a:schemeClr>
            </a:gs>
            <a:gs pos="70000">
              <a:schemeClr val="accent4">
                <a:hueOff val="943321"/>
                <a:satOff val="7007"/>
                <a:lumOff val="15686"/>
                <a:alphaOff val="0"/>
                <a:tint val="100000"/>
                <a:shade val="90000"/>
                <a:satMod val="130000"/>
              </a:schemeClr>
            </a:gs>
            <a:gs pos="100000">
              <a:schemeClr val="accent4">
                <a:hueOff val="943321"/>
                <a:satOff val="7007"/>
                <a:lumOff val="15686"/>
                <a:alphaOff val="0"/>
                <a:tint val="100000"/>
                <a:shade val="100000"/>
                <a:satMod val="110000"/>
              </a:schemeClr>
            </a:gs>
          </a:gsLst>
          <a:path path="circle">
            <a:fillToRect l="100000" t="100000" r="100000" b="100000"/>
          </a:path>
        </a:gradFill>
        <a:ln w="12700" cap="flat" cmpd="sng" algn="ctr">
          <a:solidFill>
            <a:schemeClr val="accent4">
              <a:hueOff val="943321"/>
              <a:satOff val="7007"/>
              <a:lumOff val="15686"/>
              <a:alphaOff val="0"/>
            </a:schemeClr>
          </a:solidFill>
          <a:prstDash val="solid"/>
        </a:ln>
        <a:effectLst>
          <a:outerShdw blurRad="38100" dist="25400" dir="2700000" algn="br"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rtl="0">
            <a:lnSpc>
              <a:spcPct val="90000"/>
            </a:lnSpc>
            <a:spcBef>
              <a:spcPct val="0"/>
            </a:spcBef>
            <a:spcAft>
              <a:spcPct val="35000"/>
            </a:spcAft>
          </a:pPr>
          <a:r>
            <a:rPr lang="en-US" sz="3500" kern="1200"/>
            <a:t>Split funding</a:t>
          </a:r>
        </a:p>
      </dsp:txBody>
      <dsp:txXfrm>
        <a:off x="5806792" y="8608"/>
        <a:ext cx="5093631" cy="1008000"/>
      </dsp:txXfrm>
    </dsp:sp>
    <dsp:sp modelId="{25C3A8C6-BA5D-4D85-8B29-7B44D3C71D60}">
      <dsp:nvSpPr>
        <dsp:cNvPr id="0" name=""/>
        <dsp:cNvSpPr/>
      </dsp:nvSpPr>
      <dsp:spPr>
        <a:xfrm>
          <a:off x="5806792" y="1016608"/>
          <a:ext cx="5093631" cy="2594024"/>
        </a:xfrm>
        <a:prstGeom prst="rect">
          <a:avLst/>
        </a:prstGeom>
        <a:solidFill>
          <a:schemeClr val="accent4">
            <a:tint val="40000"/>
            <a:alpha val="90000"/>
            <a:hueOff val="1136746"/>
            <a:satOff val="11672"/>
            <a:lumOff val="3511"/>
            <a:alphaOff val="0"/>
          </a:schemeClr>
        </a:solidFill>
        <a:ln w="12700" cap="flat" cmpd="sng" algn="ctr">
          <a:solidFill>
            <a:schemeClr val="accent4">
              <a:tint val="40000"/>
              <a:alpha val="90000"/>
              <a:hueOff val="1136746"/>
              <a:satOff val="11672"/>
              <a:lumOff val="351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rtl="0">
            <a:lnSpc>
              <a:spcPct val="90000"/>
            </a:lnSpc>
            <a:spcBef>
              <a:spcPct val="0"/>
            </a:spcBef>
            <a:spcAft>
              <a:spcPct val="15000"/>
            </a:spcAft>
            <a:buChar char="••"/>
          </a:pPr>
          <a:r>
            <a:rPr lang="en-US" sz="3500" kern="1200" dirty="0"/>
            <a:t>Books</a:t>
          </a:r>
        </a:p>
        <a:p>
          <a:pPr marL="285750" lvl="1" indent="-285750" algn="l" defTabSz="1555750" rtl="0">
            <a:lnSpc>
              <a:spcPct val="90000"/>
            </a:lnSpc>
            <a:spcBef>
              <a:spcPct val="0"/>
            </a:spcBef>
            <a:spcAft>
              <a:spcPct val="15000"/>
            </a:spcAft>
            <a:buChar char="••"/>
          </a:pPr>
          <a:r>
            <a:rPr lang="en-US" sz="3500" kern="1200" dirty="0"/>
            <a:t>Journals</a:t>
          </a:r>
        </a:p>
        <a:p>
          <a:pPr marL="285750" lvl="1" indent="-285750" algn="l" defTabSz="1555750" rtl="0">
            <a:lnSpc>
              <a:spcPct val="90000"/>
            </a:lnSpc>
            <a:spcBef>
              <a:spcPct val="0"/>
            </a:spcBef>
            <a:spcAft>
              <a:spcPct val="15000"/>
            </a:spcAft>
            <a:buChar char="••"/>
          </a:pPr>
          <a:r>
            <a:rPr lang="en-US" sz="3500" b="1" kern="1200" dirty="0">
              <a:solidFill>
                <a:schemeClr val="accent2"/>
              </a:solidFill>
            </a:rPr>
            <a:t>Archive</a:t>
          </a:r>
          <a:r>
            <a:rPr lang="en-US" sz="3500" kern="1200" dirty="0"/>
            <a:t> from </a:t>
          </a:r>
          <a:r>
            <a:rPr lang="en-US" sz="3500" b="1" kern="1200" dirty="0">
              <a:solidFill>
                <a:schemeClr val="accent2"/>
              </a:solidFill>
            </a:rPr>
            <a:t>under-heard voices</a:t>
          </a:r>
          <a:endParaRPr lang="en-US" sz="3500" kern="1200" dirty="0">
            <a:solidFill>
              <a:schemeClr val="accent2"/>
            </a:solidFill>
          </a:endParaRPr>
        </a:p>
      </dsp:txBody>
      <dsp:txXfrm>
        <a:off x="5806792" y="1016608"/>
        <a:ext cx="5093631" cy="259402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945151-B97C-4A9A-908B-561F94A64470}">
      <dsp:nvSpPr>
        <dsp:cNvPr id="0" name=""/>
        <dsp:cNvSpPr/>
      </dsp:nvSpPr>
      <dsp:spPr>
        <a:xfrm>
          <a:off x="49" y="26371"/>
          <a:ext cx="4700141" cy="1280517"/>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rtl="0">
            <a:lnSpc>
              <a:spcPct val="90000"/>
            </a:lnSpc>
            <a:spcBef>
              <a:spcPct val="0"/>
            </a:spcBef>
            <a:spcAft>
              <a:spcPct val="35000"/>
            </a:spcAft>
          </a:pPr>
          <a:r>
            <a:rPr lang="en-US" sz="3500" kern="1200"/>
            <a:t>Of Collection Evaluations</a:t>
          </a:r>
        </a:p>
      </dsp:txBody>
      <dsp:txXfrm>
        <a:off x="49" y="26371"/>
        <a:ext cx="4700141" cy="1280517"/>
      </dsp:txXfrm>
    </dsp:sp>
    <dsp:sp modelId="{D48DF7AF-FF1C-4345-A4C5-3299074461B0}">
      <dsp:nvSpPr>
        <dsp:cNvPr id="0" name=""/>
        <dsp:cNvSpPr/>
      </dsp:nvSpPr>
      <dsp:spPr>
        <a:xfrm>
          <a:off x="49" y="1306888"/>
          <a:ext cx="4700141" cy="2690099"/>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rtl="0">
            <a:lnSpc>
              <a:spcPct val="90000"/>
            </a:lnSpc>
            <a:spcBef>
              <a:spcPct val="0"/>
            </a:spcBef>
            <a:spcAft>
              <a:spcPct val="15000"/>
            </a:spcAft>
            <a:buChar char="••"/>
          </a:pPr>
          <a:r>
            <a:rPr lang="en-US" sz="3500" kern="1200" dirty="0"/>
            <a:t>Too much work</a:t>
          </a:r>
        </a:p>
        <a:p>
          <a:pPr marL="285750" lvl="1" indent="-285750" algn="l" defTabSz="1555750" rtl="0">
            <a:lnSpc>
              <a:spcPct val="90000"/>
            </a:lnSpc>
            <a:spcBef>
              <a:spcPct val="0"/>
            </a:spcBef>
            <a:spcAft>
              <a:spcPct val="15000"/>
            </a:spcAft>
            <a:buChar char="••"/>
          </a:pPr>
          <a:r>
            <a:rPr lang="en-US" sz="3500" kern="1200" dirty="0"/>
            <a:t>Too infrequent</a:t>
          </a:r>
        </a:p>
        <a:p>
          <a:pPr marL="285750" lvl="1" indent="-285750" algn="l" defTabSz="1555750" rtl="0">
            <a:lnSpc>
              <a:spcPct val="90000"/>
            </a:lnSpc>
            <a:spcBef>
              <a:spcPct val="0"/>
            </a:spcBef>
            <a:spcAft>
              <a:spcPct val="15000"/>
            </a:spcAft>
            <a:buChar char="••"/>
          </a:pPr>
          <a:r>
            <a:rPr lang="en-US" sz="3500" kern="1200" dirty="0"/>
            <a:t>Not always useful</a:t>
          </a:r>
        </a:p>
        <a:p>
          <a:pPr marL="285750" lvl="1" indent="-285750" algn="l" defTabSz="1555750" rtl="0">
            <a:lnSpc>
              <a:spcPct val="90000"/>
            </a:lnSpc>
            <a:spcBef>
              <a:spcPct val="0"/>
            </a:spcBef>
            <a:spcAft>
              <a:spcPct val="15000"/>
            </a:spcAft>
            <a:buChar char="••"/>
          </a:pPr>
          <a:r>
            <a:rPr lang="en-US" sz="3500" kern="1200" dirty="0" smtClean="0"/>
            <a:t>No outcomes</a:t>
          </a:r>
          <a:endParaRPr lang="en-US" sz="3500" kern="1200" dirty="0"/>
        </a:p>
      </dsp:txBody>
      <dsp:txXfrm>
        <a:off x="49" y="1306888"/>
        <a:ext cx="4700141" cy="2690099"/>
      </dsp:txXfrm>
    </dsp:sp>
    <dsp:sp modelId="{4A088FE8-70AE-48C9-910C-B02DBB439DBE}">
      <dsp:nvSpPr>
        <dsp:cNvPr id="0" name=""/>
        <dsp:cNvSpPr/>
      </dsp:nvSpPr>
      <dsp:spPr>
        <a:xfrm>
          <a:off x="5358209" y="26371"/>
          <a:ext cx="4700141" cy="1280517"/>
        </a:xfrm>
        <a:prstGeom prst="rect">
          <a:avLst/>
        </a:prstGeom>
        <a:solidFill>
          <a:schemeClr val="accent3">
            <a:hueOff val="1198005"/>
            <a:satOff val="-7255"/>
            <a:lumOff val="8627"/>
            <a:alphaOff val="0"/>
          </a:schemeClr>
        </a:solidFill>
        <a:ln w="15875" cap="flat" cmpd="sng" algn="ctr">
          <a:solidFill>
            <a:schemeClr val="accent3">
              <a:hueOff val="1198005"/>
              <a:satOff val="-7255"/>
              <a:lumOff val="8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rtl="0">
            <a:lnSpc>
              <a:spcPct val="90000"/>
            </a:lnSpc>
            <a:spcBef>
              <a:spcPct val="0"/>
            </a:spcBef>
            <a:spcAft>
              <a:spcPct val="35000"/>
            </a:spcAft>
          </a:pPr>
          <a:r>
            <a:rPr lang="en-US" sz="3500" kern="1200"/>
            <a:t>Of Enhancements</a:t>
          </a:r>
        </a:p>
      </dsp:txBody>
      <dsp:txXfrm>
        <a:off x="5358209" y="26371"/>
        <a:ext cx="4700141" cy="1280517"/>
      </dsp:txXfrm>
    </dsp:sp>
    <dsp:sp modelId="{DA33517B-2AAE-4CF0-ACA5-6EC02EC21457}">
      <dsp:nvSpPr>
        <dsp:cNvPr id="0" name=""/>
        <dsp:cNvSpPr/>
      </dsp:nvSpPr>
      <dsp:spPr>
        <a:xfrm>
          <a:off x="5358209" y="1306888"/>
          <a:ext cx="4700141" cy="2690099"/>
        </a:xfrm>
        <a:prstGeom prst="rect">
          <a:avLst/>
        </a:prstGeom>
        <a:solidFill>
          <a:schemeClr val="accent3">
            <a:tint val="40000"/>
            <a:alpha val="90000"/>
            <a:hueOff val="1249182"/>
            <a:satOff val="4087"/>
            <a:lumOff val="1464"/>
            <a:alphaOff val="0"/>
          </a:schemeClr>
        </a:solidFill>
        <a:ln w="15875" cap="flat" cmpd="sng" algn="ctr">
          <a:solidFill>
            <a:schemeClr val="accent3">
              <a:tint val="40000"/>
              <a:alpha val="90000"/>
              <a:hueOff val="1249182"/>
              <a:satOff val="4087"/>
              <a:lumOff val="146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rtl="0">
            <a:lnSpc>
              <a:spcPct val="90000"/>
            </a:lnSpc>
            <a:spcBef>
              <a:spcPct val="0"/>
            </a:spcBef>
            <a:spcAft>
              <a:spcPct val="15000"/>
            </a:spcAft>
            <a:buChar char="••"/>
          </a:pPr>
          <a:r>
            <a:rPr lang="en-US" sz="3500" kern="1200" dirty="0"/>
            <a:t>Dependent on available funds</a:t>
          </a:r>
        </a:p>
        <a:p>
          <a:pPr marL="285750" lvl="1" indent="-285750" algn="l" defTabSz="1555750" rtl="0">
            <a:lnSpc>
              <a:spcPct val="90000"/>
            </a:lnSpc>
            <a:spcBef>
              <a:spcPct val="0"/>
            </a:spcBef>
            <a:spcAft>
              <a:spcPct val="15000"/>
            </a:spcAft>
            <a:buChar char="••"/>
          </a:pPr>
          <a:r>
            <a:rPr lang="en-US" sz="3500" kern="1200" dirty="0"/>
            <a:t>Limited to firm orders</a:t>
          </a:r>
        </a:p>
        <a:p>
          <a:pPr marL="285750" lvl="1" indent="-285750" algn="l" defTabSz="1555750" rtl="0">
            <a:lnSpc>
              <a:spcPct val="90000"/>
            </a:lnSpc>
            <a:spcBef>
              <a:spcPct val="0"/>
            </a:spcBef>
            <a:spcAft>
              <a:spcPct val="15000"/>
            </a:spcAft>
            <a:buChar char="••"/>
          </a:pPr>
          <a:r>
            <a:rPr lang="en-US" sz="3500" kern="1200" dirty="0"/>
            <a:t>Not the end </a:t>
          </a:r>
        </a:p>
      </dsp:txBody>
      <dsp:txXfrm>
        <a:off x="5358209" y="1306888"/>
        <a:ext cx="4700141" cy="269009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B5BAA5-E95D-4D53-9817-665CFD647596}">
      <dsp:nvSpPr>
        <dsp:cNvPr id="0" name=""/>
        <dsp:cNvSpPr/>
      </dsp:nvSpPr>
      <dsp:spPr>
        <a:xfrm>
          <a:off x="754379" y="0"/>
          <a:ext cx="8549640" cy="402336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21FA1A-D152-4A57-82A7-235A99F4A787}">
      <dsp:nvSpPr>
        <dsp:cNvPr id="0" name=""/>
        <dsp:cNvSpPr/>
      </dsp:nvSpPr>
      <dsp:spPr>
        <a:xfrm>
          <a:off x="5034" y="1207008"/>
          <a:ext cx="2421284" cy="160934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dirty="0"/>
            <a:t>Improve processes</a:t>
          </a:r>
        </a:p>
      </dsp:txBody>
      <dsp:txXfrm>
        <a:off x="83596" y="1285570"/>
        <a:ext cx="2264160" cy="1452220"/>
      </dsp:txXfrm>
    </dsp:sp>
    <dsp:sp modelId="{0E7EFAF1-71C7-45A6-8E55-E942514805E8}">
      <dsp:nvSpPr>
        <dsp:cNvPr id="0" name=""/>
        <dsp:cNvSpPr/>
      </dsp:nvSpPr>
      <dsp:spPr>
        <a:xfrm>
          <a:off x="2547383" y="1207008"/>
          <a:ext cx="2421284" cy="1609344"/>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a:t>Quicker rotation </a:t>
          </a:r>
        </a:p>
      </dsp:txBody>
      <dsp:txXfrm>
        <a:off x="2625945" y="1285570"/>
        <a:ext cx="2264160" cy="1452220"/>
      </dsp:txXfrm>
    </dsp:sp>
    <dsp:sp modelId="{D22646D4-A2F0-4B65-84F8-F7E53AA28C0C}">
      <dsp:nvSpPr>
        <dsp:cNvPr id="0" name=""/>
        <dsp:cNvSpPr/>
      </dsp:nvSpPr>
      <dsp:spPr>
        <a:xfrm>
          <a:off x="5089732" y="1207008"/>
          <a:ext cx="2421284" cy="1609344"/>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dirty="0"/>
            <a:t>More outcomes and impacts</a:t>
          </a:r>
        </a:p>
      </dsp:txBody>
      <dsp:txXfrm>
        <a:off x="5168294" y="1285570"/>
        <a:ext cx="2264160" cy="1452220"/>
      </dsp:txXfrm>
    </dsp:sp>
    <dsp:sp modelId="{6E53F474-F593-4FC7-A4E4-B8158FA57556}">
      <dsp:nvSpPr>
        <dsp:cNvPr id="0" name=""/>
        <dsp:cNvSpPr/>
      </dsp:nvSpPr>
      <dsp:spPr>
        <a:xfrm>
          <a:off x="7632081" y="1207008"/>
          <a:ext cx="2421284" cy="1609344"/>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en-US" sz="2600" kern="1200" dirty="0"/>
            <a:t>Impact of enhancements</a:t>
          </a:r>
        </a:p>
      </dsp:txBody>
      <dsp:txXfrm>
        <a:off x="7710643" y="1285570"/>
        <a:ext cx="2264160" cy="145222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210A3D-3B88-48B0-8565-3F881E80631F}">
      <dsp:nvSpPr>
        <dsp:cNvPr id="0" name=""/>
        <dsp:cNvSpPr/>
      </dsp:nvSpPr>
      <dsp:spPr>
        <a:xfrm>
          <a:off x="53" y="162980"/>
          <a:ext cx="5093631" cy="921600"/>
        </a:xfrm>
        <a:prstGeom prst="rect">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a:t>Keys to success</a:t>
          </a:r>
        </a:p>
      </dsp:txBody>
      <dsp:txXfrm>
        <a:off x="53" y="162980"/>
        <a:ext cx="5093631" cy="921600"/>
      </dsp:txXfrm>
    </dsp:sp>
    <dsp:sp modelId="{1EEA1889-683D-4AC7-8714-919F0484060B}">
      <dsp:nvSpPr>
        <dsp:cNvPr id="0" name=""/>
        <dsp:cNvSpPr/>
      </dsp:nvSpPr>
      <dsp:spPr>
        <a:xfrm>
          <a:off x="53" y="1084580"/>
          <a:ext cx="5093631" cy="2371680"/>
        </a:xfrm>
        <a:prstGeom prst="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en-US" sz="3200" kern="1200" dirty="0" smtClean="0"/>
            <a:t>Centralization</a:t>
          </a:r>
          <a:endParaRPr lang="en-US" sz="3200" kern="1200" dirty="0"/>
        </a:p>
        <a:p>
          <a:pPr marL="285750" lvl="1" indent="-285750" algn="l" defTabSz="1422400">
            <a:lnSpc>
              <a:spcPct val="90000"/>
            </a:lnSpc>
            <a:spcBef>
              <a:spcPct val="0"/>
            </a:spcBef>
            <a:spcAft>
              <a:spcPct val="15000"/>
            </a:spcAft>
            <a:buChar char="••"/>
          </a:pPr>
          <a:r>
            <a:rPr lang="en-US" sz="3200" kern="1200" dirty="0" smtClean="0"/>
            <a:t>Collection evaluations</a:t>
          </a:r>
          <a:endParaRPr lang="en-US" sz="3200" kern="1200" dirty="0"/>
        </a:p>
      </dsp:txBody>
      <dsp:txXfrm>
        <a:off x="53" y="1084580"/>
        <a:ext cx="5093631" cy="2371680"/>
      </dsp:txXfrm>
    </dsp:sp>
    <dsp:sp modelId="{B6D3F241-EBE0-4BEE-A9BB-CB95647DF1DA}">
      <dsp:nvSpPr>
        <dsp:cNvPr id="0" name=""/>
        <dsp:cNvSpPr/>
      </dsp:nvSpPr>
      <dsp:spPr>
        <a:xfrm>
          <a:off x="5806792" y="162980"/>
          <a:ext cx="5093631" cy="921600"/>
        </a:xfrm>
        <a:prstGeom prst="rect">
          <a:avLst/>
        </a:prstGeom>
        <a:solidFill>
          <a:schemeClr val="accent4">
            <a:hueOff val="943321"/>
            <a:satOff val="7007"/>
            <a:lumOff val="15686"/>
            <a:alphaOff val="0"/>
          </a:schemeClr>
        </a:solidFill>
        <a:ln w="15875" cap="flat" cmpd="sng" algn="ctr">
          <a:solidFill>
            <a:schemeClr val="accent4">
              <a:hueOff val="943321"/>
              <a:satOff val="7007"/>
              <a:lumOff val="15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a:t>Key Outcomes</a:t>
          </a:r>
        </a:p>
      </dsp:txBody>
      <dsp:txXfrm>
        <a:off x="5806792" y="162980"/>
        <a:ext cx="5093631" cy="921600"/>
      </dsp:txXfrm>
    </dsp:sp>
    <dsp:sp modelId="{CB21D777-0097-4158-AE4F-CF04854A9FA4}">
      <dsp:nvSpPr>
        <dsp:cNvPr id="0" name=""/>
        <dsp:cNvSpPr/>
      </dsp:nvSpPr>
      <dsp:spPr>
        <a:xfrm>
          <a:off x="5806792" y="1084580"/>
          <a:ext cx="5093631" cy="2371680"/>
        </a:xfrm>
        <a:prstGeom prst="rect">
          <a:avLst/>
        </a:prstGeom>
        <a:solidFill>
          <a:schemeClr val="accent4">
            <a:tint val="40000"/>
            <a:alpha val="90000"/>
            <a:hueOff val="1136746"/>
            <a:satOff val="11672"/>
            <a:lumOff val="3511"/>
            <a:alphaOff val="0"/>
          </a:schemeClr>
        </a:solidFill>
        <a:ln w="15875" cap="flat" cmpd="sng" algn="ctr">
          <a:solidFill>
            <a:schemeClr val="accent4">
              <a:tint val="40000"/>
              <a:alpha val="90000"/>
              <a:hueOff val="1136746"/>
              <a:satOff val="11672"/>
              <a:lumOff val="35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Structured enhancements</a:t>
          </a:r>
        </a:p>
        <a:p>
          <a:pPr marL="285750" lvl="1" indent="-285750" algn="l" defTabSz="1422400">
            <a:lnSpc>
              <a:spcPct val="90000"/>
            </a:lnSpc>
            <a:spcBef>
              <a:spcPct val="0"/>
            </a:spcBef>
            <a:spcAft>
              <a:spcPct val="15000"/>
            </a:spcAft>
            <a:buChar char="••"/>
          </a:pPr>
          <a:r>
            <a:rPr lang="en-US" sz="3200" kern="1200" dirty="0"/>
            <a:t>Evidence-based decisions</a:t>
          </a:r>
        </a:p>
        <a:p>
          <a:pPr marL="285750" lvl="1" indent="-285750" algn="l" defTabSz="1422400">
            <a:lnSpc>
              <a:spcPct val="90000"/>
            </a:lnSpc>
            <a:spcBef>
              <a:spcPct val="0"/>
            </a:spcBef>
            <a:spcAft>
              <a:spcPct val="15000"/>
            </a:spcAft>
            <a:buChar char="••"/>
          </a:pPr>
          <a:r>
            <a:rPr lang="en-US" sz="3200" kern="1200"/>
            <a:t>Evaluations put to good use</a:t>
          </a:r>
        </a:p>
      </dsp:txBody>
      <dsp:txXfrm>
        <a:off x="5806792" y="1084580"/>
        <a:ext cx="5093631" cy="237168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A00CF-AE7D-4F68-99EB-AD1C826A8FE5}">
      <dsp:nvSpPr>
        <dsp:cNvPr id="0" name=""/>
        <dsp:cNvSpPr/>
      </dsp:nvSpPr>
      <dsp:spPr>
        <a:xfrm>
          <a:off x="3972" y="39451"/>
          <a:ext cx="3699182" cy="1109754"/>
        </a:xfrm>
        <a:prstGeom prst="chevron">
          <a:avLst>
            <a:gd name="adj" fmla="val 30000"/>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37024" tIns="137024" rIns="137024" bIns="137024" numCol="1" spcCol="1270" anchor="ctr" anchorCtr="0">
          <a:noAutofit/>
        </a:bodyPr>
        <a:lstStyle/>
        <a:p>
          <a:pPr lvl="0" algn="ctr" defTabSz="1244600">
            <a:lnSpc>
              <a:spcPct val="90000"/>
            </a:lnSpc>
            <a:spcBef>
              <a:spcPct val="0"/>
            </a:spcBef>
            <a:spcAft>
              <a:spcPct val="35000"/>
            </a:spcAft>
          </a:pPr>
          <a:r>
            <a:rPr lang="en-US" sz="2800" kern="1200"/>
            <a:t>Karen R. Harker, MLIS, MPH</a:t>
          </a:r>
        </a:p>
      </dsp:txBody>
      <dsp:txXfrm>
        <a:off x="336898" y="39451"/>
        <a:ext cx="3033330" cy="1109754"/>
      </dsp:txXfrm>
    </dsp:sp>
    <dsp:sp modelId="{3A6D68A4-4AED-4526-81C2-E80DBE55FBC6}">
      <dsp:nvSpPr>
        <dsp:cNvPr id="0" name=""/>
        <dsp:cNvSpPr/>
      </dsp:nvSpPr>
      <dsp:spPr>
        <a:xfrm>
          <a:off x="3972" y="1149206"/>
          <a:ext cx="3366255" cy="2553187"/>
        </a:xfrm>
        <a:prstGeom prst="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009" tIns="266009" rIns="266009" bIns="532018" numCol="1" spcCol="1270" anchor="t" anchorCtr="0">
          <a:noAutofit/>
        </a:bodyPr>
        <a:lstStyle/>
        <a:p>
          <a:pPr lvl="0" algn="l" defTabSz="800100">
            <a:lnSpc>
              <a:spcPct val="90000"/>
            </a:lnSpc>
            <a:spcBef>
              <a:spcPct val="0"/>
            </a:spcBef>
            <a:spcAft>
              <a:spcPct val="35000"/>
            </a:spcAft>
          </a:pPr>
          <a:r>
            <a:rPr lang="en-US" sz="1800" i="1" kern="1200" dirty="0"/>
            <a:t>Collection Assessment Librarian</a:t>
          </a:r>
          <a:endParaRPr lang="en-US" sz="1800" kern="1200" dirty="0"/>
        </a:p>
        <a:p>
          <a:pPr lvl="0" algn="l" defTabSz="800100">
            <a:lnSpc>
              <a:spcPct val="90000"/>
            </a:lnSpc>
            <a:spcBef>
              <a:spcPct val="0"/>
            </a:spcBef>
            <a:spcAft>
              <a:spcPct val="35000"/>
            </a:spcAft>
          </a:pPr>
          <a:r>
            <a:rPr lang="en-US" sz="1800" i="1" kern="1200">
              <a:hlinkClick xmlns:r="http://schemas.openxmlformats.org/officeDocument/2006/relationships" r:id="rId1"/>
            </a:rPr>
            <a:t>Karen.harker@unt.edu</a:t>
          </a:r>
          <a:r>
            <a:rPr lang="en-US" sz="1800" i="1" kern="1200"/>
            <a:t> </a:t>
          </a:r>
          <a:endParaRPr lang="en-US" sz="1800" kern="1200"/>
        </a:p>
        <a:p>
          <a:pPr lvl="0" algn="l" defTabSz="800100">
            <a:lnSpc>
              <a:spcPct val="90000"/>
            </a:lnSpc>
            <a:spcBef>
              <a:spcPct val="0"/>
            </a:spcBef>
            <a:spcAft>
              <a:spcPct val="35000"/>
            </a:spcAft>
          </a:pPr>
          <a:r>
            <a:rPr lang="en-US" sz="1800" i="1" kern="1200"/>
            <a:t>More information: </a:t>
          </a:r>
          <a:r>
            <a:rPr lang="en-US" sz="1800" i="1" kern="1200">
              <a:hlinkClick xmlns:r="http://schemas.openxmlformats.org/officeDocument/2006/relationships" r:id="rId2"/>
            </a:rPr>
            <a:t>https://facultyinfo.unt.edu/faculty-profile?profile=krh0186</a:t>
          </a:r>
          <a:r>
            <a:rPr lang="en-US" sz="1800" i="1" kern="1200"/>
            <a:t> </a:t>
          </a:r>
          <a:endParaRPr lang="en-US" sz="1800" kern="1200"/>
        </a:p>
      </dsp:txBody>
      <dsp:txXfrm>
        <a:off x="3972" y="1149206"/>
        <a:ext cx="3366255" cy="2553187"/>
      </dsp:txXfrm>
    </dsp:sp>
    <dsp:sp modelId="{25454636-61C5-4E23-A88A-46BF15079BA3}">
      <dsp:nvSpPr>
        <dsp:cNvPr id="0" name=""/>
        <dsp:cNvSpPr/>
      </dsp:nvSpPr>
      <dsp:spPr>
        <a:xfrm>
          <a:off x="3648177" y="39451"/>
          <a:ext cx="3699182" cy="1109754"/>
        </a:xfrm>
        <a:prstGeom prst="chevron">
          <a:avLst>
            <a:gd name="adj" fmla="val 30000"/>
          </a:avLst>
        </a:prstGeom>
        <a:solidFill>
          <a:schemeClr val="accent4">
            <a:hueOff val="471660"/>
            <a:satOff val="3503"/>
            <a:lumOff val="7843"/>
            <a:alphaOff val="0"/>
          </a:schemeClr>
        </a:solidFill>
        <a:ln w="15875" cap="flat" cmpd="sng" algn="ctr">
          <a:solidFill>
            <a:schemeClr val="accent4">
              <a:hueOff val="471660"/>
              <a:satOff val="3503"/>
              <a:lumOff val="7843"/>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37024" tIns="137024" rIns="137024" bIns="137024" numCol="1" spcCol="1270" anchor="ctr" anchorCtr="0">
          <a:noAutofit/>
        </a:bodyPr>
        <a:lstStyle/>
        <a:p>
          <a:pPr lvl="0" algn="ctr" defTabSz="1244600">
            <a:lnSpc>
              <a:spcPct val="90000"/>
            </a:lnSpc>
            <a:spcBef>
              <a:spcPct val="0"/>
            </a:spcBef>
            <a:spcAft>
              <a:spcPct val="35000"/>
            </a:spcAft>
          </a:pPr>
          <a:r>
            <a:rPr lang="en-US" sz="2800" kern="1200"/>
            <a:t>Laurel Crawford, MLIS</a:t>
          </a:r>
        </a:p>
      </dsp:txBody>
      <dsp:txXfrm>
        <a:off x="3981103" y="39451"/>
        <a:ext cx="3033330" cy="1109754"/>
      </dsp:txXfrm>
    </dsp:sp>
    <dsp:sp modelId="{B437685C-1FA1-47CF-BB70-4745F06043AC}">
      <dsp:nvSpPr>
        <dsp:cNvPr id="0" name=""/>
        <dsp:cNvSpPr/>
      </dsp:nvSpPr>
      <dsp:spPr>
        <a:xfrm>
          <a:off x="3648177" y="1149206"/>
          <a:ext cx="3366255" cy="2553187"/>
        </a:xfrm>
        <a:prstGeom prst="rect">
          <a:avLst/>
        </a:prstGeom>
        <a:solidFill>
          <a:schemeClr val="accent4">
            <a:tint val="40000"/>
            <a:alpha val="90000"/>
            <a:hueOff val="568373"/>
            <a:satOff val="5836"/>
            <a:lumOff val="1755"/>
            <a:alphaOff val="0"/>
          </a:schemeClr>
        </a:solidFill>
        <a:ln w="15875" cap="flat" cmpd="sng" algn="ctr">
          <a:solidFill>
            <a:schemeClr val="accent4">
              <a:tint val="40000"/>
              <a:alpha val="90000"/>
              <a:hueOff val="568373"/>
              <a:satOff val="5836"/>
              <a:lumOff val="175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009" tIns="266009" rIns="266009" bIns="532018" numCol="1" spcCol="1270" anchor="t" anchorCtr="0">
          <a:noAutofit/>
        </a:bodyPr>
        <a:lstStyle/>
        <a:p>
          <a:pPr lvl="0" algn="l" defTabSz="800100">
            <a:lnSpc>
              <a:spcPct val="90000"/>
            </a:lnSpc>
            <a:spcBef>
              <a:spcPct val="0"/>
            </a:spcBef>
            <a:spcAft>
              <a:spcPct val="35000"/>
            </a:spcAft>
          </a:pPr>
          <a:r>
            <a:rPr lang="en-US" sz="1800" i="1" kern="1200"/>
            <a:t>Head of Collection Development Department</a:t>
          </a:r>
          <a:endParaRPr lang="en-US" sz="1800" kern="1200"/>
        </a:p>
        <a:p>
          <a:pPr lvl="0" algn="l" defTabSz="800100">
            <a:lnSpc>
              <a:spcPct val="90000"/>
            </a:lnSpc>
            <a:spcBef>
              <a:spcPct val="0"/>
            </a:spcBef>
            <a:spcAft>
              <a:spcPct val="35000"/>
            </a:spcAft>
          </a:pPr>
          <a:r>
            <a:rPr lang="en-US" sz="1800" i="1" kern="1200">
              <a:hlinkClick xmlns:r="http://schemas.openxmlformats.org/officeDocument/2006/relationships" r:id="rId3"/>
            </a:rPr>
            <a:t>Laurel.Crawford@unt.edu</a:t>
          </a:r>
          <a:r>
            <a:rPr lang="en-US" sz="1800" i="1" kern="1200"/>
            <a:t> </a:t>
          </a:r>
          <a:endParaRPr lang="en-US" sz="1800" kern="1200"/>
        </a:p>
        <a:p>
          <a:pPr lvl="0" algn="l" defTabSz="800100">
            <a:lnSpc>
              <a:spcPct val="90000"/>
            </a:lnSpc>
            <a:spcBef>
              <a:spcPct val="0"/>
            </a:spcBef>
            <a:spcAft>
              <a:spcPct val="35000"/>
            </a:spcAft>
          </a:pPr>
          <a:r>
            <a:rPr lang="en-US" sz="1800" i="1" kern="1200"/>
            <a:t>More information: </a:t>
          </a:r>
          <a:r>
            <a:rPr lang="en-US" sz="1800" i="1" kern="1200">
              <a:hlinkClick xmlns:r="http://schemas.openxmlformats.org/officeDocument/2006/relationships" r:id="rId4"/>
            </a:rPr>
            <a:t>https://facultyinfo.unt.edu/faculty-profile?profile=lsc0082</a:t>
          </a:r>
          <a:r>
            <a:rPr lang="en-US" sz="1800" i="1" kern="1200"/>
            <a:t> </a:t>
          </a:r>
          <a:endParaRPr lang="en-US" sz="1800" kern="1200"/>
        </a:p>
      </dsp:txBody>
      <dsp:txXfrm>
        <a:off x="3648177" y="1149206"/>
        <a:ext cx="3366255" cy="2553187"/>
      </dsp:txXfrm>
    </dsp:sp>
    <dsp:sp modelId="{B759D131-C439-42ED-871E-E8F993810780}">
      <dsp:nvSpPr>
        <dsp:cNvPr id="0" name=""/>
        <dsp:cNvSpPr/>
      </dsp:nvSpPr>
      <dsp:spPr>
        <a:xfrm>
          <a:off x="7292382" y="39451"/>
          <a:ext cx="3699182" cy="1109754"/>
        </a:xfrm>
        <a:prstGeom prst="chevron">
          <a:avLst>
            <a:gd name="adj" fmla="val 30000"/>
          </a:avLst>
        </a:prstGeom>
        <a:solidFill>
          <a:schemeClr val="accent4">
            <a:hueOff val="943321"/>
            <a:satOff val="7007"/>
            <a:lumOff val="15686"/>
            <a:alphaOff val="0"/>
          </a:schemeClr>
        </a:solidFill>
        <a:ln w="15875" cap="flat" cmpd="sng" algn="ctr">
          <a:solidFill>
            <a:schemeClr val="accent4">
              <a:hueOff val="943321"/>
              <a:satOff val="7007"/>
              <a:lumOff val="15686"/>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37024" tIns="137024" rIns="137024" bIns="137024" numCol="1" spcCol="1270" anchor="ctr" anchorCtr="0">
          <a:noAutofit/>
        </a:bodyPr>
        <a:lstStyle/>
        <a:p>
          <a:pPr lvl="0" algn="ctr" defTabSz="1244600">
            <a:lnSpc>
              <a:spcPct val="90000"/>
            </a:lnSpc>
            <a:spcBef>
              <a:spcPct val="0"/>
            </a:spcBef>
            <a:spcAft>
              <a:spcPct val="35000"/>
            </a:spcAft>
          </a:pPr>
          <a:r>
            <a:rPr lang="en-US" sz="2800" kern="1200"/>
            <a:t>Coby Condrey, MLIS</a:t>
          </a:r>
        </a:p>
      </dsp:txBody>
      <dsp:txXfrm>
        <a:off x="7625308" y="39451"/>
        <a:ext cx="3033330" cy="1109754"/>
      </dsp:txXfrm>
    </dsp:sp>
    <dsp:sp modelId="{FFBEE734-6986-4208-B916-415332D5A0B7}">
      <dsp:nvSpPr>
        <dsp:cNvPr id="0" name=""/>
        <dsp:cNvSpPr/>
      </dsp:nvSpPr>
      <dsp:spPr>
        <a:xfrm>
          <a:off x="7292382" y="1149206"/>
          <a:ext cx="3366255" cy="2553187"/>
        </a:xfrm>
        <a:prstGeom prst="rect">
          <a:avLst/>
        </a:prstGeom>
        <a:solidFill>
          <a:schemeClr val="accent4">
            <a:tint val="40000"/>
            <a:alpha val="90000"/>
            <a:hueOff val="1136746"/>
            <a:satOff val="11672"/>
            <a:lumOff val="3511"/>
            <a:alphaOff val="0"/>
          </a:schemeClr>
        </a:solidFill>
        <a:ln w="15875" cap="flat" cmpd="sng" algn="ctr">
          <a:solidFill>
            <a:schemeClr val="accent4">
              <a:tint val="40000"/>
              <a:alpha val="90000"/>
              <a:hueOff val="1136746"/>
              <a:satOff val="11672"/>
              <a:lumOff val="35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009" tIns="266009" rIns="266009" bIns="532018" numCol="1" spcCol="1270" anchor="t" anchorCtr="0">
          <a:noAutofit/>
        </a:bodyPr>
        <a:lstStyle/>
        <a:p>
          <a:pPr lvl="0" algn="l" defTabSz="800100">
            <a:lnSpc>
              <a:spcPct val="90000"/>
            </a:lnSpc>
            <a:spcBef>
              <a:spcPct val="0"/>
            </a:spcBef>
            <a:spcAft>
              <a:spcPct val="35000"/>
            </a:spcAft>
          </a:pPr>
          <a:r>
            <a:rPr lang="en-US" sz="1800" i="1" kern="1200"/>
            <a:t>Collection Development Liaison Librarian</a:t>
          </a:r>
          <a:endParaRPr lang="en-US" sz="1800" kern="1200"/>
        </a:p>
        <a:p>
          <a:pPr lvl="0" algn="l" defTabSz="800100">
            <a:lnSpc>
              <a:spcPct val="90000"/>
            </a:lnSpc>
            <a:spcBef>
              <a:spcPct val="0"/>
            </a:spcBef>
            <a:spcAft>
              <a:spcPct val="35000"/>
            </a:spcAft>
          </a:pPr>
          <a:r>
            <a:rPr lang="en-US" sz="1800" i="1" kern="1200">
              <a:hlinkClick xmlns:r="http://schemas.openxmlformats.org/officeDocument/2006/relationships" r:id="rId5"/>
            </a:rPr>
            <a:t>Coby.Condrey@unt.edu</a:t>
          </a:r>
          <a:r>
            <a:rPr lang="en-US" sz="1800" i="1" kern="1200"/>
            <a:t> </a:t>
          </a:r>
          <a:endParaRPr lang="en-US" sz="1800" kern="1200"/>
        </a:p>
        <a:p>
          <a:pPr lvl="0" algn="l" defTabSz="800100">
            <a:lnSpc>
              <a:spcPct val="90000"/>
            </a:lnSpc>
            <a:spcBef>
              <a:spcPct val="0"/>
            </a:spcBef>
            <a:spcAft>
              <a:spcPct val="35000"/>
            </a:spcAft>
          </a:pPr>
          <a:r>
            <a:rPr lang="en-US" sz="1800" i="1" kern="1200"/>
            <a:t>More information: </a:t>
          </a:r>
          <a:r>
            <a:rPr lang="en-US" sz="1800" i="1" kern="1200">
              <a:hlinkClick xmlns:r="http://schemas.openxmlformats.org/officeDocument/2006/relationships" r:id="rId6"/>
            </a:rPr>
            <a:t>https://facultyinfo.unt.edu/faculty-profile?cnc0137</a:t>
          </a:r>
          <a:r>
            <a:rPr lang="en-US" sz="1800" i="1" kern="1200"/>
            <a:t> </a:t>
          </a:r>
          <a:endParaRPr lang="en-US" sz="1800" kern="1200"/>
        </a:p>
      </dsp:txBody>
      <dsp:txXfrm>
        <a:off x="7292382" y="1149206"/>
        <a:ext cx="3366255" cy="25531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F10647-1F30-439E-9C78-A49533619F0F}">
      <dsp:nvSpPr>
        <dsp:cNvPr id="0" name=""/>
        <dsp:cNvSpPr/>
      </dsp:nvSpPr>
      <dsp:spPr>
        <a:xfrm rot="5400000">
          <a:off x="6054685" y="-2237355"/>
          <a:ext cx="1570053" cy="6437376"/>
        </a:xfrm>
        <a:prstGeom prst="round2Same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rtl="0">
            <a:lnSpc>
              <a:spcPct val="90000"/>
            </a:lnSpc>
            <a:spcBef>
              <a:spcPct val="0"/>
            </a:spcBef>
            <a:spcAft>
              <a:spcPct val="15000"/>
            </a:spcAft>
            <a:buChar char="••"/>
          </a:pPr>
          <a:r>
            <a:rPr lang="en-US" sz="2800" kern="1200" dirty="0">
              <a:solidFill>
                <a:schemeClr val="accent1"/>
              </a:solidFill>
            </a:rPr>
            <a:t>Content</a:t>
          </a:r>
        </a:p>
        <a:p>
          <a:pPr marL="285750" lvl="1" indent="-285750" algn="l" defTabSz="1244600" rtl="0">
            <a:lnSpc>
              <a:spcPct val="90000"/>
            </a:lnSpc>
            <a:spcBef>
              <a:spcPct val="0"/>
            </a:spcBef>
            <a:spcAft>
              <a:spcPct val="15000"/>
            </a:spcAft>
            <a:buChar char="••"/>
          </a:pPr>
          <a:r>
            <a:rPr lang="en-US" sz="2800" kern="1200" dirty="0">
              <a:solidFill>
                <a:schemeClr val="accent3"/>
              </a:solidFill>
            </a:rPr>
            <a:t>Use</a:t>
          </a:r>
        </a:p>
        <a:p>
          <a:pPr marL="285750" lvl="1" indent="-285750" algn="l" defTabSz="1244600" rtl="0">
            <a:lnSpc>
              <a:spcPct val="90000"/>
            </a:lnSpc>
            <a:spcBef>
              <a:spcPct val="0"/>
            </a:spcBef>
            <a:spcAft>
              <a:spcPct val="15000"/>
            </a:spcAft>
            <a:buChar char="••"/>
          </a:pPr>
          <a:r>
            <a:rPr lang="en-US" sz="2800" kern="1200" dirty="0">
              <a:solidFill>
                <a:schemeClr val="accent2"/>
              </a:solidFill>
            </a:rPr>
            <a:t>Impact</a:t>
          </a:r>
        </a:p>
      </dsp:txBody>
      <dsp:txXfrm rot="-5400000">
        <a:off x="3621024" y="272950"/>
        <a:ext cx="6360732" cy="1416765"/>
      </dsp:txXfrm>
    </dsp:sp>
    <dsp:sp modelId="{86C6F885-A816-4939-A7BD-3DBE7255049D}">
      <dsp:nvSpPr>
        <dsp:cNvPr id="0" name=""/>
        <dsp:cNvSpPr/>
      </dsp:nvSpPr>
      <dsp:spPr>
        <a:xfrm>
          <a:off x="0" y="49"/>
          <a:ext cx="3621024" cy="1962566"/>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100965" rIns="201930" bIns="100965" numCol="1" spcCol="1270" anchor="ctr" anchorCtr="0">
          <a:noAutofit/>
        </a:bodyPr>
        <a:lstStyle/>
        <a:p>
          <a:pPr lvl="0" algn="ctr" defTabSz="2355850" rtl="0">
            <a:lnSpc>
              <a:spcPct val="90000"/>
            </a:lnSpc>
            <a:spcBef>
              <a:spcPct val="0"/>
            </a:spcBef>
            <a:spcAft>
              <a:spcPct val="35000"/>
            </a:spcAft>
          </a:pPr>
          <a:r>
            <a:rPr lang="en-US" sz="5300" kern="1200"/>
            <a:t>Evaluation of…</a:t>
          </a:r>
        </a:p>
      </dsp:txBody>
      <dsp:txXfrm>
        <a:off x="95805" y="95854"/>
        <a:ext cx="3429414" cy="1770956"/>
      </dsp:txXfrm>
    </dsp:sp>
    <dsp:sp modelId="{CD4A7233-E773-43DE-9A44-9E36FB60EFE3}">
      <dsp:nvSpPr>
        <dsp:cNvPr id="0" name=""/>
        <dsp:cNvSpPr/>
      </dsp:nvSpPr>
      <dsp:spPr>
        <a:xfrm rot="5400000">
          <a:off x="6054685" y="-176660"/>
          <a:ext cx="1570053" cy="6437376"/>
        </a:xfrm>
        <a:prstGeom prst="round2SameRect">
          <a:avLst/>
        </a:prstGeom>
        <a:solidFill>
          <a:schemeClr val="accent4">
            <a:tint val="40000"/>
            <a:alpha val="90000"/>
            <a:hueOff val="1136746"/>
            <a:satOff val="11672"/>
            <a:lumOff val="3511"/>
            <a:alphaOff val="0"/>
          </a:schemeClr>
        </a:solidFill>
        <a:ln w="15875" cap="flat" cmpd="sng" algn="ctr">
          <a:solidFill>
            <a:schemeClr val="accent4">
              <a:tint val="40000"/>
              <a:alpha val="90000"/>
              <a:hueOff val="1136746"/>
              <a:satOff val="11672"/>
              <a:lumOff val="35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422400" rtl="0">
            <a:lnSpc>
              <a:spcPct val="90000"/>
            </a:lnSpc>
            <a:spcBef>
              <a:spcPct val="0"/>
            </a:spcBef>
            <a:spcAft>
              <a:spcPct val="15000"/>
            </a:spcAft>
            <a:buChar char="••"/>
          </a:pPr>
          <a:r>
            <a:rPr lang="en-US" sz="3200" kern="1200" dirty="0">
              <a:solidFill>
                <a:schemeClr val="accent4"/>
              </a:solidFill>
            </a:rPr>
            <a:t>“how </a:t>
          </a:r>
          <a:r>
            <a:rPr lang="en-US" sz="3200" kern="1200" dirty="0">
              <a:solidFill>
                <a:schemeClr val="accent2"/>
              </a:solidFill>
            </a:rPr>
            <a:t>effective</a:t>
          </a:r>
          <a:r>
            <a:rPr lang="en-US" sz="3200" kern="1200" dirty="0">
              <a:solidFill>
                <a:schemeClr val="accent4"/>
              </a:solidFill>
            </a:rPr>
            <a:t> the collection is in </a:t>
          </a:r>
          <a:r>
            <a:rPr lang="en-US" sz="3200" kern="1200" dirty="0">
              <a:solidFill>
                <a:schemeClr val="accent2"/>
              </a:solidFill>
            </a:rPr>
            <a:t>satisfying the purpose </a:t>
          </a:r>
          <a:r>
            <a:rPr lang="en-US" sz="3200" kern="1200" dirty="0">
              <a:solidFill>
                <a:schemeClr val="accent4"/>
              </a:solidFill>
            </a:rPr>
            <a:t>for which it was intended.”</a:t>
          </a:r>
        </a:p>
      </dsp:txBody>
      <dsp:txXfrm rot="-5400000">
        <a:off x="3621024" y="2333645"/>
        <a:ext cx="6360732" cy="1416765"/>
      </dsp:txXfrm>
    </dsp:sp>
    <dsp:sp modelId="{6D053EEF-82E6-41FB-A64F-B1F74C2BCB7D}">
      <dsp:nvSpPr>
        <dsp:cNvPr id="0" name=""/>
        <dsp:cNvSpPr/>
      </dsp:nvSpPr>
      <dsp:spPr>
        <a:xfrm>
          <a:off x="0" y="2060744"/>
          <a:ext cx="3621024" cy="1962566"/>
        </a:xfrm>
        <a:prstGeom prst="roundRect">
          <a:avLst/>
        </a:prstGeom>
        <a:solidFill>
          <a:schemeClr val="accent4">
            <a:hueOff val="943321"/>
            <a:satOff val="7007"/>
            <a:lumOff val="1568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100965" rIns="201930" bIns="100965" numCol="1" spcCol="1270" anchor="ctr" anchorCtr="0">
          <a:noAutofit/>
        </a:bodyPr>
        <a:lstStyle/>
        <a:p>
          <a:pPr lvl="0" algn="ctr" defTabSz="2355850" rtl="0">
            <a:lnSpc>
              <a:spcPct val="90000"/>
            </a:lnSpc>
            <a:spcBef>
              <a:spcPct val="0"/>
            </a:spcBef>
            <a:spcAft>
              <a:spcPct val="35000"/>
            </a:spcAft>
          </a:pPr>
          <a:r>
            <a:rPr lang="en-US" sz="5300" kern="1200"/>
            <a:t>Utility</a:t>
          </a:r>
        </a:p>
      </dsp:txBody>
      <dsp:txXfrm>
        <a:off x="95805" y="2156549"/>
        <a:ext cx="3429414" cy="17709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DFACE9-CA5E-416E-9212-D13B86CDC600}">
      <dsp:nvSpPr>
        <dsp:cNvPr id="0" name=""/>
        <dsp:cNvSpPr/>
      </dsp:nvSpPr>
      <dsp:spPr>
        <a:xfrm>
          <a:off x="2020700" y="692219"/>
          <a:ext cx="6383889" cy="3299155"/>
        </a:xfrm>
        <a:prstGeom prst="rect">
          <a:avLst/>
        </a:prstGeom>
        <a:solidFill>
          <a:schemeClr val="accent4">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7FF6E5-9B07-41E6-8F32-CD2D45003B78}">
      <dsp:nvSpPr>
        <dsp:cNvPr id="0" name=""/>
        <dsp:cNvSpPr/>
      </dsp:nvSpPr>
      <dsp:spPr>
        <a:xfrm>
          <a:off x="2211483" y="1078059"/>
          <a:ext cx="2964472" cy="2822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2400300" rtl="0">
            <a:lnSpc>
              <a:spcPct val="90000"/>
            </a:lnSpc>
            <a:spcBef>
              <a:spcPct val="0"/>
            </a:spcBef>
            <a:spcAft>
              <a:spcPct val="35000"/>
            </a:spcAft>
          </a:pPr>
          <a:r>
            <a:rPr lang="en-US" sz="5400" kern="1200" dirty="0" smtClean="0"/>
            <a:t>Most </a:t>
          </a:r>
          <a:r>
            <a:rPr lang="en-US" sz="5400" kern="1200" dirty="0"/>
            <a:t>are </a:t>
          </a:r>
          <a:r>
            <a:rPr lang="en-US" sz="5400" i="1" kern="1200" dirty="0"/>
            <a:t>ad </a:t>
          </a:r>
          <a:r>
            <a:rPr lang="en-US" sz="5400" i="1" kern="1200" dirty="0" smtClean="0"/>
            <a:t>hoc</a:t>
          </a:r>
          <a:endParaRPr lang="en-US" sz="5400" kern="1200" dirty="0"/>
        </a:p>
      </dsp:txBody>
      <dsp:txXfrm>
        <a:off x="2211483" y="1078059"/>
        <a:ext cx="2964472" cy="2822387"/>
      </dsp:txXfrm>
    </dsp:sp>
    <dsp:sp modelId="{B3A69AC5-E681-43D0-9AD4-FE35378399C6}">
      <dsp:nvSpPr>
        <dsp:cNvPr id="0" name=""/>
        <dsp:cNvSpPr/>
      </dsp:nvSpPr>
      <dsp:spPr>
        <a:xfrm>
          <a:off x="5241996" y="1078059"/>
          <a:ext cx="2964472" cy="2822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2400300" rtl="0">
            <a:lnSpc>
              <a:spcPct val="90000"/>
            </a:lnSpc>
            <a:spcBef>
              <a:spcPct val="0"/>
            </a:spcBef>
            <a:spcAft>
              <a:spcPct val="35000"/>
            </a:spcAft>
          </a:pPr>
          <a:r>
            <a:rPr lang="en-US" sz="5400" kern="1200" dirty="0" smtClean="0"/>
            <a:t>Little </a:t>
          </a:r>
          <a:r>
            <a:rPr lang="en-US" sz="5400" kern="1200" dirty="0"/>
            <a:t>positive </a:t>
          </a:r>
          <a:r>
            <a:rPr lang="en-US" sz="5400" kern="1200" dirty="0" smtClean="0"/>
            <a:t>change</a:t>
          </a:r>
          <a:endParaRPr lang="en-US" sz="5400" kern="1200" dirty="0"/>
        </a:p>
      </dsp:txBody>
      <dsp:txXfrm>
        <a:off x="5241996" y="1078059"/>
        <a:ext cx="2964472" cy="2822387"/>
      </dsp:txXfrm>
    </dsp:sp>
    <dsp:sp modelId="{D6ED8027-84D3-4DFF-A7FE-C586736E6159}">
      <dsp:nvSpPr>
        <dsp:cNvPr id="0" name=""/>
        <dsp:cNvSpPr/>
      </dsp:nvSpPr>
      <dsp:spPr>
        <a:xfrm>
          <a:off x="1360298" y="31985"/>
          <a:ext cx="1247426" cy="1247426"/>
        </a:xfrm>
        <a:prstGeom prst="plus">
          <a:avLst>
            <a:gd name="adj" fmla="val 32810"/>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12F4B9-3796-4113-82A1-F05C0FCC4112}">
      <dsp:nvSpPr>
        <dsp:cNvPr id="0" name=""/>
        <dsp:cNvSpPr/>
      </dsp:nvSpPr>
      <dsp:spPr>
        <a:xfrm>
          <a:off x="7524053" y="480590"/>
          <a:ext cx="1174048" cy="402336"/>
        </a:xfrm>
        <a:prstGeom prst="rect">
          <a:avLst/>
        </a:prstGeom>
        <a:solidFill>
          <a:schemeClr val="accent4">
            <a:hueOff val="943321"/>
            <a:satOff val="7007"/>
            <a:lumOff val="15686"/>
            <a:alphaOff val="0"/>
          </a:schemeClr>
        </a:solidFill>
        <a:ln w="15875" cap="flat" cmpd="sng" algn="ctr">
          <a:solidFill>
            <a:schemeClr val="accent4">
              <a:hueOff val="943321"/>
              <a:satOff val="7007"/>
              <a:lumOff val="15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446972-D324-402F-9E9B-BFD555703BB6}">
      <dsp:nvSpPr>
        <dsp:cNvPr id="0" name=""/>
        <dsp:cNvSpPr/>
      </dsp:nvSpPr>
      <dsp:spPr>
        <a:xfrm>
          <a:off x="5212645" y="1084094"/>
          <a:ext cx="733" cy="2695651"/>
        </a:xfrm>
        <a:prstGeom prst="line">
          <a:avLst/>
        </a:pr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850696-87D8-42F7-8506-924AF5DB7CF0}">
      <dsp:nvSpPr>
        <dsp:cNvPr id="0" name=""/>
        <dsp:cNvSpPr/>
      </dsp:nvSpPr>
      <dsp:spPr>
        <a:xfrm>
          <a:off x="0" y="0"/>
          <a:ext cx="10058399" cy="1207008"/>
        </a:xfrm>
        <a:prstGeom prst="rect">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en-US" sz="5300" kern="1200" dirty="0"/>
            <a:t>Centralized collection development</a:t>
          </a:r>
        </a:p>
      </dsp:txBody>
      <dsp:txXfrm>
        <a:off x="0" y="0"/>
        <a:ext cx="10058399" cy="1207008"/>
      </dsp:txXfrm>
    </dsp:sp>
    <dsp:sp modelId="{C89C1A4A-B592-45A7-B09C-C1BB4E3468F8}">
      <dsp:nvSpPr>
        <dsp:cNvPr id="0" name=""/>
        <dsp:cNvSpPr/>
      </dsp:nvSpPr>
      <dsp:spPr>
        <a:xfrm>
          <a:off x="0" y="1207008"/>
          <a:ext cx="5029200" cy="2534716"/>
        </a:xfrm>
        <a:prstGeom prst="rect">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n-US" sz="6500" kern="1200" dirty="0"/>
            <a:t>Funding</a:t>
          </a:r>
        </a:p>
      </dsp:txBody>
      <dsp:txXfrm>
        <a:off x="0" y="1207008"/>
        <a:ext cx="5029200" cy="2534716"/>
      </dsp:txXfrm>
    </dsp:sp>
    <dsp:sp modelId="{C51DBB41-2344-41C3-A461-DD82EBE7EFF6}">
      <dsp:nvSpPr>
        <dsp:cNvPr id="0" name=""/>
        <dsp:cNvSpPr/>
      </dsp:nvSpPr>
      <dsp:spPr>
        <a:xfrm>
          <a:off x="5029199" y="1207008"/>
          <a:ext cx="5029200" cy="2534716"/>
        </a:xfrm>
        <a:prstGeom prst="rect">
          <a:avLst/>
        </a:prstGeom>
        <a:solidFill>
          <a:schemeClr val="accent4">
            <a:hueOff val="943321"/>
            <a:satOff val="7007"/>
            <a:lumOff val="1568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n-US" sz="6500" kern="1200"/>
            <a:t>Selection</a:t>
          </a:r>
          <a:endParaRPr lang="en-US" sz="6500" kern="1200" dirty="0"/>
        </a:p>
      </dsp:txBody>
      <dsp:txXfrm>
        <a:off x="5029199" y="1207008"/>
        <a:ext cx="5029200" cy="2534716"/>
      </dsp:txXfrm>
    </dsp:sp>
    <dsp:sp modelId="{D1C10CCE-4CD7-4373-9433-0EA4A42C2112}">
      <dsp:nvSpPr>
        <dsp:cNvPr id="0" name=""/>
        <dsp:cNvSpPr/>
      </dsp:nvSpPr>
      <dsp:spPr>
        <a:xfrm>
          <a:off x="0" y="3741724"/>
          <a:ext cx="10058399" cy="281635"/>
        </a:xfrm>
        <a:prstGeom prst="rect">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E07F6-1F13-4698-8F31-49E0DD232995}">
      <dsp:nvSpPr>
        <dsp:cNvPr id="0" name=""/>
        <dsp:cNvSpPr/>
      </dsp:nvSpPr>
      <dsp:spPr>
        <a:xfrm>
          <a:off x="216134" y="320000"/>
          <a:ext cx="5135146" cy="1604733"/>
        </a:xfrm>
        <a:prstGeom prst="rect">
          <a:avLst/>
        </a:prstGeom>
        <a:solidFill>
          <a:schemeClr val="lt1">
            <a:alpha val="4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86939" tIns="156210" rIns="156210" bIns="156210" numCol="1" spcCol="1270" anchor="ctr" anchorCtr="0">
          <a:noAutofit/>
        </a:bodyPr>
        <a:lstStyle/>
        <a:p>
          <a:pPr lvl="0" algn="l" defTabSz="1822450">
            <a:lnSpc>
              <a:spcPct val="90000"/>
            </a:lnSpc>
            <a:spcBef>
              <a:spcPct val="0"/>
            </a:spcBef>
            <a:spcAft>
              <a:spcPct val="35000"/>
            </a:spcAft>
          </a:pPr>
          <a:r>
            <a:rPr lang="en-US" sz="4100" kern="1200" dirty="0"/>
            <a:t>96 subject-based collections</a:t>
          </a:r>
        </a:p>
      </dsp:txBody>
      <dsp:txXfrm>
        <a:off x="216134" y="320000"/>
        <a:ext cx="5135146" cy="1604733"/>
      </dsp:txXfrm>
    </dsp:sp>
    <dsp:sp modelId="{C83FF8A4-830A-4F8F-99EB-6A1820AD1AD5}">
      <dsp:nvSpPr>
        <dsp:cNvPr id="0" name=""/>
        <dsp:cNvSpPr/>
      </dsp:nvSpPr>
      <dsp:spPr>
        <a:xfrm>
          <a:off x="2170" y="88205"/>
          <a:ext cx="1123313" cy="1684969"/>
        </a:xfrm>
        <a:prstGeom prst="rect">
          <a:avLst/>
        </a:prstGeom>
        <a:solidFill>
          <a:schemeClr val="accent2"/>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835B237E-E0AB-4AA0-B0EE-9782F6962965}">
      <dsp:nvSpPr>
        <dsp:cNvPr id="0" name=""/>
        <dsp:cNvSpPr/>
      </dsp:nvSpPr>
      <dsp:spPr>
        <a:xfrm>
          <a:off x="5763160" y="320000"/>
          <a:ext cx="5135146" cy="1604733"/>
        </a:xfrm>
        <a:prstGeom prst="rect">
          <a:avLst/>
        </a:prstGeom>
        <a:solidFill>
          <a:schemeClr val="lt1">
            <a:alpha val="4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86939" tIns="156210" rIns="156210" bIns="156210" numCol="1" spcCol="1270" anchor="ctr" anchorCtr="0">
          <a:noAutofit/>
        </a:bodyPr>
        <a:lstStyle/>
        <a:p>
          <a:pPr lvl="0" algn="l" defTabSz="1822450">
            <a:lnSpc>
              <a:spcPct val="90000"/>
            </a:lnSpc>
            <a:spcBef>
              <a:spcPct val="0"/>
            </a:spcBef>
            <a:spcAft>
              <a:spcPct val="35000"/>
            </a:spcAft>
          </a:pPr>
          <a:r>
            <a:rPr lang="en-US" sz="4100" kern="1200"/>
            <a:t>Overlapping subjects</a:t>
          </a:r>
        </a:p>
      </dsp:txBody>
      <dsp:txXfrm>
        <a:off x="5763160" y="320000"/>
        <a:ext cx="5135146" cy="1604733"/>
      </dsp:txXfrm>
    </dsp:sp>
    <dsp:sp modelId="{5D45AEC8-65DD-4BA2-9E65-3360374663DA}">
      <dsp:nvSpPr>
        <dsp:cNvPr id="0" name=""/>
        <dsp:cNvSpPr/>
      </dsp:nvSpPr>
      <dsp:spPr>
        <a:xfrm>
          <a:off x="5549195" y="88205"/>
          <a:ext cx="1123313" cy="1684969"/>
        </a:xfrm>
        <a:prstGeom prst="rect">
          <a:avLst/>
        </a:prstGeom>
        <a:solidFill>
          <a:schemeClr val="accent4"/>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9878C6D1-383D-44A7-BC98-0A6542745ECA}">
      <dsp:nvSpPr>
        <dsp:cNvPr id="0" name=""/>
        <dsp:cNvSpPr/>
      </dsp:nvSpPr>
      <dsp:spPr>
        <a:xfrm>
          <a:off x="2989647" y="2340181"/>
          <a:ext cx="5135146" cy="1604733"/>
        </a:xfrm>
        <a:prstGeom prst="rect">
          <a:avLst/>
        </a:prstGeom>
        <a:solidFill>
          <a:schemeClr val="lt1">
            <a:alpha val="4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86939" tIns="156210" rIns="156210" bIns="156210" numCol="1" spcCol="1270" anchor="ctr" anchorCtr="0">
          <a:noAutofit/>
        </a:bodyPr>
        <a:lstStyle/>
        <a:p>
          <a:pPr lvl="0" algn="l" defTabSz="1822450">
            <a:lnSpc>
              <a:spcPct val="90000"/>
            </a:lnSpc>
            <a:spcBef>
              <a:spcPct val="0"/>
            </a:spcBef>
            <a:spcAft>
              <a:spcPct val="35000"/>
            </a:spcAft>
          </a:pPr>
          <a:r>
            <a:rPr lang="en-US" sz="4100" kern="1200" dirty="0"/>
            <a:t>Conspectus subject categories</a:t>
          </a:r>
        </a:p>
      </dsp:txBody>
      <dsp:txXfrm>
        <a:off x="2989647" y="2340181"/>
        <a:ext cx="5135146" cy="1604733"/>
      </dsp:txXfrm>
    </dsp:sp>
    <dsp:sp modelId="{82CCF7C2-44FE-4A4E-8093-9EF9E4588AC9}">
      <dsp:nvSpPr>
        <dsp:cNvPr id="0" name=""/>
        <dsp:cNvSpPr/>
      </dsp:nvSpPr>
      <dsp:spPr>
        <a:xfrm>
          <a:off x="2775682" y="2108386"/>
          <a:ext cx="1123313" cy="1684969"/>
        </a:xfrm>
        <a:prstGeom prst="rect">
          <a:avLst/>
        </a:prstGeom>
        <a:solidFill>
          <a:schemeClr val="accent5"/>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80773-0254-4B23-A094-B6D623581DA9}">
      <dsp:nvSpPr>
        <dsp:cNvPr id="0" name=""/>
        <dsp:cNvSpPr/>
      </dsp:nvSpPr>
      <dsp:spPr>
        <a:xfrm>
          <a:off x="495004" y="0"/>
          <a:ext cx="5610048" cy="3395006"/>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EDC4CE-C1D0-4E5E-8E80-2A684A7CD61B}">
      <dsp:nvSpPr>
        <dsp:cNvPr id="0" name=""/>
        <dsp:cNvSpPr/>
      </dsp:nvSpPr>
      <dsp:spPr>
        <a:xfrm>
          <a:off x="806396" y="1018501"/>
          <a:ext cx="2413145" cy="1358002"/>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US" sz="3400" kern="1200" dirty="0"/>
            <a:t>Routine and regular</a:t>
          </a:r>
        </a:p>
      </dsp:txBody>
      <dsp:txXfrm>
        <a:off x="872688" y="1084793"/>
        <a:ext cx="2280561" cy="1225418"/>
      </dsp:txXfrm>
    </dsp:sp>
    <dsp:sp modelId="{59AC4F16-F02D-4C5D-A710-C02910D5773D}">
      <dsp:nvSpPr>
        <dsp:cNvPr id="0" name=""/>
        <dsp:cNvSpPr/>
      </dsp:nvSpPr>
      <dsp:spPr>
        <a:xfrm>
          <a:off x="3380515" y="1018501"/>
          <a:ext cx="2413145" cy="1358002"/>
        </a:xfrm>
        <a:prstGeom prst="roundRect">
          <a:avLst/>
        </a:prstGeom>
        <a:solidFill>
          <a:schemeClr val="accent4">
            <a:hueOff val="943321"/>
            <a:satOff val="7007"/>
            <a:lumOff val="1568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US" sz="3400" kern="1200" dirty="0"/>
            <a:t>10-year cycle</a:t>
          </a:r>
        </a:p>
      </dsp:txBody>
      <dsp:txXfrm>
        <a:off x="3446807" y="1084793"/>
        <a:ext cx="2280561" cy="12254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53F510-7708-4085-9857-D9716002BED2}">
      <dsp:nvSpPr>
        <dsp:cNvPr id="0" name=""/>
        <dsp:cNvSpPr/>
      </dsp:nvSpPr>
      <dsp:spPr>
        <a:xfrm>
          <a:off x="78581" y="491"/>
          <a:ext cx="3094136" cy="1856482"/>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kern="1200"/>
            <a:t>Need </a:t>
          </a:r>
        </a:p>
      </dsp:txBody>
      <dsp:txXfrm>
        <a:off x="78581" y="491"/>
        <a:ext cx="3094136" cy="1856482"/>
      </dsp:txXfrm>
    </dsp:sp>
    <dsp:sp modelId="{0BE51AE7-ACC9-4BCA-A435-B427A3887183}">
      <dsp:nvSpPr>
        <dsp:cNvPr id="0" name=""/>
        <dsp:cNvSpPr/>
      </dsp:nvSpPr>
      <dsp:spPr>
        <a:xfrm>
          <a:off x="3482131" y="491"/>
          <a:ext cx="3094136" cy="1856482"/>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kern="1200"/>
            <a:t>Description</a:t>
          </a:r>
        </a:p>
      </dsp:txBody>
      <dsp:txXfrm>
        <a:off x="3482131" y="491"/>
        <a:ext cx="3094136" cy="1856482"/>
      </dsp:txXfrm>
    </dsp:sp>
    <dsp:sp modelId="{BD6F83A3-6A0D-41C8-8228-B379337EE0D8}">
      <dsp:nvSpPr>
        <dsp:cNvPr id="0" name=""/>
        <dsp:cNvSpPr/>
      </dsp:nvSpPr>
      <dsp:spPr>
        <a:xfrm>
          <a:off x="6885682" y="491"/>
          <a:ext cx="3094136" cy="1856482"/>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kern="1200"/>
            <a:t>Usage</a:t>
          </a:r>
        </a:p>
      </dsp:txBody>
      <dsp:txXfrm>
        <a:off x="6885682" y="491"/>
        <a:ext cx="3094136" cy="1856482"/>
      </dsp:txXfrm>
    </dsp:sp>
    <dsp:sp modelId="{C88B1E6B-72A7-4FDA-8CB7-B15902E85272}">
      <dsp:nvSpPr>
        <dsp:cNvPr id="0" name=""/>
        <dsp:cNvSpPr/>
      </dsp:nvSpPr>
      <dsp:spPr>
        <a:xfrm>
          <a:off x="78581" y="2166386"/>
          <a:ext cx="3094136" cy="1856482"/>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kern="1200"/>
            <a:t>Quality </a:t>
          </a:r>
        </a:p>
      </dsp:txBody>
      <dsp:txXfrm>
        <a:off x="78581" y="2166386"/>
        <a:ext cx="3094136" cy="1856482"/>
      </dsp:txXfrm>
    </dsp:sp>
    <dsp:sp modelId="{8E4D69BD-67D7-481E-B619-1A85C3C18B38}">
      <dsp:nvSpPr>
        <dsp:cNvPr id="0" name=""/>
        <dsp:cNvSpPr/>
      </dsp:nvSpPr>
      <dsp:spPr>
        <a:xfrm>
          <a:off x="3482131" y="2166386"/>
          <a:ext cx="3094136" cy="1856482"/>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kern="1200"/>
            <a:t>Strengths</a:t>
          </a:r>
        </a:p>
      </dsp:txBody>
      <dsp:txXfrm>
        <a:off x="3482131" y="2166386"/>
        <a:ext cx="3094136" cy="1856482"/>
      </dsp:txXfrm>
    </dsp:sp>
    <dsp:sp modelId="{855B81FC-A022-40D4-8EF2-F95C921E6FE3}">
      <dsp:nvSpPr>
        <dsp:cNvPr id="0" name=""/>
        <dsp:cNvSpPr/>
      </dsp:nvSpPr>
      <dsp:spPr>
        <a:xfrm>
          <a:off x="6885682" y="2166386"/>
          <a:ext cx="3094136" cy="1856482"/>
        </a:xfrm>
        <a:prstGeom prst="rect">
          <a:avLst/>
        </a:prstGeom>
        <a:solidFill>
          <a:schemeClr val="accent2">
            <a:hueOff val="0"/>
            <a:satOff val="0"/>
            <a:lumOff val="0"/>
            <a:alphaOff val="0"/>
          </a:schemeClr>
        </a:solidFill>
        <a:ln w="79375" cap="flat" cmpd="tri"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60" tIns="251460" rIns="251460" bIns="251460" numCol="1" spcCol="1270" anchor="ctr" anchorCtr="0">
          <a:noAutofit/>
        </a:bodyPr>
        <a:lstStyle/>
        <a:p>
          <a:pPr lvl="0" algn="ctr" defTabSz="2933700" rtl="0">
            <a:lnSpc>
              <a:spcPct val="90000"/>
            </a:lnSpc>
            <a:spcBef>
              <a:spcPct val="0"/>
            </a:spcBef>
            <a:spcAft>
              <a:spcPct val="35000"/>
            </a:spcAft>
          </a:pPr>
          <a:r>
            <a:rPr lang="en-US" sz="6600" kern="1200" dirty="0"/>
            <a:t>Gaps</a:t>
          </a:r>
        </a:p>
      </dsp:txBody>
      <dsp:txXfrm>
        <a:off x="6885682" y="2166386"/>
        <a:ext cx="3094136" cy="185648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2A3E36-6D99-4245-8D11-9BE769580E7A}">
      <dsp:nvSpPr>
        <dsp:cNvPr id="0" name=""/>
        <dsp:cNvSpPr/>
      </dsp:nvSpPr>
      <dsp:spPr>
        <a:xfrm rot="5400000">
          <a:off x="2760935" y="1290820"/>
          <a:ext cx="1141619" cy="1299693"/>
        </a:xfrm>
        <a:prstGeom prst="bentUpArrow">
          <a:avLst>
            <a:gd name="adj1" fmla="val 32840"/>
            <a:gd name="adj2" fmla="val 25000"/>
            <a:gd name="adj3" fmla="val 35780"/>
          </a:avLst>
        </a:prstGeom>
        <a:solidFill>
          <a:schemeClr val="accent2">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9FDCDE2-DD38-45C4-8728-B343A591660D}">
      <dsp:nvSpPr>
        <dsp:cNvPr id="0" name=""/>
        <dsp:cNvSpPr/>
      </dsp:nvSpPr>
      <dsp:spPr>
        <a:xfrm>
          <a:off x="2458475" y="25312"/>
          <a:ext cx="1921815" cy="1345208"/>
        </a:xfrm>
        <a:prstGeom prst="roundRect">
          <a:avLst>
            <a:gd name="adj" fmla="val 1667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a:t>Assess</a:t>
          </a:r>
        </a:p>
      </dsp:txBody>
      <dsp:txXfrm>
        <a:off x="2524154" y="90991"/>
        <a:ext cx="1790457" cy="1213850"/>
      </dsp:txXfrm>
    </dsp:sp>
    <dsp:sp modelId="{4B63DD82-E7DD-4E36-A538-6C2F5301643B}">
      <dsp:nvSpPr>
        <dsp:cNvPr id="0" name=""/>
        <dsp:cNvSpPr/>
      </dsp:nvSpPr>
      <dsp:spPr>
        <a:xfrm>
          <a:off x="4346067" y="153608"/>
          <a:ext cx="1466192" cy="1087256"/>
        </a:xfrm>
        <a:prstGeom prst="rect">
          <a:avLst/>
        </a:prstGeom>
        <a:noFill/>
        <a:ln>
          <a:noFill/>
        </a:ln>
        <a:effectLst/>
      </dsp:spPr>
      <dsp:style>
        <a:lnRef idx="0">
          <a:scrgbClr r="0" g="0" b="0"/>
        </a:lnRef>
        <a:fillRef idx="0">
          <a:scrgbClr r="0" g="0" b="0"/>
        </a:fillRef>
        <a:effectRef idx="0">
          <a:scrgbClr r="0" g="0" b="0"/>
        </a:effectRef>
        <a:fontRef idx="minor"/>
      </dsp:style>
    </dsp:sp>
    <dsp:sp modelId="{E1DE4819-ABD6-4896-8F5F-D8019C07D194}">
      <dsp:nvSpPr>
        <dsp:cNvPr id="0" name=""/>
        <dsp:cNvSpPr/>
      </dsp:nvSpPr>
      <dsp:spPr>
        <a:xfrm rot="5400000">
          <a:off x="4370752" y="2801933"/>
          <a:ext cx="1141619" cy="1299693"/>
        </a:xfrm>
        <a:prstGeom prst="bentUpArrow">
          <a:avLst>
            <a:gd name="adj1" fmla="val 32840"/>
            <a:gd name="adj2" fmla="val 25000"/>
            <a:gd name="adj3" fmla="val 35780"/>
          </a:avLst>
        </a:prstGeom>
        <a:solidFill>
          <a:schemeClr val="accent2">
            <a:tint val="50000"/>
            <a:hueOff val="218136"/>
            <a:satOff val="-25818"/>
            <a:lumOff val="10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C8CD04-8927-44EA-8A69-C578F4FE43E9}">
      <dsp:nvSpPr>
        <dsp:cNvPr id="0" name=""/>
        <dsp:cNvSpPr/>
      </dsp:nvSpPr>
      <dsp:spPr>
        <a:xfrm>
          <a:off x="4068292" y="1536425"/>
          <a:ext cx="1921815" cy="1345208"/>
        </a:xfrm>
        <a:prstGeom prst="roundRect">
          <a:avLst>
            <a:gd name="adj" fmla="val 16670"/>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a:t>Budget</a:t>
          </a:r>
        </a:p>
      </dsp:txBody>
      <dsp:txXfrm>
        <a:off x="4133971" y="1602104"/>
        <a:ext cx="1790457" cy="1213850"/>
      </dsp:txXfrm>
    </dsp:sp>
    <dsp:sp modelId="{7BF6147A-4907-4CA4-B9D7-2D0784369E7F}">
      <dsp:nvSpPr>
        <dsp:cNvPr id="0" name=""/>
        <dsp:cNvSpPr/>
      </dsp:nvSpPr>
      <dsp:spPr>
        <a:xfrm>
          <a:off x="5942234" y="1664721"/>
          <a:ext cx="1684562" cy="1087256"/>
        </a:xfrm>
        <a:prstGeom prst="rect">
          <a:avLst/>
        </a:prstGeom>
        <a:noFill/>
        <a:ln>
          <a:noFill/>
        </a:ln>
        <a:effectLst/>
      </dsp:spPr>
      <dsp:style>
        <a:lnRef idx="0">
          <a:scrgbClr r="0" g="0" b="0"/>
        </a:lnRef>
        <a:fillRef idx="0">
          <a:scrgbClr r="0" g="0" b="0"/>
        </a:fillRef>
        <a:effectRef idx="0">
          <a:scrgbClr r="0" g="0" b="0"/>
        </a:effectRef>
        <a:fontRef idx="minor"/>
      </dsp:style>
    </dsp:sp>
    <dsp:sp modelId="{911A80AC-A59A-4272-A56E-43BA83A381DA}">
      <dsp:nvSpPr>
        <dsp:cNvPr id="0" name=""/>
        <dsp:cNvSpPr/>
      </dsp:nvSpPr>
      <dsp:spPr>
        <a:xfrm>
          <a:off x="5678108" y="3047538"/>
          <a:ext cx="1921815" cy="1345208"/>
        </a:xfrm>
        <a:prstGeom prst="roundRect">
          <a:avLst>
            <a:gd name="adj" fmla="val 16670"/>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a:t>Enhance</a:t>
          </a:r>
        </a:p>
      </dsp:txBody>
      <dsp:txXfrm>
        <a:off x="5743787" y="3113217"/>
        <a:ext cx="1790457" cy="12138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6B7BD9-9777-4D33-9068-0D7D184D0A2B}">
      <dsp:nvSpPr>
        <dsp:cNvPr id="0" name=""/>
        <dsp:cNvSpPr/>
      </dsp:nvSpPr>
      <dsp:spPr>
        <a:xfrm>
          <a:off x="7679511" y="1153303"/>
          <a:ext cx="3055072" cy="3055637"/>
        </a:xfrm>
        <a:prstGeom prst="ellipse">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7EF16A-52F3-4553-A3EE-FA4C62F5E4B2}">
      <dsp:nvSpPr>
        <dsp:cNvPr id="0" name=""/>
        <dsp:cNvSpPr/>
      </dsp:nvSpPr>
      <dsp:spPr>
        <a:xfrm>
          <a:off x="7780949" y="1255176"/>
          <a:ext cx="2852196" cy="2851893"/>
        </a:xfrm>
        <a:prstGeom prst="ellipse">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dirty="0"/>
            <a:t>Select/Acquire</a:t>
          </a:r>
        </a:p>
      </dsp:txBody>
      <dsp:txXfrm>
        <a:off x="8188690" y="1662665"/>
        <a:ext cx="2036715" cy="2036913"/>
      </dsp:txXfrm>
    </dsp:sp>
    <dsp:sp modelId="{7278493F-FB8D-49E8-A93F-9F0D18B4AFD5}">
      <dsp:nvSpPr>
        <dsp:cNvPr id="0" name=""/>
        <dsp:cNvSpPr/>
      </dsp:nvSpPr>
      <dsp:spPr>
        <a:xfrm rot="2700000">
          <a:off x="4525685" y="1156997"/>
          <a:ext cx="3047714" cy="3047714"/>
        </a:xfrm>
        <a:prstGeom prst="teardrop">
          <a:avLst>
            <a:gd name="adj" fmla="val 100000"/>
          </a:avLst>
        </a:prstGeom>
        <a:solidFill>
          <a:schemeClr val="accent3">
            <a:hueOff val="599003"/>
            <a:satOff val="-3627"/>
            <a:lumOff val="431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32812D-9F6A-42EB-A70E-4CB93BA27615}">
      <dsp:nvSpPr>
        <dsp:cNvPr id="0" name=""/>
        <dsp:cNvSpPr/>
      </dsp:nvSpPr>
      <dsp:spPr>
        <a:xfrm>
          <a:off x="4623444" y="1255176"/>
          <a:ext cx="2852196" cy="2851893"/>
        </a:xfrm>
        <a:prstGeom prst="ellipse">
          <a:avLst/>
        </a:prstGeom>
        <a:solidFill>
          <a:schemeClr val="lt1">
            <a:alpha val="90000"/>
            <a:hueOff val="0"/>
            <a:satOff val="0"/>
            <a:lumOff val="0"/>
            <a:alphaOff val="0"/>
          </a:schemeClr>
        </a:solidFill>
        <a:ln w="15875" cap="flat" cmpd="sng" algn="ctr">
          <a:solidFill>
            <a:schemeClr val="accent3">
              <a:hueOff val="599003"/>
              <a:satOff val="-3627"/>
              <a:lumOff val="43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dirty="0"/>
            <a:t>Research Options</a:t>
          </a:r>
        </a:p>
      </dsp:txBody>
      <dsp:txXfrm>
        <a:off x="5031185" y="1662665"/>
        <a:ext cx="2036715" cy="2036913"/>
      </dsp:txXfrm>
    </dsp:sp>
    <dsp:sp modelId="{8B6E9ECB-7320-4FC0-9096-DD1DDD2CC30E}">
      <dsp:nvSpPr>
        <dsp:cNvPr id="0" name=""/>
        <dsp:cNvSpPr/>
      </dsp:nvSpPr>
      <dsp:spPr>
        <a:xfrm rot="2700000">
          <a:off x="1368180" y="1156997"/>
          <a:ext cx="3047714" cy="3047714"/>
        </a:xfrm>
        <a:prstGeom prst="teardrop">
          <a:avLst>
            <a:gd name="adj" fmla="val 100000"/>
          </a:avLst>
        </a:prstGeom>
        <a:solidFill>
          <a:schemeClr val="accent3">
            <a:hueOff val="1198005"/>
            <a:satOff val="-7255"/>
            <a:lumOff val="862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F23177-EA78-432E-A779-79C103A65082}">
      <dsp:nvSpPr>
        <dsp:cNvPr id="0" name=""/>
        <dsp:cNvSpPr/>
      </dsp:nvSpPr>
      <dsp:spPr>
        <a:xfrm>
          <a:off x="1465939" y="1255176"/>
          <a:ext cx="2852196" cy="2851893"/>
        </a:xfrm>
        <a:prstGeom prst="ellipse">
          <a:avLst/>
        </a:prstGeom>
        <a:solidFill>
          <a:schemeClr val="lt1">
            <a:alpha val="90000"/>
            <a:hueOff val="0"/>
            <a:satOff val="0"/>
            <a:lumOff val="0"/>
            <a:alphaOff val="0"/>
          </a:schemeClr>
        </a:solidFill>
        <a:ln w="15875" cap="flat" cmpd="sng" algn="ctr">
          <a:solidFill>
            <a:schemeClr val="accent3">
              <a:hueOff val="1198005"/>
              <a:satOff val="-7255"/>
              <a:lumOff val="86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dirty="0"/>
            <a:t>Missing Titles</a:t>
          </a:r>
        </a:p>
      </dsp:txBody>
      <dsp:txXfrm>
        <a:off x="1873680" y="1662665"/>
        <a:ext cx="2036715" cy="203691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9E2100-C477-48F0-AA14-5EAAFC9CC78A}" type="datetimeFigureOut">
              <a:rPr lang="en-US" smtClean="0"/>
              <a:t>11/30/2018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37444B-CC6A-4060-9415-908C7389BEFE}" type="slidenum">
              <a:rPr lang="en-US" smtClean="0"/>
              <a:t>‹#›</a:t>
            </a:fld>
            <a:endParaRPr lang="en-US"/>
          </a:p>
        </p:txBody>
      </p:sp>
    </p:spTree>
    <p:extLst>
      <p:ext uri="{BB962C8B-B14F-4D97-AF65-F5344CB8AC3E}">
        <p14:creationId xmlns:p14="http://schemas.microsoft.com/office/powerpoint/2010/main" val="3143208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 secs</a:t>
            </a:r>
          </a:p>
          <a:p>
            <a:r>
              <a:rPr lang="en-US" dirty="0"/>
              <a:t>Hello, I am Karen Harker from the University of North Texas Libraries.  My colleagues and I wanted to share with you a practical application of collection assessment.</a:t>
            </a:r>
          </a:p>
        </p:txBody>
      </p:sp>
      <p:sp>
        <p:nvSpPr>
          <p:cNvPr id="4" name="Slide Number Placeholder 3"/>
          <p:cNvSpPr>
            <a:spLocks noGrp="1"/>
          </p:cNvSpPr>
          <p:nvPr>
            <p:ph type="sldNum" sz="quarter" idx="10"/>
          </p:nvPr>
        </p:nvSpPr>
        <p:spPr/>
        <p:txBody>
          <a:bodyPr/>
          <a:lstStyle/>
          <a:p>
            <a:fld id="{A637444B-CC6A-4060-9415-908C7389BEFE}" type="slidenum">
              <a:rPr lang="en-US" smtClean="0"/>
              <a:t>1</a:t>
            </a:fld>
            <a:endParaRPr lang="en-US"/>
          </a:p>
        </p:txBody>
      </p:sp>
    </p:spTree>
    <p:extLst>
      <p:ext uri="{BB962C8B-B14F-4D97-AF65-F5344CB8AC3E}">
        <p14:creationId xmlns:p14="http://schemas.microsoft.com/office/powerpoint/2010/main" val="2982214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Funds for enhancing the subject-based collection that is </a:t>
            </a:r>
            <a:r>
              <a:rPr lang="en-US" dirty="0" smtClean="0"/>
              <a:t>currently under review </a:t>
            </a:r>
            <a:r>
              <a:rPr lang="en-US" dirty="0"/>
              <a:t>are planned for the next year’s budget.  The amount of funds to set aside is based in part on the gaps and needs identified in the assessment and the overall funds that are expected to be available.  This flexibility is made possible largely by the centralized account structure that was put into action.  </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10</a:t>
            </a:fld>
            <a:endParaRPr lang="en-US"/>
          </a:p>
        </p:txBody>
      </p:sp>
    </p:spTree>
    <p:extLst>
      <p:ext uri="{BB962C8B-B14F-4D97-AF65-F5344CB8AC3E}">
        <p14:creationId xmlns:p14="http://schemas.microsoft.com/office/powerpoint/2010/main" val="37238104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Selections are initially drawn from Choice’s Outstanding Academic Titles (OAT) which we don’t own and the titles requested by ILL.  These are typically added to the DDA Discovery pool or are purchased out-right, depending on availability.  Then the acquisitions librarian (Coby) researches </a:t>
            </a:r>
            <a:r>
              <a:rPr lang="en-US" dirty="0" err="1"/>
              <a:t>ebook</a:t>
            </a:r>
            <a:r>
              <a:rPr lang="en-US" dirty="0"/>
              <a:t> packages or sets, digitized archives, or perhaps thinking outside-the-box to help fill gaps in specific subject areas that were identified in the assessment. Finally, we go about acquiring the new resources, often by selecting for DDA Discovery, purchasing outright, or subscribing, if necessary.</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11</a:t>
            </a:fld>
            <a:endParaRPr lang="en-US"/>
          </a:p>
        </p:txBody>
      </p:sp>
    </p:spTree>
    <p:extLst>
      <p:ext uri="{BB962C8B-B14F-4D97-AF65-F5344CB8AC3E}">
        <p14:creationId xmlns:p14="http://schemas.microsoft.com/office/powerpoint/2010/main" val="162755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 secs</a:t>
            </a:r>
          </a:p>
          <a:p>
            <a:r>
              <a:rPr lang="en-US" dirty="0"/>
              <a:t>Our first enhancement under this process was for the very broad subject of engineering.  The enhancement of this collection did not fit into the model for which the process was originally developed.  A large number of resources requested by the subject librarian and gaps noted in the collection assessment were for recurring expenditures (subscriptions of databases and journals), and the flexibility of funds is largely associated with firm orders.  For this enhancement, we compromised – applying half of the funding to selected database </a:t>
            </a:r>
            <a:r>
              <a:rPr lang="en-US" dirty="0" err="1"/>
              <a:t>subsriptions</a:t>
            </a:r>
            <a:r>
              <a:rPr lang="en-US" dirty="0"/>
              <a:t> and an online library of technical reference resources.  The rest were applied toward reference books.  Also, a large number of title were added to the DDA Discovery collection, the purchase of which would be absorbed by the general fund.</a:t>
            </a:r>
          </a:p>
        </p:txBody>
      </p:sp>
      <p:sp>
        <p:nvSpPr>
          <p:cNvPr id="4" name="Slide Number Placeholder 3"/>
          <p:cNvSpPr>
            <a:spLocks noGrp="1"/>
          </p:cNvSpPr>
          <p:nvPr>
            <p:ph type="sldNum" sz="quarter" idx="10"/>
          </p:nvPr>
        </p:nvSpPr>
        <p:spPr/>
        <p:txBody>
          <a:bodyPr/>
          <a:lstStyle/>
          <a:p>
            <a:fld id="{A637444B-CC6A-4060-9415-908C7389BEFE}" type="slidenum">
              <a:rPr lang="en-US" smtClean="0"/>
              <a:t>12</a:t>
            </a:fld>
            <a:endParaRPr lang="en-US"/>
          </a:p>
        </p:txBody>
      </p:sp>
    </p:spTree>
    <p:extLst>
      <p:ext uri="{BB962C8B-B14F-4D97-AF65-F5344CB8AC3E}">
        <p14:creationId xmlns:p14="http://schemas.microsoft.com/office/powerpoint/2010/main" val="2771185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 secs</a:t>
            </a:r>
          </a:p>
          <a:p>
            <a:r>
              <a:rPr lang="en-US" dirty="0"/>
              <a:t>The enhancement of education &amp; learning technology, by contrast, was in line with the original vision of enhancements, with 80% of funding spent on books.  The remaining funds were spent on educational technologies – robot construction kits, tablet computers and a charging station.  The purpose was to provide student teachers with the opportunity to learn how to use these tools in a classroom setting.</a:t>
            </a:r>
          </a:p>
        </p:txBody>
      </p:sp>
      <p:sp>
        <p:nvSpPr>
          <p:cNvPr id="4" name="Slide Number Placeholder 3"/>
          <p:cNvSpPr>
            <a:spLocks noGrp="1"/>
          </p:cNvSpPr>
          <p:nvPr>
            <p:ph type="sldNum" sz="quarter" idx="10"/>
          </p:nvPr>
        </p:nvSpPr>
        <p:spPr/>
        <p:txBody>
          <a:bodyPr/>
          <a:lstStyle/>
          <a:p>
            <a:fld id="{A637444B-CC6A-4060-9415-908C7389BEFE}" type="slidenum">
              <a:rPr lang="en-US" smtClean="0"/>
              <a:t>13</a:t>
            </a:fld>
            <a:endParaRPr lang="en-US"/>
          </a:p>
        </p:txBody>
      </p:sp>
    </p:spTree>
    <p:extLst>
      <p:ext uri="{BB962C8B-B14F-4D97-AF65-F5344CB8AC3E}">
        <p14:creationId xmlns:p14="http://schemas.microsoft.com/office/powerpoint/2010/main" val="3947818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 secs</a:t>
            </a:r>
          </a:p>
          <a:p>
            <a:r>
              <a:rPr lang="en-US" baseline="0" dirty="0"/>
              <a:t>We next enhanced our collections associated with ethnic studies.  These collections are highly interdisciplinary  covering general ethnic studies with studies of specific populations.  About 40% of funds were spent on reference works and OAT titles, while the remaining 60% was spent on archive of digitized primary resources from under-represented groups.  Subscriptions to a few new journals were included, as well as DDA titles.</a:t>
            </a:r>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14</a:t>
            </a:fld>
            <a:endParaRPr lang="en-US"/>
          </a:p>
        </p:txBody>
      </p:sp>
    </p:spTree>
    <p:extLst>
      <p:ext uri="{BB962C8B-B14F-4D97-AF65-F5344CB8AC3E}">
        <p14:creationId xmlns:p14="http://schemas.microsoft.com/office/powerpoint/2010/main" val="4267294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collection assessments are very in-depth and labor-intensive, and the information provided is not always useful for making decisions, largely because there are limitations on the factors of selection and collection development that can be changed.  More importantly, the assessments are based largely on inputs and outputs, with no research on outcomes or impact.</a:t>
            </a:r>
          </a:p>
          <a:p>
            <a:endParaRPr lang="en-US" dirty="0"/>
          </a:p>
          <a:p>
            <a:r>
              <a:rPr lang="en-US" dirty="0"/>
              <a:t>Our enhancements are totally</a:t>
            </a:r>
            <a:r>
              <a:rPr lang="en-US" baseline="0" dirty="0"/>
              <a:t> dependent on the availability of funds – this model would have to change if/when we face more difficult financial times.  Also, while we have quite a bit of flexibility with the centralized funds, we are usually limited to firm orders.  But we hope to continue to think “outside” the box and include non-monographic resources, where needed.  </a:t>
            </a:r>
          </a:p>
          <a:p>
            <a:endParaRPr lang="en-US" baseline="0" dirty="0"/>
          </a:p>
          <a:p>
            <a:r>
              <a:rPr lang="en-US" baseline="0" dirty="0"/>
              <a:t>Finally, we have to remember that this is not the end of the development for this subject.  These enhancements are like booster shots – we will continue to maintain the collection through careful selection of resources in the intervening years.</a:t>
            </a:r>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15</a:t>
            </a:fld>
            <a:endParaRPr lang="en-US"/>
          </a:p>
        </p:txBody>
      </p:sp>
    </p:spTree>
    <p:extLst>
      <p:ext uri="{BB962C8B-B14F-4D97-AF65-F5344CB8AC3E}">
        <p14:creationId xmlns:p14="http://schemas.microsoft.com/office/powerpoint/2010/main" val="591441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these limitations, we are revising our procedures to be more efficient and effective,</a:t>
            </a:r>
            <a:r>
              <a:rPr lang="en-US" baseline="0" dirty="0"/>
              <a:t> and thus increase the frequency of evaluation &amp; enhancement.</a:t>
            </a:r>
            <a:r>
              <a:rPr lang="en-US" dirty="0"/>
              <a:t> We are also considering how to incorporate data or information regarding outcomes (like student achievement, faculty research publication and success in getting grants). </a:t>
            </a:r>
          </a:p>
          <a:p>
            <a:endParaRPr lang="en-US" dirty="0"/>
          </a:p>
          <a:p>
            <a:r>
              <a:rPr lang="en-US" dirty="0"/>
              <a:t>Finally, we are considering methods for evaluating the impact of the enhancements themselves, such as tracking usage of newly acquired resources.</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16</a:t>
            </a:fld>
            <a:endParaRPr lang="en-US"/>
          </a:p>
        </p:txBody>
      </p:sp>
    </p:spTree>
    <p:extLst>
      <p:ext uri="{BB962C8B-B14F-4D97-AF65-F5344CB8AC3E}">
        <p14:creationId xmlns:p14="http://schemas.microsoft.com/office/powerpoint/2010/main" val="3824052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secs</a:t>
            </a:r>
          </a:p>
          <a:p>
            <a:r>
              <a:rPr lang="en-US" dirty="0"/>
              <a:t>The enhancements could not have been possible without the restructuring of funding and the centralizing collection development, as well as collection evaluations which provide the information needed (gap of OAT, ILL, and subjects).</a:t>
            </a:r>
          </a:p>
          <a:p>
            <a:endParaRPr lang="en-US" dirty="0"/>
          </a:p>
          <a:p>
            <a:r>
              <a:rPr lang="en-US" dirty="0"/>
              <a:t>The key outcomes are that we have a structured,</a:t>
            </a:r>
            <a:r>
              <a:rPr lang="en-US" baseline="0" dirty="0"/>
              <a:t> systematic</a:t>
            </a:r>
            <a:r>
              <a:rPr lang="en-US" dirty="0"/>
              <a:t> process of enhancing our collections, the decisions for which are based on data and analysis that is </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17</a:t>
            </a:fld>
            <a:endParaRPr lang="en-US"/>
          </a:p>
        </p:txBody>
      </p:sp>
    </p:spTree>
    <p:extLst>
      <p:ext uri="{BB962C8B-B14F-4D97-AF65-F5344CB8AC3E}">
        <p14:creationId xmlns:p14="http://schemas.microsoft.com/office/powerpoint/2010/main" val="672618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37444B-CC6A-4060-9415-908C7389BEFE}" type="slidenum">
              <a:rPr lang="en-US" smtClean="0"/>
              <a:t>18</a:t>
            </a:fld>
            <a:endParaRPr lang="en-US"/>
          </a:p>
        </p:txBody>
      </p:sp>
    </p:spTree>
    <p:extLst>
      <p:ext uri="{BB962C8B-B14F-4D97-AF65-F5344CB8AC3E}">
        <p14:creationId xmlns:p14="http://schemas.microsoft.com/office/powerpoint/2010/main" val="3105180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Collection management has changed significantly in the last 50 years – evolving from title-by-title selection by bibliographers, to book jobber approval plans to demand-driven acquisitions, with selections made not necessarily by individual librarians, but rather the patrons themselves.  </a:t>
            </a:r>
          </a:p>
          <a:p>
            <a:endParaRPr lang="en-US" dirty="0"/>
          </a:p>
          <a:p>
            <a:r>
              <a:rPr lang="en-US" dirty="0"/>
              <a:t>This shift has resulted in a greater need of information about our collections by those who manage collection development.  The information needed is on the inputs (costs of materials and the needs (actual or anticipated), the outputs (expenditures, circulations or uses), and the patron outcomes or impact on institutional goals.</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2</a:t>
            </a:fld>
            <a:endParaRPr lang="en-US"/>
          </a:p>
        </p:txBody>
      </p:sp>
    </p:spTree>
    <p:extLst>
      <p:ext uri="{BB962C8B-B14F-4D97-AF65-F5344CB8AC3E}">
        <p14:creationId xmlns:p14="http://schemas.microsoft.com/office/powerpoint/2010/main" val="2717483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Collection assessment has evolved into a specialized activity in which the collection is evaluated on its content, use and impact.  While there is some interest in the external “quality” of a collection, the focus of most collection evaluations is on its “utility” – defined by Peggy Johnson in her foundational text, as “how effective the collection is in satisfying the purpose for which it (the collection) was intended.”  </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3</a:t>
            </a:fld>
            <a:endParaRPr lang="en-US"/>
          </a:p>
        </p:txBody>
      </p:sp>
    </p:spTree>
    <p:extLst>
      <p:ext uri="{BB962C8B-B14F-4D97-AF65-F5344CB8AC3E}">
        <p14:creationId xmlns:p14="http://schemas.microsoft.com/office/powerpoint/2010/main" val="2205640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recent research a colleague and I conducted of collection assessment in ARL libraries, we found that </a:t>
            </a:r>
            <a:r>
              <a:rPr lang="en-US" dirty="0" smtClean="0"/>
              <a:t>most libraries </a:t>
            </a:r>
            <a:r>
              <a:rPr lang="en-US" dirty="0"/>
              <a:t>conduct collection evaluations on an ad hoc basis, and librarians are most frustrated with the lack of positive change in collection policy, selection, funding or patron perception resulting from these assessments.</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4</a:t>
            </a:fld>
            <a:endParaRPr lang="en-US"/>
          </a:p>
        </p:txBody>
      </p:sp>
    </p:spTree>
    <p:extLst>
      <p:ext uri="{BB962C8B-B14F-4D97-AF65-F5344CB8AC3E}">
        <p14:creationId xmlns:p14="http://schemas.microsoft.com/office/powerpoint/2010/main" val="2739664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Prior to 2010, there was no Collection Development department at UNT – all selection and</a:t>
            </a:r>
            <a:r>
              <a:rPr lang="en-US" baseline="0" dirty="0"/>
              <a:t> development was managed by the subject librarians, who were responsible for spending a set amount of funds on books and/or journals.  </a:t>
            </a:r>
            <a:r>
              <a:rPr lang="en-US" dirty="0"/>
              <a:t>In reaction to budge cuts, the library started centralizing collection development activities, eliminating most the subject-based funds, and combining them into two main accounts – one for firm orders (books, but also digitized primary resources) and recurring (subscriptions).  We also implemented demand-driven acquisitions to bring about more balance to our collection, and while we eliminated the </a:t>
            </a:r>
            <a:r>
              <a:rPr lang="en-US" i="1" dirty="0"/>
              <a:t>responsibility </a:t>
            </a:r>
            <a:r>
              <a:rPr lang="en-US" dirty="0"/>
              <a:t>for subject librarians </a:t>
            </a:r>
            <a:r>
              <a:rPr lang="en-US" i="1" dirty="0"/>
              <a:t>to spend </a:t>
            </a:r>
            <a:r>
              <a:rPr lang="en-US" dirty="0"/>
              <a:t>a set amount of funds on purchases, the librarians are encouraged to make selections, many of which are selected for the DDA Discovery pool.  </a:t>
            </a:r>
          </a:p>
        </p:txBody>
      </p:sp>
      <p:sp>
        <p:nvSpPr>
          <p:cNvPr id="4" name="Slide Number Placeholder 3"/>
          <p:cNvSpPr>
            <a:spLocks noGrp="1"/>
          </p:cNvSpPr>
          <p:nvPr>
            <p:ph type="sldNum" sz="quarter" idx="5"/>
          </p:nvPr>
        </p:nvSpPr>
        <p:spPr/>
        <p:txBody>
          <a:bodyPr/>
          <a:lstStyle/>
          <a:p>
            <a:fld id="{A637444B-CC6A-4060-9415-908C7389BEFE}" type="slidenum">
              <a:rPr lang="en-US" smtClean="0"/>
              <a:t>5</a:t>
            </a:fld>
            <a:endParaRPr lang="en-US"/>
          </a:p>
        </p:txBody>
      </p:sp>
    </p:spTree>
    <p:extLst>
      <p:ext uri="{BB962C8B-B14F-4D97-AF65-F5344CB8AC3E}">
        <p14:creationId xmlns:p14="http://schemas.microsoft.com/office/powerpoint/2010/main" val="3303856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main ways we manage the UNT Libraries’ overall collection is by examining individual subject-based collections.  We have developed 96 such collections all based on our academic programs, ranging in scope from very broad (interdisciplinary arts), to very narrow (like “aviation logistics”).</a:t>
            </a:r>
          </a:p>
          <a:p>
            <a:endParaRPr lang="en-US" dirty="0"/>
          </a:p>
          <a:p>
            <a:r>
              <a:rPr lang="en-US" dirty="0"/>
              <a:t>These collections are defined largely by call number ranges.  While many libraries have categorized their collections as such, our method is more unique because we assign subjects to multiple collections, as necessary.  Thus, many collections have overlapping subjects.  For instance, the subjects of management and social statistics are relevant to many fields, including library science.</a:t>
            </a:r>
          </a:p>
          <a:p>
            <a:endParaRPr lang="en-US" dirty="0"/>
          </a:p>
          <a:p>
            <a:r>
              <a:rPr lang="en-US" dirty="0"/>
              <a:t>The call number ranges, or subjects, are based largely on the Conspectus subject categories developed in the early 1980’s initially by the Western Library Network, absorbed by the Research Library Group and eventually by OCLC, which is used in the </a:t>
            </a:r>
            <a:r>
              <a:rPr lang="en-US" dirty="0" err="1"/>
              <a:t>WorldShare</a:t>
            </a:r>
            <a:r>
              <a:rPr lang="en-US" dirty="0"/>
              <a:t> Collection Evaluation System (CES).</a:t>
            </a:r>
          </a:p>
        </p:txBody>
      </p:sp>
      <p:sp>
        <p:nvSpPr>
          <p:cNvPr id="4" name="Slide Number Placeholder 3"/>
          <p:cNvSpPr>
            <a:spLocks noGrp="1"/>
          </p:cNvSpPr>
          <p:nvPr>
            <p:ph type="sldNum" sz="quarter" idx="5"/>
          </p:nvPr>
        </p:nvSpPr>
        <p:spPr/>
        <p:txBody>
          <a:bodyPr/>
          <a:lstStyle/>
          <a:p>
            <a:fld id="{A637444B-CC6A-4060-9415-908C7389BEFE}" type="slidenum">
              <a:rPr lang="en-US" smtClean="0"/>
              <a:t>6</a:t>
            </a:fld>
            <a:endParaRPr lang="en-US"/>
          </a:p>
        </p:txBody>
      </p:sp>
    </p:spTree>
    <p:extLst>
      <p:ext uri="{BB962C8B-B14F-4D97-AF65-F5344CB8AC3E}">
        <p14:creationId xmlns:p14="http://schemas.microsoft.com/office/powerpoint/2010/main" val="624605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Collection assessment or evaluation at UNT Libraries has evolved into a routine and regular process.  Currently, evaluations of each subject-based collection are spread over a 10 year cycle.  The goal of each evaluation is to answer </a:t>
            </a:r>
            <a:r>
              <a:rPr lang="en-US" b="1" i="1" baseline="0" dirty="0"/>
              <a:t>this</a:t>
            </a:r>
            <a:r>
              <a:rPr lang="en-US" baseline="0" dirty="0"/>
              <a:t> question about each collection – “How well does the collection meet the needs of those interested in this subject?”  What is important to note here is that we examine the collection from the subject perspective, not the academic department – we do not limit our analysis to those directly associated with the program.  This is because we know that academic programs are becoming more interdisciplinary.  </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7</a:t>
            </a:fld>
            <a:endParaRPr lang="en-US"/>
          </a:p>
        </p:txBody>
      </p:sp>
    </p:spTree>
    <p:extLst>
      <p:ext uri="{BB962C8B-B14F-4D97-AF65-F5344CB8AC3E}">
        <p14:creationId xmlns:p14="http://schemas.microsoft.com/office/powerpoint/2010/main" val="3072377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000" dirty="0"/>
              <a:t>Need </a:t>
            </a:r>
          </a:p>
          <a:p>
            <a:pPr lvl="1"/>
            <a:r>
              <a:rPr lang="en-US" sz="2800" dirty="0"/>
              <a:t>Enrollment trends</a:t>
            </a:r>
          </a:p>
          <a:p>
            <a:pPr lvl="1"/>
            <a:r>
              <a:rPr lang="en-US" sz="2800" dirty="0"/>
              <a:t>ILL request</a:t>
            </a:r>
          </a:p>
          <a:p>
            <a:pPr lvl="1"/>
            <a:r>
              <a:rPr lang="en-US" sz="2800" dirty="0"/>
              <a:t>Subject librarian’s input</a:t>
            </a:r>
          </a:p>
          <a:p>
            <a:r>
              <a:rPr lang="en-US" sz="3000" dirty="0"/>
              <a:t>Collection description</a:t>
            </a:r>
          </a:p>
          <a:p>
            <a:r>
              <a:rPr lang="en-US" sz="3000" dirty="0"/>
              <a:t>Usage</a:t>
            </a:r>
          </a:p>
          <a:p>
            <a:pPr lvl="1"/>
            <a:r>
              <a:rPr lang="en-US" sz="2800" dirty="0"/>
              <a:t>Circulation</a:t>
            </a:r>
          </a:p>
          <a:p>
            <a:pPr lvl="1"/>
            <a:r>
              <a:rPr lang="en-US" sz="2800" dirty="0"/>
              <a:t>Online</a:t>
            </a:r>
          </a:p>
          <a:p>
            <a:r>
              <a:rPr lang="en-US" sz="3000" dirty="0"/>
              <a:t>Quality - </a:t>
            </a:r>
            <a:r>
              <a:rPr lang="en-US" sz="2800" dirty="0"/>
              <a:t>Comparison with authoritative lists</a:t>
            </a:r>
          </a:p>
          <a:p>
            <a:pPr lvl="1"/>
            <a:r>
              <a:rPr lang="en-US" sz="2600" dirty="0"/>
              <a:t>JCR</a:t>
            </a:r>
          </a:p>
          <a:p>
            <a:pPr lvl="1"/>
            <a:r>
              <a:rPr lang="en-US" sz="2600" dirty="0"/>
              <a:t>Choice’s OAT</a:t>
            </a:r>
          </a:p>
          <a:p>
            <a:r>
              <a:rPr lang="en-US" sz="3000" dirty="0"/>
              <a:t>Subject areas needing enhancement</a:t>
            </a:r>
          </a:p>
          <a:p>
            <a:endParaRPr lang="en-US" dirty="0"/>
          </a:p>
        </p:txBody>
      </p:sp>
      <p:sp>
        <p:nvSpPr>
          <p:cNvPr id="4" name="Slide Number Placeholder 3"/>
          <p:cNvSpPr>
            <a:spLocks noGrp="1"/>
          </p:cNvSpPr>
          <p:nvPr>
            <p:ph type="sldNum" sz="quarter" idx="10"/>
          </p:nvPr>
        </p:nvSpPr>
        <p:spPr/>
        <p:txBody>
          <a:bodyPr/>
          <a:lstStyle/>
          <a:p>
            <a:fld id="{A637444B-CC6A-4060-9415-908C7389BEFE}" type="slidenum">
              <a:rPr lang="en-US" smtClean="0"/>
              <a:t>8</a:t>
            </a:fld>
            <a:endParaRPr lang="en-US"/>
          </a:p>
        </p:txBody>
      </p:sp>
    </p:spTree>
    <p:extLst>
      <p:ext uri="{BB962C8B-B14F-4D97-AF65-F5344CB8AC3E}">
        <p14:creationId xmlns:p14="http://schemas.microsoft.com/office/powerpoint/2010/main" val="1338365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initial uses of collection evaluations were to report for accreditation reviews.  Once the library’s budget was stabilized by additional funds, we realized we had an opportunity to </a:t>
            </a:r>
            <a:r>
              <a:rPr lang="en-US" b="1" i="1" dirty="0"/>
              <a:t>apply </a:t>
            </a:r>
            <a:r>
              <a:rPr lang="en-US" dirty="0"/>
              <a:t>the results of these analyses to better use – that of enhancing the collection. </a:t>
            </a:r>
          </a:p>
        </p:txBody>
      </p:sp>
      <p:sp>
        <p:nvSpPr>
          <p:cNvPr id="4" name="Slide Number Placeholder 3"/>
          <p:cNvSpPr>
            <a:spLocks noGrp="1"/>
          </p:cNvSpPr>
          <p:nvPr>
            <p:ph type="sldNum" sz="quarter" idx="5"/>
          </p:nvPr>
        </p:nvSpPr>
        <p:spPr/>
        <p:txBody>
          <a:bodyPr/>
          <a:lstStyle/>
          <a:p>
            <a:fld id="{A637444B-CC6A-4060-9415-908C7389BEFE}" type="slidenum">
              <a:rPr lang="en-US" smtClean="0"/>
              <a:t>9</a:t>
            </a:fld>
            <a:endParaRPr lang="en-US"/>
          </a:p>
        </p:txBody>
      </p:sp>
    </p:spTree>
    <p:extLst>
      <p:ext uri="{BB962C8B-B14F-4D97-AF65-F5344CB8AC3E}">
        <p14:creationId xmlns:p14="http://schemas.microsoft.com/office/powerpoint/2010/main" val="1260020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11/30/2018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2998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11/30/2018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92197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11/30/2018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8048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11/30/2018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7486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11/30/2018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412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11/30/2018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2543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11/30/2018</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32799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11/30/2018</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2702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21D9284-D300-4297-87F7-E791DCC15DB1}" type="datetimeFigureOut">
              <a:rPr lang="en-US" smtClean="0"/>
              <a:t>11/30/2018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01966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7D525BB-DA17-4BA0-B3C8-3AC3ABC827E6}" type="datetimeFigureOut">
              <a:rPr lang="en-US" smtClean="0"/>
              <a:t>11/30/2018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646103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11/30/2018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20524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CBC1C18-307B-4F68-A007-B5B542270E8D}" type="datetimeFigureOut">
              <a:rPr lang="en-US" smtClean="0"/>
              <a:t>11/30/2018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841584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The collection assessment is done…now what?</a:t>
            </a:r>
          </a:p>
        </p:txBody>
      </p:sp>
      <p:sp>
        <p:nvSpPr>
          <p:cNvPr id="3" name="Subtitle 2"/>
          <p:cNvSpPr>
            <a:spLocks noGrp="1"/>
          </p:cNvSpPr>
          <p:nvPr>
            <p:ph type="subTitle" idx="1"/>
          </p:nvPr>
        </p:nvSpPr>
        <p:spPr/>
        <p:txBody>
          <a:bodyPr>
            <a:normAutofit fontScale="92500" lnSpcReduction="20000"/>
          </a:bodyPr>
          <a:lstStyle/>
          <a:p>
            <a:r>
              <a:rPr lang="en-US" dirty="0"/>
              <a:t>Paper by Karen R. Harker, MLIS, MPH</a:t>
            </a:r>
            <a:br>
              <a:rPr lang="en-US" dirty="0"/>
            </a:br>
            <a:r>
              <a:rPr lang="en-US" dirty="0"/>
              <a:t>Laurel S. Crawford</a:t>
            </a:r>
            <a:r>
              <a:rPr lang="en-US"/>
              <a:t>, MLIS</a:t>
            </a:r>
            <a:r>
              <a:rPr lang="en-US" dirty="0"/>
              <a:t/>
            </a:r>
            <a:br>
              <a:rPr lang="en-US" dirty="0"/>
            </a:br>
            <a:r>
              <a:rPr lang="en-US" dirty="0"/>
              <a:t>Coby Condrey</a:t>
            </a:r>
            <a:r>
              <a:rPr lang="en-US"/>
              <a:t>, MLIS</a:t>
            </a:r>
            <a:r>
              <a:rPr lang="en-US" dirty="0"/>
              <a:t/>
            </a:r>
            <a:br>
              <a:rPr lang="en-US" dirty="0"/>
            </a:br>
            <a:r>
              <a:rPr lang="en-US" dirty="0"/>
              <a:t>University of North Texas Libraries</a:t>
            </a:r>
          </a:p>
        </p:txBody>
      </p:sp>
    </p:spTree>
    <p:extLst>
      <p:ext uri="{BB962C8B-B14F-4D97-AF65-F5344CB8AC3E}">
        <p14:creationId xmlns:p14="http://schemas.microsoft.com/office/powerpoint/2010/main" val="1715059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Collection Enhancements at UNT Libraries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5908059"/>
              </p:ext>
            </p:extLst>
          </p:nvPr>
        </p:nvGraphicFramePr>
        <p:xfrm>
          <a:off x="1096963" y="1846263"/>
          <a:ext cx="10058400" cy="44180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8418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Enhancement Process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4901213"/>
              </p:ext>
            </p:extLst>
          </p:nvPr>
        </p:nvGraphicFramePr>
        <p:xfrm>
          <a:off x="166255" y="1385455"/>
          <a:ext cx="11471563" cy="53617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1550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F9E80720-23E6-4B89-B77E-04A7689F1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CD1D3CA1-3EB6-41F3-A419-8424B56BE6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6800" y="5252936"/>
            <a:ext cx="10058400" cy="1028715"/>
          </a:xfrm>
        </p:spPr>
        <p:txBody>
          <a:bodyPr>
            <a:normAutofit/>
          </a:bodyPr>
          <a:lstStyle/>
          <a:p>
            <a:pPr algn="ctr"/>
            <a:r>
              <a:rPr lang="en-US" dirty="0">
                <a:solidFill>
                  <a:srgbClr val="FFFFFF"/>
                </a:solidFill>
              </a:rPr>
              <a:t>Enhancement of Engineering</a:t>
            </a:r>
          </a:p>
        </p:txBody>
      </p:sp>
      <p:sp>
        <p:nvSpPr>
          <p:cNvPr id="24" name="Rectangle 13">
            <a:extLst>
              <a:ext uri="{FF2B5EF4-FFF2-40B4-BE49-F238E27FC236}">
                <a16:creationId xmlns:a16="http://schemas.microsoft.com/office/drawing/2014/main" id="{4D87F7B2-AA36-4B58-BC2C-1BBA135E8B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5" name="Content Placeholder 2">
            <a:extLst>
              <a:ext uri="{FF2B5EF4-FFF2-40B4-BE49-F238E27FC236}">
                <a16:creationId xmlns:a16="http://schemas.microsoft.com/office/drawing/2014/main" id="{7C86A171-E334-418B-A86C-564FEFA81D94}"/>
              </a:ext>
            </a:extLst>
          </p:cNvPr>
          <p:cNvGraphicFramePr>
            <a:graphicFrameLocks noGrp="1"/>
          </p:cNvGraphicFramePr>
          <p:nvPr>
            <p:ph idx="1"/>
            <p:extLst>
              <p:ext uri="{D42A27DB-BD31-4B8C-83A1-F6EECF244321}">
                <p14:modId xmlns:p14="http://schemas.microsoft.com/office/powerpoint/2010/main" val="395670553"/>
              </p:ext>
            </p:extLst>
          </p:nvPr>
        </p:nvGraphicFramePr>
        <p:xfrm>
          <a:off x="130260" y="194461"/>
          <a:ext cx="11931446" cy="4609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9190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9E80720-23E6-4B89-B77E-04A7689F1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1D3CA1-3EB6-41F3-A419-8424B56BE6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6800" y="5252936"/>
            <a:ext cx="10058400" cy="1028715"/>
          </a:xfrm>
        </p:spPr>
        <p:txBody>
          <a:bodyPr>
            <a:normAutofit/>
          </a:bodyPr>
          <a:lstStyle/>
          <a:p>
            <a:pPr algn="ctr"/>
            <a:r>
              <a:rPr lang="en-US" sz="3700">
                <a:solidFill>
                  <a:srgbClr val="FFFFFF"/>
                </a:solidFill>
              </a:rPr>
              <a:t>Enhancement of Education &amp; Learning Technology</a:t>
            </a:r>
          </a:p>
        </p:txBody>
      </p:sp>
      <p:sp>
        <p:nvSpPr>
          <p:cNvPr id="15" name="Rectangle 14">
            <a:extLst>
              <a:ext uri="{FF2B5EF4-FFF2-40B4-BE49-F238E27FC236}">
                <a16:creationId xmlns:a16="http://schemas.microsoft.com/office/drawing/2014/main" id="{4D87F7B2-AA36-4B58-BC2C-1BBA135E8B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6" name="Content Placeholder 2">
            <a:extLst>
              <a:ext uri="{FF2B5EF4-FFF2-40B4-BE49-F238E27FC236}">
                <a16:creationId xmlns:a16="http://schemas.microsoft.com/office/drawing/2014/main" id="{4872B23A-04C2-494E-8C0D-D182B81445DC}"/>
              </a:ext>
            </a:extLst>
          </p:cNvPr>
          <p:cNvGraphicFramePr>
            <a:graphicFrameLocks noGrp="1"/>
          </p:cNvGraphicFramePr>
          <p:nvPr>
            <p:ph idx="1"/>
            <p:extLst>
              <p:ext uri="{D42A27DB-BD31-4B8C-83A1-F6EECF244321}">
                <p14:modId xmlns:p14="http://schemas.microsoft.com/office/powerpoint/2010/main" val="3237935716"/>
              </p:ext>
            </p:extLst>
          </p:nvPr>
        </p:nvGraphicFramePr>
        <p:xfrm>
          <a:off x="643466" y="643467"/>
          <a:ext cx="10900477" cy="3619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6939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9E80720-23E6-4B89-B77E-04A7689F1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1D3CA1-3EB6-41F3-A419-8424B56BE6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6800" y="5252936"/>
            <a:ext cx="10058400" cy="1028715"/>
          </a:xfrm>
        </p:spPr>
        <p:txBody>
          <a:bodyPr>
            <a:normAutofit/>
          </a:bodyPr>
          <a:lstStyle/>
          <a:p>
            <a:pPr algn="ctr"/>
            <a:r>
              <a:rPr lang="en-US" sz="4000" dirty="0">
                <a:solidFill>
                  <a:schemeClr val="tx2">
                    <a:lumMod val="20000"/>
                    <a:lumOff val="80000"/>
                  </a:schemeClr>
                </a:solidFill>
              </a:rPr>
              <a:t>Enhancement of Ethnic Studies</a:t>
            </a:r>
            <a:endParaRPr lang="en-US" sz="3700" dirty="0">
              <a:solidFill>
                <a:schemeClr val="tx2">
                  <a:lumMod val="20000"/>
                  <a:lumOff val="80000"/>
                </a:schemeClr>
              </a:solidFill>
            </a:endParaRPr>
          </a:p>
        </p:txBody>
      </p:sp>
      <p:sp>
        <p:nvSpPr>
          <p:cNvPr id="15" name="Rectangle 14">
            <a:extLst>
              <a:ext uri="{FF2B5EF4-FFF2-40B4-BE49-F238E27FC236}">
                <a16:creationId xmlns:a16="http://schemas.microsoft.com/office/drawing/2014/main" id="{4D87F7B2-AA36-4B58-BC2C-1BBA135E8B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6" name="Content Placeholder 2">
            <a:extLst>
              <a:ext uri="{FF2B5EF4-FFF2-40B4-BE49-F238E27FC236}">
                <a16:creationId xmlns:a16="http://schemas.microsoft.com/office/drawing/2014/main" id="{4872B23A-04C2-494E-8C0D-D182B81445DC}"/>
              </a:ext>
            </a:extLst>
          </p:cNvPr>
          <p:cNvGraphicFramePr>
            <a:graphicFrameLocks noGrp="1"/>
          </p:cNvGraphicFramePr>
          <p:nvPr>
            <p:ph idx="1"/>
            <p:extLst>
              <p:ext uri="{D42A27DB-BD31-4B8C-83A1-F6EECF244321}">
                <p14:modId xmlns:p14="http://schemas.microsoft.com/office/powerpoint/2010/main" val="1998975438"/>
              </p:ext>
            </p:extLst>
          </p:nvPr>
        </p:nvGraphicFramePr>
        <p:xfrm>
          <a:off x="643466" y="643467"/>
          <a:ext cx="10900477" cy="3619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49076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23712564"/>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5325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Directions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7338828"/>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1689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9E80720-23E6-4B89-B77E-04A7689F1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1D3CA1-3EB6-41F3-A419-8424B56BE6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6800" y="5252936"/>
            <a:ext cx="10058400" cy="1028715"/>
          </a:xfrm>
        </p:spPr>
        <p:txBody>
          <a:bodyPr>
            <a:normAutofit/>
          </a:bodyPr>
          <a:lstStyle/>
          <a:p>
            <a:pPr algn="ctr"/>
            <a:r>
              <a:rPr lang="en-US">
                <a:solidFill>
                  <a:srgbClr val="FFFFFF"/>
                </a:solidFill>
              </a:rPr>
              <a:t>Conclusion</a:t>
            </a:r>
          </a:p>
        </p:txBody>
      </p:sp>
      <p:sp>
        <p:nvSpPr>
          <p:cNvPr id="14" name="Rectangle 13">
            <a:extLst>
              <a:ext uri="{FF2B5EF4-FFF2-40B4-BE49-F238E27FC236}">
                <a16:creationId xmlns:a16="http://schemas.microsoft.com/office/drawing/2014/main" id="{4D87F7B2-AA36-4B58-BC2C-1BBA135E8B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ED82112C-CB86-473F-B094-23379EC0FF38}"/>
              </a:ext>
            </a:extLst>
          </p:cNvPr>
          <p:cNvGraphicFramePr>
            <a:graphicFrameLocks noGrp="1"/>
          </p:cNvGraphicFramePr>
          <p:nvPr>
            <p:ph idx="1"/>
            <p:extLst>
              <p:ext uri="{D42A27DB-BD31-4B8C-83A1-F6EECF244321}">
                <p14:modId xmlns:p14="http://schemas.microsoft.com/office/powerpoint/2010/main" val="1323714562"/>
              </p:ext>
            </p:extLst>
          </p:nvPr>
        </p:nvGraphicFramePr>
        <p:xfrm>
          <a:off x="643466" y="643467"/>
          <a:ext cx="10900477" cy="3619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2403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US"/>
              <a:t>Contact Us</a:t>
            </a:r>
          </a:p>
        </p:txBody>
      </p:sp>
      <p:graphicFrame>
        <p:nvGraphicFramePr>
          <p:cNvPr id="5" name="Content Placeholder 2">
            <a:extLst>
              <a:ext uri="{FF2B5EF4-FFF2-40B4-BE49-F238E27FC236}">
                <a16:creationId xmlns:a16="http://schemas.microsoft.com/office/drawing/2014/main" id="{614DC7C5-168A-40D0-90D8-9E8A96C993EF}"/>
              </a:ext>
            </a:extLst>
          </p:cNvPr>
          <p:cNvGraphicFramePr>
            <a:graphicFrameLocks noGrp="1"/>
          </p:cNvGraphicFramePr>
          <p:nvPr>
            <p:ph idx="1"/>
            <p:extLst>
              <p:ext uri="{D42A27DB-BD31-4B8C-83A1-F6EECF244321}">
                <p14:modId xmlns:p14="http://schemas.microsoft.com/office/powerpoint/2010/main" val="3154118340"/>
              </p:ext>
            </p:extLst>
          </p:nvPr>
        </p:nvGraphicFramePr>
        <p:xfrm>
          <a:off x="707923" y="2098515"/>
          <a:ext cx="11017045" cy="37418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236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Needs of Collection Development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6891508"/>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5484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Evidence-Based Collection Assessment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82525114"/>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772886" y="6279009"/>
            <a:ext cx="11052646" cy="338554"/>
          </a:xfrm>
          <a:prstGeom prst="rect">
            <a:avLst/>
          </a:prstGeom>
          <a:noFill/>
        </p:spPr>
        <p:txBody>
          <a:bodyPr wrap="square" rtlCol="0">
            <a:spAutoFit/>
          </a:bodyPr>
          <a:lstStyle/>
          <a:p>
            <a:r>
              <a:rPr lang="en-US" sz="1600" dirty="0">
                <a:solidFill>
                  <a:schemeClr val="bg1">
                    <a:lumMod val="85000"/>
                  </a:schemeClr>
                </a:solidFill>
              </a:rPr>
              <a:t>Johnson, P. (2009). </a:t>
            </a:r>
            <a:r>
              <a:rPr lang="en-US" sz="1600" i="1" dirty="0">
                <a:solidFill>
                  <a:schemeClr val="bg1">
                    <a:lumMod val="85000"/>
                  </a:schemeClr>
                </a:solidFill>
              </a:rPr>
              <a:t>Fundamentals of collection development and management</a:t>
            </a:r>
            <a:r>
              <a:rPr lang="en-US" sz="1600" dirty="0">
                <a:solidFill>
                  <a:schemeClr val="bg1">
                    <a:lumMod val="85000"/>
                  </a:schemeClr>
                </a:solidFill>
              </a:rPr>
              <a:t>. Chicago Ill.: American Library Association.</a:t>
            </a:r>
          </a:p>
        </p:txBody>
      </p:sp>
    </p:spTree>
    <p:extLst>
      <p:ext uri="{BB962C8B-B14F-4D97-AF65-F5344CB8AC3E}">
        <p14:creationId xmlns:p14="http://schemas.microsoft.com/office/powerpoint/2010/main" val="3045128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Frustrations With Collection Assessments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8762331"/>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4772" y="6388191"/>
            <a:ext cx="11052646" cy="338554"/>
          </a:xfrm>
          <a:prstGeom prst="rect">
            <a:avLst/>
          </a:prstGeom>
          <a:noFill/>
        </p:spPr>
        <p:txBody>
          <a:bodyPr wrap="square" rtlCol="0">
            <a:spAutoFit/>
          </a:bodyPr>
          <a:lstStyle/>
          <a:p>
            <a:r>
              <a:rPr lang="en-US" sz="1600" dirty="0">
                <a:solidFill>
                  <a:schemeClr val="bg1">
                    <a:lumMod val="85000"/>
                  </a:schemeClr>
                </a:solidFill>
              </a:rPr>
              <a:t>Harker, Karen and Janette Klein (2016).  </a:t>
            </a:r>
            <a:r>
              <a:rPr lang="en-US" sz="1600" i="1" dirty="0">
                <a:solidFill>
                  <a:schemeClr val="bg1">
                    <a:lumMod val="85000"/>
                  </a:schemeClr>
                </a:solidFill>
              </a:rPr>
              <a:t>Collection Assessment</a:t>
            </a:r>
            <a:r>
              <a:rPr lang="en-US" sz="1600" dirty="0">
                <a:solidFill>
                  <a:schemeClr val="bg1">
                    <a:lumMod val="85000"/>
                  </a:schemeClr>
                </a:solidFill>
              </a:rPr>
              <a:t>. SPEC Kit #352.  Washington, DC : Association of Research Libraries.</a:t>
            </a:r>
          </a:p>
        </p:txBody>
      </p:sp>
    </p:spTree>
    <p:extLst>
      <p:ext uri="{BB962C8B-B14F-4D97-AF65-F5344CB8AC3E}">
        <p14:creationId xmlns:p14="http://schemas.microsoft.com/office/powerpoint/2010/main" val="1245027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lstStyle/>
          <a:p>
            <a:r>
              <a:rPr lang="en-US"/>
              <a:t>Collection Management at UNT Libraries From 2015</a:t>
            </a:r>
            <a:endParaRPr lang="en-US" dirty="0"/>
          </a:p>
        </p:txBody>
      </p:sp>
      <p:graphicFrame>
        <p:nvGraphicFramePr>
          <p:cNvPr id="4" name="Content Placeholder 3">
            <a:extLst>
              <a:ext uri="{FF2B5EF4-FFF2-40B4-BE49-F238E27FC236}">
                <a16:creationId xmlns:a16="http://schemas.microsoft.com/office/drawing/2014/main" id="{C50F540A-B977-4873-9B7A-CCC1B47DDC3F}"/>
              </a:ext>
            </a:extLst>
          </p:cNvPr>
          <p:cNvGraphicFramePr>
            <a:graphicFrameLocks noGrp="1"/>
          </p:cNvGraphicFramePr>
          <p:nvPr>
            <p:ph idx="1"/>
            <p:extLst>
              <p:ext uri="{D42A27DB-BD31-4B8C-83A1-F6EECF244321}">
                <p14:modId xmlns:p14="http://schemas.microsoft.com/office/powerpoint/2010/main" val="3842407007"/>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5536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9E80720-23E6-4B89-B77E-04A7689F1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D1D3CA1-3EB6-41F3-A419-8424B56BE6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Title 4"/>
          <p:cNvSpPr>
            <a:spLocks noGrp="1"/>
          </p:cNvSpPr>
          <p:nvPr>
            <p:ph type="title"/>
          </p:nvPr>
        </p:nvSpPr>
        <p:spPr>
          <a:xfrm>
            <a:off x="1066800" y="5252936"/>
            <a:ext cx="10058400" cy="1028715"/>
          </a:xfrm>
        </p:spPr>
        <p:txBody>
          <a:bodyPr>
            <a:normAutofit/>
          </a:bodyPr>
          <a:lstStyle/>
          <a:p>
            <a:pPr algn="ctr"/>
            <a:r>
              <a:rPr lang="en-US" sz="4400">
                <a:solidFill>
                  <a:srgbClr val="FFFFFF"/>
                </a:solidFill>
              </a:rPr>
              <a:t>Subject-Based Collections at UNT Libraries</a:t>
            </a:r>
          </a:p>
        </p:txBody>
      </p:sp>
      <p:sp>
        <p:nvSpPr>
          <p:cNvPr id="17" name="Rectangle 16">
            <a:extLst>
              <a:ext uri="{FF2B5EF4-FFF2-40B4-BE49-F238E27FC236}">
                <a16:creationId xmlns:a16="http://schemas.microsoft.com/office/drawing/2014/main" id="{4D87F7B2-AA36-4B58-BC2C-1BBA135E8B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2" name="Content Placeholder 5">
            <a:extLst>
              <a:ext uri="{FF2B5EF4-FFF2-40B4-BE49-F238E27FC236}">
                <a16:creationId xmlns:a16="http://schemas.microsoft.com/office/drawing/2014/main" id="{39CA6FD7-1962-46CA-9375-39C4D6103362}"/>
              </a:ext>
            </a:extLst>
          </p:cNvPr>
          <p:cNvGraphicFramePr>
            <a:graphicFrameLocks noGrp="1"/>
          </p:cNvGraphicFramePr>
          <p:nvPr>
            <p:ph idx="1"/>
            <p:extLst>
              <p:ext uri="{D42A27DB-BD31-4B8C-83A1-F6EECF244321}">
                <p14:modId xmlns:p14="http://schemas.microsoft.com/office/powerpoint/2010/main" val="2384103900"/>
              </p:ext>
            </p:extLst>
          </p:nvPr>
        </p:nvGraphicFramePr>
        <p:xfrm>
          <a:off x="643466" y="643466"/>
          <a:ext cx="10900477" cy="40331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3192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Collection Evaluation at UNT Libraries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0419434"/>
              </p:ext>
            </p:extLst>
          </p:nvPr>
        </p:nvGraphicFramePr>
        <p:xfrm>
          <a:off x="169232" y="1845734"/>
          <a:ext cx="6600057" cy="33950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933064" y="2358366"/>
            <a:ext cx="5022376" cy="2308324"/>
          </a:xfrm>
          <a:prstGeom prst="rect">
            <a:avLst/>
          </a:prstGeom>
          <a:noFill/>
        </p:spPr>
        <p:txBody>
          <a:bodyPr wrap="square" rtlCol="0">
            <a:spAutoFit/>
          </a:bodyPr>
          <a:lstStyle/>
          <a:p>
            <a:pPr lvl="0"/>
            <a:r>
              <a:rPr lang="en-US" sz="3600" i="1" dirty="0"/>
              <a:t>How </a:t>
            </a:r>
            <a:r>
              <a:rPr lang="en-US" sz="3600" b="1" i="1" dirty="0">
                <a:solidFill>
                  <a:schemeClr val="accent2"/>
                </a:solidFill>
              </a:rPr>
              <a:t>well</a:t>
            </a:r>
            <a:r>
              <a:rPr lang="en-US" sz="3600" i="1" dirty="0"/>
              <a:t> does the collection </a:t>
            </a:r>
            <a:r>
              <a:rPr lang="en-US" sz="3600" b="1" i="1" dirty="0">
                <a:solidFill>
                  <a:schemeClr val="accent2"/>
                </a:solidFill>
              </a:rPr>
              <a:t>meet the needs</a:t>
            </a:r>
            <a:r>
              <a:rPr lang="en-US" sz="3600" i="1" dirty="0">
                <a:solidFill>
                  <a:schemeClr val="accent2"/>
                </a:solidFill>
              </a:rPr>
              <a:t> </a:t>
            </a:r>
            <a:r>
              <a:rPr lang="en-US" sz="3600" i="1" dirty="0"/>
              <a:t>of those </a:t>
            </a:r>
            <a:r>
              <a:rPr lang="en-US" sz="3600" b="1" i="1" dirty="0">
                <a:solidFill>
                  <a:schemeClr val="accent2"/>
                </a:solidFill>
              </a:rPr>
              <a:t>interested</a:t>
            </a:r>
            <a:r>
              <a:rPr lang="en-US" sz="3600" i="1" dirty="0"/>
              <a:t> in this subject?*</a:t>
            </a:r>
            <a:endParaRPr lang="en-US" sz="3600" dirty="0"/>
          </a:p>
        </p:txBody>
      </p:sp>
    </p:spTree>
    <p:extLst>
      <p:ext uri="{BB962C8B-B14F-4D97-AF65-F5344CB8AC3E}">
        <p14:creationId xmlns:p14="http://schemas.microsoft.com/office/powerpoint/2010/main" val="285139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 Contents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7272042"/>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58879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63B2535-AB30-4FBA-8D3B-BE8218C2F9E2}"/>
              </a:ext>
            </a:extLst>
          </p:cNvPr>
          <p:cNvSpPr>
            <a:spLocks noGrp="1"/>
          </p:cNvSpPr>
          <p:nvPr>
            <p:ph type="title"/>
          </p:nvPr>
        </p:nvSpPr>
        <p:spPr/>
        <p:txBody>
          <a:bodyPr/>
          <a:lstStyle/>
          <a:p>
            <a:r>
              <a:rPr lang="en-US" dirty="0"/>
              <a:t>…Now what?</a:t>
            </a:r>
          </a:p>
        </p:txBody>
      </p:sp>
      <p:sp>
        <p:nvSpPr>
          <p:cNvPr id="2" name="Text Placeholder 1">
            <a:extLst>
              <a:ext uri="{FF2B5EF4-FFF2-40B4-BE49-F238E27FC236}">
                <a16:creationId xmlns:a16="http://schemas.microsoft.com/office/drawing/2014/main" id="{0B09D57D-B2CB-4839-81F9-617D9AEBA892}"/>
              </a:ext>
            </a:extLst>
          </p:cNvPr>
          <p:cNvSpPr>
            <a:spLocks noGrp="1"/>
          </p:cNvSpPr>
          <p:nvPr>
            <p:ph type="body" idx="1"/>
          </p:nvPr>
        </p:nvSpPr>
        <p:spPr/>
        <p:txBody>
          <a:bodyPr/>
          <a:lstStyle/>
          <a:p>
            <a:r>
              <a:rPr lang="en-US" dirty="0"/>
              <a:t>Putting the evaluations to good use</a:t>
            </a:r>
          </a:p>
        </p:txBody>
      </p:sp>
    </p:spTree>
    <p:extLst>
      <p:ext uri="{BB962C8B-B14F-4D97-AF65-F5344CB8AC3E}">
        <p14:creationId xmlns:p14="http://schemas.microsoft.com/office/powerpoint/2010/main" val="299429813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TotalTime>
  <Words>1876</Words>
  <Application>Microsoft Office PowerPoint</Application>
  <PresentationFormat>Widescreen</PresentationFormat>
  <Paragraphs>169</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Calibri</vt:lpstr>
      <vt:lpstr>Calibri Light</vt:lpstr>
      <vt:lpstr>Retrospect</vt:lpstr>
      <vt:lpstr>The collection assessment is done…now what?</vt:lpstr>
      <vt:lpstr>Information Needs of Collection Development</vt:lpstr>
      <vt:lpstr>Evidence-Based Collection Assessment</vt:lpstr>
      <vt:lpstr>Frustrations With Collection Assessments</vt:lpstr>
      <vt:lpstr>Collection Management at UNT Libraries From 2015</vt:lpstr>
      <vt:lpstr>Subject-Based Collections at UNT Libraries</vt:lpstr>
      <vt:lpstr>Collection Evaluation at UNT Libraries</vt:lpstr>
      <vt:lpstr>Report Contents</vt:lpstr>
      <vt:lpstr>…Now what?</vt:lpstr>
      <vt:lpstr>Collection Enhancements at UNT Libraries</vt:lpstr>
      <vt:lpstr>Enhancement Process</vt:lpstr>
      <vt:lpstr>Enhancement of Engineering</vt:lpstr>
      <vt:lpstr>Enhancement of Education &amp; Learning Technology</vt:lpstr>
      <vt:lpstr>Enhancement of Ethnic Studies</vt:lpstr>
      <vt:lpstr>Limitations</vt:lpstr>
      <vt:lpstr>Future Directions</vt:lpstr>
      <vt:lpstr>Conclusion</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collection assessment is done…now what?</dc:title>
  <dc:creator>Karen Harker</dc:creator>
  <cp:lastModifiedBy>Harker, Karen</cp:lastModifiedBy>
  <cp:revision>17</cp:revision>
  <dcterms:created xsi:type="dcterms:W3CDTF">2018-11-23T20:47:27Z</dcterms:created>
  <dcterms:modified xsi:type="dcterms:W3CDTF">2018-11-30T14:23:22Z</dcterms:modified>
</cp:coreProperties>
</file>