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17" r:id="rId2"/>
    <p:sldMasterId id="2147483738" r:id="rId3"/>
    <p:sldMasterId id="2147483759" r:id="rId4"/>
  </p:sldMasterIdLst>
  <p:notesMasterIdLst>
    <p:notesMasterId r:id="rId26"/>
  </p:notesMasterIdLst>
  <p:sldIdLst>
    <p:sldId id="268" r:id="rId5"/>
    <p:sldId id="303" r:id="rId6"/>
    <p:sldId id="269" r:id="rId7"/>
    <p:sldId id="270" r:id="rId8"/>
    <p:sldId id="271" r:id="rId9"/>
    <p:sldId id="264" r:id="rId10"/>
    <p:sldId id="265" r:id="rId11"/>
    <p:sldId id="302" r:id="rId12"/>
    <p:sldId id="300" r:id="rId13"/>
    <p:sldId id="299" r:id="rId14"/>
    <p:sldId id="289" r:id="rId15"/>
    <p:sldId id="290" r:id="rId16"/>
    <p:sldId id="291" r:id="rId17"/>
    <p:sldId id="292" r:id="rId18"/>
    <p:sldId id="293" r:id="rId19"/>
    <p:sldId id="294" r:id="rId20"/>
    <p:sldId id="295" r:id="rId21"/>
    <p:sldId id="296" r:id="rId22"/>
    <p:sldId id="298" r:id="rId23"/>
    <p:sldId id="301"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Wolff-Eisenberg" initials="CW"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6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16" autoAdjust="0"/>
    <p:restoredTop sz="69273" autoAdjust="0"/>
  </p:normalViewPr>
  <p:slideViewPr>
    <p:cSldViewPr snapToGrid="0">
      <p:cViewPr varScale="1">
        <p:scale>
          <a:sx n="60" d="100"/>
          <a:sy n="60" d="100"/>
        </p:scale>
        <p:origin x="73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wolff\Documents\EBLIP%20Copy%20of%20Means%20for%20PP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cwolff\Documents\EBLIP%20Copy%20of%20Means%20for%20PPT.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cwolff\Documents\EBLIP%20Copy%20of%20Means%20for%20PPT.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cwolff\Documents\EBLIP%20Copy%20of%20Means%20for%20PPT.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cwolff\Documents\EBLIP%20Copy%20of%20Means%20for%20PPT.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cwolff\Documents\EBLIP%20Copy%20of%20Means%20for%20PPT.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cwolff\Documents\EBLIP%20Copy%20of%20Means%20for%20PP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ROL!$C$1</c:f>
              <c:strCache>
                <c:ptCount val="1"/>
                <c:pt idx="0">
                  <c:v>Domestic</c:v>
                </c:pt>
              </c:strCache>
            </c:strRef>
          </c:tx>
          <c:spPr>
            <a:solidFill>
              <a:srgbClr val="E94F3C"/>
            </a:solidFill>
            <a:ln>
              <a:noFill/>
            </a:ln>
            <a:effectLst/>
          </c:spPr>
          <c:invertIfNegative val="0"/>
          <c:cat>
            <c:strRef>
              <c:f>ROL!$B$2:$B$3</c:f>
              <c:strCache>
                <c:ptCount val="2"/>
                <c:pt idx="0">
                  <c:v>The library stores, organizes, and keeps track of books, articles, data, images, or other resources</c:v>
                </c:pt>
                <c:pt idx="1">
                  <c:v>The library pays for resources that I need for my coursework or research projects, from academic journals to books to electronic databases</c:v>
                </c:pt>
              </c:strCache>
            </c:strRef>
          </c:cat>
          <c:val>
            <c:numRef>
              <c:f>ROL!$C$2:$C$3</c:f>
              <c:numCache>
                <c:formatCode>General</c:formatCode>
                <c:ptCount val="2"/>
                <c:pt idx="0">
                  <c:v>4.3375474083438696</c:v>
                </c:pt>
                <c:pt idx="1">
                  <c:v>4.8101910828025476</c:v>
                </c:pt>
              </c:numCache>
            </c:numRef>
          </c:val>
        </c:ser>
        <c:ser>
          <c:idx val="1"/>
          <c:order val="1"/>
          <c:tx>
            <c:strRef>
              <c:f>ROL!$D$1</c:f>
              <c:strCache>
                <c:ptCount val="1"/>
                <c:pt idx="0">
                  <c:v>International</c:v>
                </c:pt>
              </c:strCache>
            </c:strRef>
          </c:tx>
          <c:spPr>
            <a:solidFill>
              <a:srgbClr val="546D89"/>
            </a:solidFill>
            <a:ln>
              <a:noFill/>
            </a:ln>
            <a:effectLst/>
          </c:spPr>
          <c:invertIfNegative val="0"/>
          <c:cat>
            <c:strRef>
              <c:f>ROL!$B$2:$B$3</c:f>
              <c:strCache>
                <c:ptCount val="2"/>
                <c:pt idx="0">
                  <c:v>The library stores, organizes, and keeps track of books, articles, data, images, or other resources</c:v>
                </c:pt>
                <c:pt idx="1">
                  <c:v>The library pays for resources that I need for my coursework or research projects, from academic journals to books to electronic databases</c:v>
                </c:pt>
              </c:strCache>
            </c:strRef>
          </c:cat>
          <c:val>
            <c:numRef>
              <c:f>ROL!$D$2:$D$3</c:f>
              <c:numCache>
                <c:formatCode>General</c:formatCode>
                <c:ptCount val="2"/>
                <c:pt idx="0">
                  <c:v>4.1502057613168706</c:v>
                </c:pt>
                <c:pt idx="1">
                  <c:v>4.5071574642126802</c:v>
                </c:pt>
              </c:numCache>
            </c:numRef>
          </c:val>
        </c:ser>
        <c:dLbls>
          <c:showLegendKey val="0"/>
          <c:showVal val="0"/>
          <c:showCatName val="0"/>
          <c:showSerName val="0"/>
          <c:showPercent val="0"/>
          <c:showBubbleSize val="0"/>
        </c:dLbls>
        <c:gapWidth val="219"/>
        <c:axId val="522916544"/>
        <c:axId val="522916936"/>
      </c:barChart>
      <c:catAx>
        <c:axId val="52291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22916936"/>
        <c:crosses val="autoZero"/>
        <c:auto val="1"/>
        <c:lblAlgn val="ctr"/>
        <c:lblOffset val="100"/>
        <c:noMultiLvlLbl val="0"/>
      </c:catAx>
      <c:valAx>
        <c:axId val="522916936"/>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22916544"/>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ROL!$C$5</c:f>
              <c:strCache>
                <c:ptCount val="1"/>
                <c:pt idx="0">
                  <c:v>Domestic</c:v>
                </c:pt>
              </c:strCache>
            </c:strRef>
          </c:tx>
          <c:spPr>
            <a:solidFill>
              <a:srgbClr val="E94F3C"/>
            </a:solidFill>
            <a:ln>
              <a:noFill/>
            </a:ln>
            <a:effectLst/>
          </c:spPr>
          <c:invertIfNegative val="0"/>
          <c:cat>
            <c:strRef>
              <c:f>ROL!$B$6:$B$9</c:f>
              <c:strCache>
                <c:ptCount val="4"/>
                <c:pt idx="0">
                  <c:v>The library supports and facilitates my learning or studying activities</c:v>
                </c:pt>
                <c:pt idx="1">
                  <c:v>Librarians or library staff provide assistance or guidance on managing citations of books, articles, data, images, or websites for coursework or research projects (such as for a bibliography, works cited, or index section)</c:v>
                </c:pt>
                <c:pt idx="2">
                  <c:v>Librarians or library staff provide assistance or guidance on using information ethically (such as to avoid plagiarism)</c:v>
                </c:pt>
                <c:pt idx="3">
                  <c:v>Librarians or library staff provide assistance or guidance with managing data or datasets</c:v>
                </c:pt>
              </c:strCache>
            </c:strRef>
          </c:cat>
          <c:val>
            <c:numRef>
              <c:f>ROL!$C$6:$C$9</c:f>
              <c:numCache>
                <c:formatCode>General</c:formatCode>
                <c:ptCount val="4"/>
                <c:pt idx="0">
                  <c:v>3.8692893401015231</c:v>
                </c:pt>
                <c:pt idx="1">
                  <c:v>3.4454314720812178</c:v>
                </c:pt>
                <c:pt idx="2">
                  <c:v>3.28826530612245</c:v>
                </c:pt>
                <c:pt idx="3">
                  <c:v>3.110687022900763</c:v>
                </c:pt>
              </c:numCache>
            </c:numRef>
          </c:val>
        </c:ser>
        <c:ser>
          <c:idx val="1"/>
          <c:order val="1"/>
          <c:tx>
            <c:strRef>
              <c:f>ROL!$D$5</c:f>
              <c:strCache>
                <c:ptCount val="1"/>
                <c:pt idx="0">
                  <c:v>International</c:v>
                </c:pt>
              </c:strCache>
            </c:strRef>
          </c:tx>
          <c:spPr>
            <a:solidFill>
              <a:srgbClr val="546D89"/>
            </a:solidFill>
            <a:ln>
              <a:noFill/>
            </a:ln>
            <a:effectLst/>
          </c:spPr>
          <c:invertIfNegative val="0"/>
          <c:cat>
            <c:strRef>
              <c:f>ROL!$B$6:$B$9</c:f>
              <c:strCache>
                <c:ptCount val="4"/>
                <c:pt idx="0">
                  <c:v>The library supports and facilitates my learning or studying activities</c:v>
                </c:pt>
                <c:pt idx="1">
                  <c:v>Librarians or library staff provide assistance or guidance on managing citations of books, articles, data, images, or websites for coursework or research projects (such as for a bibliography, works cited, or index section)</c:v>
                </c:pt>
                <c:pt idx="2">
                  <c:v>Librarians or library staff provide assistance or guidance on using information ethically (such as to avoid plagiarism)</c:v>
                </c:pt>
                <c:pt idx="3">
                  <c:v>Librarians or library staff provide assistance or guidance with managing data or datasets</c:v>
                </c:pt>
              </c:strCache>
            </c:strRef>
          </c:cat>
          <c:val>
            <c:numRef>
              <c:f>ROL!$D$6:$D$9</c:f>
              <c:numCache>
                <c:formatCode>General</c:formatCode>
                <c:ptCount val="4"/>
                <c:pt idx="0">
                  <c:v>4.0184426229508201</c:v>
                </c:pt>
                <c:pt idx="1">
                  <c:v>3.7131147540983611</c:v>
                </c:pt>
                <c:pt idx="2">
                  <c:v>3.6782786885245891</c:v>
                </c:pt>
                <c:pt idx="3">
                  <c:v>3.520576131687243</c:v>
                </c:pt>
              </c:numCache>
            </c:numRef>
          </c:val>
        </c:ser>
        <c:dLbls>
          <c:showLegendKey val="0"/>
          <c:showVal val="0"/>
          <c:showCatName val="0"/>
          <c:showSerName val="0"/>
          <c:showPercent val="0"/>
          <c:showBubbleSize val="0"/>
        </c:dLbls>
        <c:gapWidth val="219"/>
        <c:axId val="522913408"/>
        <c:axId val="398841568"/>
      </c:barChart>
      <c:catAx>
        <c:axId val="52291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98841568"/>
        <c:crosses val="autoZero"/>
        <c:auto val="1"/>
        <c:lblAlgn val="ctr"/>
        <c:lblOffset val="100"/>
        <c:noMultiLvlLbl val="0"/>
      </c:catAx>
      <c:valAx>
        <c:axId val="398841568"/>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2291340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solidFill>
        <a:srgbClr val="414042"/>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912146283796602E-2"/>
          <c:y val="3.5005298307846898E-2"/>
          <c:w val="0.94979485820371801"/>
          <c:h val="0.67313119224401996"/>
        </c:manualLayout>
      </c:layout>
      <c:barChart>
        <c:barDir val="col"/>
        <c:grouping val="clustered"/>
        <c:varyColors val="0"/>
        <c:ser>
          <c:idx val="0"/>
          <c:order val="0"/>
          <c:tx>
            <c:strRef>
              <c:f>'RP2'!$C$3</c:f>
              <c:strCache>
                <c:ptCount val="1"/>
                <c:pt idx="0">
                  <c:v>Domestic</c:v>
                </c:pt>
              </c:strCache>
            </c:strRef>
          </c:tx>
          <c:spPr>
            <a:solidFill>
              <a:srgbClr val="E94F3C"/>
            </a:solidFill>
            <a:ln>
              <a:noFill/>
            </a:ln>
            <a:effectLst/>
          </c:spPr>
          <c:invertIfNegative val="0"/>
          <c:cat>
            <c:strRef>
              <c:f>'RP2'!$B$4:$B$8</c:f>
              <c:strCache>
                <c:ptCount val="5"/>
                <c:pt idx="0">
                  <c:v>Conduct or complete your own original research project </c:v>
                </c:pt>
                <c:pt idx="1">
                  <c:v>Collaborate on an original research project with one or more faculty advisors, instructors, or professors </c:v>
                </c:pt>
                <c:pt idx="2">
                  <c:v>Collaborate on an original research project with one or more undergraduate students </c:v>
                </c:pt>
                <c:pt idx="3">
                  <c:v>Collaborate on an original research project with one or more graduate students </c:v>
                </c:pt>
                <c:pt idx="4">
                  <c:v>Be employed or receive college or university credit as a research assistant </c:v>
                </c:pt>
              </c:strCache>
            </c:strRef>
          </c:cat>
          <c:val>
            <c:numRef>
              <c:f>'RP2'!$C$4:$C$8</c:f>
              <c:numCache>
                <c:formatCode>General</c:formatCode>
                <c:ptCount val="5"/>
                <c:pt idx="0">
                  <c:v>5.9349489795918364</c:v>
                </c:pt>
                <c:pt idx="1">
                  <c:v>5.4349489795918364</c:v>
                </c:pt>
                <c:pt idx="2">
                  <c:v>3.37627551020408</c:v>
                </c:pt>
                <c:pt idx="3">
                  <c:v>4.8480204342273314</c:v>
                </c:pt>
                <c:pt idx="4">
                  <c:v>4.6560509554140097</c:v>
                </c:pt>
              </c:numCache>
            </c:numRef>
          </c:val>
        </c:ser>
        <c:ser>
          <c:idx val="1"/>
          <c:order val="1"/>
          <c:tx>
            <c:strRef>
              <c:f>'RP2'!$D$3</c:f>
              <c:strCache>
                <c:ptCount val="1"/>
                <c:pt idx="0">
                  <c:v>International</c:v>
                </c:pt>
              </c:strCache>
            </c:strRef>
          </c:tx>
          <c:spPr>
            <a:solidFill>
              <a:srgbClr val="546D89"/>
            </a:solidFill>
            <a:ln>
              <a:noFill/>
            </a:ln>
            <a:effectLst/>
          </c:spPr>
          <c:invertIfNegative val="0"/>
          <c:cat>
            <c:strRef>
              <c:f>'RP2'!$B$4:$B$8</c:f>
              <c:strCache>
                <c:ptCount val="5"/>
                <c:pt idx="0">
                  <c:v>Conduct or complete your own original research project </c:v>
                </c:pt>
                <c:pt idx="1">
                  <c:v>Collaborate on an original research project with one or more faculty advisors, instructors, or professors </c:v>
                </c:pt>
                <c:pt idx="2">
                  <c:v>Collaborate on an original research project with one or more undergraduate students </c:v>
                </c:pt>
                <c:pt idx="3">
                  <c:v>Collaborate on an original research project with one or more graduate students </c:v>
                </c:pt>
                <c:pt idx="4">
                  <c:v>Be employed or receive college or university credit as a research assistant </c:v>
                </c:pt>
              </c:strCache>
            </c:strRef>
          </c:cat>
          <c:val>
            <c:numRef>
              <c:f>'RP2'!$D$4:$D$8</c:f>
              <c:numCache>
                <c:formatCode>General</c:formatCode>
                <c:ptCount val="5"/>
                <c:pt idx="0">
                  <c:v>6.2061855670103068</c:v>
                </c:pt>
                <c:pt idx="1">
                  <c:v>6.0123966942148783</c:v>
                </c:pt>
                <c:pt idx="2">
                  <c:v>4.2727272727272716</c:v>
                </c:pt>
                <c:pt idx="3">
                  <c:v>5.4648760330578492</c:v>
                </c:pt>
                <c:pt idx="4">
                  <c:v>5.5154639175257714</c:v>
                </c:pt>
              </c:numCache>
            </c:numRef>
          </c:val>
        </c:ser>
        <c:dLbls>
          <c:showLegendKey val="0"/>
          <c:showVal val="0"/>
          <c:showCatName val="0"/>
          <c:showSerName val="0"/>
          <c:showPercent val="0"/>
          <c:showBubbleSize val="0"/>
        </c:dLbls>
        <c:gapWidth val="219"/>
        <c:axId val="398836472"/>
        <c:axId val="398836864"/>
      </c:barChart>
      <c:catAx>
        <c:axId val="398836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98836864"/>
        <c:crosses val="autoZero"/>
        <c:auto val="1"/>
        <c:lblAlgn val="ctr"/>
        <c:lblOffset val="100"/>
        <c:noMultiLvlLbl val="0"/>
      </c:catAx>
      <c:valAx>
        <c:axId val="398836864"/>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98836472"/>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solidFill>
        <a:srgbClr val="414042"/>
      </a:solid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'RP3'!$C$6</c:f>
              <c:strCache>
                <c:ptCount val="1"/>
                <c:pt idx="0">
                  <c:v>Domestic</c:v>
                </c:pt>
              </c:strCache>
            </c:strRef>
          </c:tx>
          <c:spPr>
            <a:solidFill>
              <a:srgbClr val="E94F3C"/>
            </a:solidFill>
            <a:ln>
              <a:noFill/>
            </a:ln>
            <a:effectLst/>
          </c:spPr>
          <c:invertIfNegative val="0"/>
          <c:cat>
            <c:strRef>
              <c:f>'RP3'!$B$7:$B$8</c:f>
              <c:strCache>
                <c:ptCount val="2"/>
                <c:pt idx="0">
                  <c:v>Yes</c:v>
                </c:pt>
                <c:pt idx="1">
                  <c:v>No</c:v>
                </c:pt>
              </c:strCache>
            </c:strRef>
          </c:cat>
          <c:val>
            <c:numRef>
              <c:f>'RP3'!$C$7:$C$8</c:f>
              <c:numCache>
                <c:formatCode>0.00%</c:formatCode>
                <c:ptCount val="2"/>
                <c:pt idx="0">
                  <c:v>0.31330000000000002</c:v>
                </c:pt>
                <c:pt idx="1">
                  <c:v>0.68669999999999998</c:v>
                </c:pt>
              </c:numCache>
            </c:numRef>
          </c:val>
        </c:ser>
        <c:ser>
          <c:idx val="1"/>
          <c:order val="1"/>
          <c:tx>
            <c:strRef>
              <c:f>'RP3'!$D$6</c:f>
              <c:strCache>
                <c:ptCount val="1"/>
                <c:pt idx="0">
                  <c:v>International</c:v>
                </c:pt>
              </c:strCache>
            </c:strRef>
          </c:tx>
          <c:spPr>
            <a:solidFill>
              <a:srgbClr val="546D89"/>
            </a:solidFill>
            <a:ln>
              <a:noFill/>
            </a:ln>
            <a:effectLst/>
          </c:spPr>
          <c:invertIfNegative val="0"/>
          <c:cat>
            <c:strRef>
              <c:f>'RP3'!$B$7:$B$8</c:f>
              <c:strCache>
                <c:ptCount val="2"/>
                <c:pt idx="0">
                  <c:v>Yes</c:v>
                </c:pt>
                <c:pt idx="1">
                  <c:v>No</c:v>
                </c:pt>
              </c:strCache>
            </c:strRef>
          </c:cat>
          <c:val>
            <c:numRef>
              <c:f>'RP3'!$D$7:$D$8</c:f>
              <c:numCache>
                <c:formatCode>0.00%</c:formatCode>
                <c:ptCount val="2"/>
                <c:pt idx="0">
                  <c:v>0.25569999999999998</c:v>
                </c:pt>
                <c:pt idx="1">
                  <c:v>0.74429999999999996</c:v>
                </c:pt>
              </c:numCache>
            </c:numRef>
          </c:val>
        </c:ser>
        <c:dLbls>
          <c:showLegendKey val="0"/>
          <c:showVal val="0"/>
          <c:showCatName val="0"/>
          <c:showSerName val="0"/>
          <c:showPercent val="0"/>
          <c:showBubbleSize val="0"/>
        </c:dLbls>
        <c:gapWidth val="219"/>
        <c:axId val="398841176"/>
        <c:axId val="398842352"/>
      </c:barChart>
      <c:catAx>
        <c:axId val="398841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98842352"/>
        <c:crosses val="autoZero"/>
        <c:auto val="1"/>
        <c:lblAlgn val="ctr"/>
        <c:lblOffset val="100"/>
        <c:noMultiLvlLbl val="0"/>
      </c:catAx>
      <c:valAx>
        <c:axId val="39884235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9884117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solidFill>
        <a:srgbClr val="414042"/>
      </a:solid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912146283796602E-2"/>
          <c:y val="3.5005298307846898E-2"/>
          <c:w val="0.94979485820371801"/>
          <c:h val="0.62963516634810002"/>
        </c:manualLayout>
      </c:layout>
      <c:barChart>
        <c:barDir val="col"/>
        <c:grouping val="clustered"/>
        <c:varyColors val="0"/>
        <c:ser>
          <c:idx val="0"/>
          <c:order val="0"/>
          <c:tx>
            <c:strRef>
              <c:f>'RP4'!$C$2</c:f>
              <c:strCache>
                <c:ptCount val="1"/>
                <c:pt idx="0">
                  <c:v>Domestic</c:v>
                </c:pt>
              </c:strCache>
            </c:strRef>
          </c:tx>
          <c:spPr>
            <a:solidFill>
              <a:srgbClr val="E94F3C"/>
            </a:solidFill>
            <a:ln>
              <a:noFill/>
            </a:ln>
            <a:effectLst/>
          </c:spPr>
          <c:invertIfNegative val="0"/>
          <c:cat>
            <c:strRef>
              <c:f>'RP4'!$B$3:$B$8</c:f>
              <c:strCache>
                <c:ptCount val="6"/>
                <c:pt idx="0">
                  <c:v>Locating academic sources of information</c:v>
                </c:pt>
                <c:pt idx="1">
                  <c:v>Generating hypotheses</c:v>
                </c:pt>
                <c:pt idx="2">
                  <c:v>Analyzing data, media, images or other primary source materials</c:v>
                </c:pt>
                <c:pt idx="3">
                  <c:v>Managing data, media, images or other primary source materials</c:v>
                </c:pt>
                <c:pt idx="4">
                  <c:v>Preserving data, media, images or other primary source materials for the long-term</c:v>
                </c:pt>
                <c:pt idx="5">
                  <c:v>Writing and submitting grant applications or other funding proposals</c:v>
                </c:pt>
              </c:strCache>
            </c:strRef>
          </c:cat>
          <c:val>
            <c:numRef>
              <c:f>'RP4'!$C$3:$C$8</c:f>
              <c:numCache>
                <c:formatCode>General</c:formatCode>
                <c:ptCount val="6"/>
                <c:pt idx="0">
                  <c:v>6.2858974358974358</c:v>
                </c:pt>
                <c:pt idx="1">
                  <c:v>5.7682458386683741</c:v>
                </c:pt>
                <c:pt idx="2">
                  <c:v>5.8900255754475683</c:v>
                </c:pt>
                <c:pt idx="3">
                  <c:v>5.512132822477648</c:v>
                </c:pt>
                <c:pt idx="4">
                  <c:v>4.9629629629629628</c:v>
                </c:pt>
                <c:pt idx="5">
                  <c:v>5.5191815856777504</c:v>
                </c:pt>
              </c:numCache>
            </c:numRef>
          </c:val>
        </c:ser>
        <c:ser>
          <c:idx val="1"/>
          <c:order val="1"/>
          <c:tx>
            <c:strRef>
              <c:f>'RP4'!$D$2</c:f>
              <c:strCache>
                <c:ptCount val="1"/>
                <c:pt idx="0">
                  <c:v>International</c:v>
                </c:pt>
              </c:strCache>
            </c:strRef>
          </c:tx>
          <c:spPr>
            <a:solidFill>
              <a:srgbClr val="546D89"/>
            </a:solidFill>
            <a:ln>
              <a:noFill/>
            </a:ln>
            <a:effectLst/>
          </c:spPr>
          <c:invertIfNegative val="0"/>
          <c:cat>
            <c:strRef>
              <c:f>'RP4'!$B$3:$B$8</c:f>
              <c:strCache>
                <c:ptCount val="6"/>
                <c:pt idx="0">
                  <c:v>Locating academic sources of information</c:v>
                </c:pt>
                <c:pt idx="1">
                  <c:v>Generating hypotheses</c:v>
                </c:pt>
                <c:pt idx="2">
                  <c:v>Analyzing data, media, images or other primary source materials</c:v>
                </c:pt>
                <c:pt idx="3">
                  <c:v>Managing data, media, images or other primary source materials</c:v>
                </c:pt>
                <c:pt idx="4">
                  <c:v>Preserving data, media, images or other primary source materials for the long-term</c:v>
                </c:pt>
                <c:pt idx="5">
                  <c:v>Writing and submitting grant applications or other funding proposals</c:v>
                </c:pt>
              </c:strCache>
            </c:strRef>
          </c:cat>
          <c:val>
            <c:numRef>
              <c:f>'RP4'!$D$3:$D$8</c:f>
              <c:numCache>
                <c:formatCode>General</c:formatCode>
                <c:ptCount val="6"/>
                <c:pt idx="0">
                  <c:v>6.1428571428571406</c:v>
                </c:pt>
                <c:pt idx="1">
                  <c:v>6.028925619834709</c:v>
                </c:pt>
                <c:pt idx="2">
                  <c:v>6.1369294605809106</c:v>
                </c:pt>
                <c:pt idx="3">
                  <c:v>5.9296066252588</c:v>
                </c:pt>
                <c:pt idx="4">
                  <c:v>5.6273291925465827</c:v>
                </c:pt>
                <c:pt idx="5">
                  <c:v>5.8595041322314048</c:v>
                </c:pt>
              </c:numCache>
            </c:numRef>
          </c:val>
        </c:ser>
        <c:dLbls>
          <c:showLegendKey val="0"/>
          <c:showVal val="0"/>
          <c:showCatName val="0"/>
          <c:showSerName val="0"/>
          <c:showPercent val="0"/>
          <c:showBubbleSize val="0"/>
        </c:dLbls>
        <c:gapWidth val="219"/>
        <c:axId val="107466960"/>
        <c:axId val="107468920"/>
      </c:barChart>
      <c:catAx>
        <c:axId val="10746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07468920"/>
        <c:crosses val="autoZero"/>
        <c:auto val="1"/>
        <c:lblAlgn val="ctr"/>
        <c:lblOffset val="100"/>
        <c:noMultiLvlLbl val="0"/>
      </c:catAx>
      <c:valAx>
        <c:axId val="107468920"/>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07466960"/>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solidFill>
        <a:srgbClr val="414042"/>
      </a:solid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'RP6'!$C$3</c:f>
              <c:strCache>
                <c:ptCount val="1"/>
                <c:pt idx="0">
                  <c:v>Domestic</c:v>
                </c:pt>
              </c:strCache>
            </c:strRef>
          </c:tx>
          <c:spPr>
            <a:solidFill>
              <a:srgbClr val="E94F3C"/>
            </a:solidFill>
            <a:ln>
              <a:noFill/>
            </a:ln>
            <a:effectLst/>
          </c:spPr>
          <c:invertIfNegative val="0"/>
          <c:cat>
            <c:strRef>
              <c:f>'RP6'!$B$4:$B$9</c:f>
              <c:strCache>
                <c:ptCount val="6"/>
                <c:pt idx="0">
                  <c:v>Scholars in my specific subdiscipline or field of research </c:v>
                </c:pt>
                <c:pt idx="1">
                  <c:v>Scholars in my discipline but outside of my specific subdiscipline or field of research </c:v>
                </c:pt>
                <c:pt idx="2">
                  <c:v>Scholars outside my discipline </c:v>
                </c:pt>
                <c:pt idx="3">
                  <c:v>Undergraduate students </c:v>
                </c:pt>
                <c:pt idx="4">
                  <c:v>Professionals outside of academia in areas related to my research interests</c:v>
                </c:pt>
                <c:pt idx="5">
                  <c:v>The general public beyond the scholarly and associated professional community</c:v>
                </c:pt>
              </c:strCache>
            </c:strRef>
          </c:cat>
          <c:val>
            <c:numRef>
              <c:f>'RP6'!$C$4:$C$9</c:f>
              <c:numCache>
                <c:formatCode>General</c:formatCode>
                <c:ptCount val="6"/>
                <c:pt idx="0">
                  <c:v>6.0777202072538863</c:v>
                </c:pt>
                <c:pt idx="1">
                  <c:v>5.5466321243523344</c:v>
                </c:pt>
                <c:pt idx="2">
                  <c:v>4.6912144702842378</c:v>
                </c:pt>
                <c:pt idx="3">
                  <c:v>4.1811125485122878</c:v>
                </c:pt>
                <c:pt idx="4">
                  <c:v>5.4132124352331603</c:v>
                </c:pt>
                <c:pt idx="5">
                  <c:v>4.7202072538860076</c:v>
                </c:pt>
              </c:numCache>
            </c:numRef>
          </c:val>
        </c:ser>
        <c:ser>
          <c:idx val="1"/>
          <c:order val="1"/>
          <c:tx>
            <c:strRef>
              <c:f>'RP6'!$D$3</c:f>
              <c:strCache>
                <c:ptCount val="1"/>
                <c:pt idx="0">
                  <c:v>International</c:v>
                </c:pt>
              </c:strCache>
            </c:strRef>
          </c:tx>
          <c:spPr>
            <a:solidFill>
              <a:srgbClr val="546D89"/>
            </a:solidFill>
            <a:ln>
              <a:noFill/>
            </a:ln>
            <a:effectLst/>
          </c:spPr>
          <c:invertIfNegative val="0"/>
          <c:cat>
            <c:strRef>
              <c:f>'RP6'!$B$4:$B$9</c:f>
              <c:strCache>
                <c:ptCount val="6"/>
                <c:pt idx="0">
                  <c:v>Scholars in my specific subdiscipline or field of research </c:v>
                </c:pt>
                <c:pt idx="1">
                  <c:v>Scholars in my discipline but outside of my specific subdiscipline or field of research </c:v>
                </c:pt>
                <c:pt idx="2">
                  <c:v>Scholars outside my discipline </c:v>
                </c:pt>
                <c:pt idx="3">
                  <c:v>Undergraduate students </c:v>
                </c:pt>
                <c:pt idx="4">
                  <c:v>Professionals outside of academia in areas related to my research interests</c:v>
                </c:pt>
                <c:pt idx="5">
                  <c:v>The general public beyond the scholarly and associated professional community</c:v>
                </c:pt>
              </c:strCache>
            </c:strRef>
          </c:cat>
          <c:val>
            <c:numRef>
              <c:f>'RP6'!$D$4:$D$9</c:f>
              <c:numCache>
                <c:formatCode>General</c:formatCode>
                <c:ptCount val="6"/>
                <c:pt idx="0">
                  <c:v>6.3598326359832633</c:v>
                </c:pt>
                <c:pt idx="1">
                  <c:v>5.8406708595387817</c:v>
                </c:pt>
                <c:pt idx="2">
                  <c:v>5.1810526315789476</c:v>
                </c:pt>
                <c:pt idx="3">
                  <c:v>4.6575630252100844</c:v>
                </c:pt>
                <c:pt idx="4">
                  <c:v>5.7436974789915967</c:v>
                </c:pt>
                <c:pt idx="5">
                  <c:v>5.1680672268907548</c:v>
                </c:pt>
              </c:numCache>
            </c:numRef>
          </c:val>
        </c:ser>
        <c:dLbls>
          <c:showLegendKey val="0"/>
          <c:showVal val="0"/>
          <c:showCatName val="0"/>
          <c:showSerName val="0"/>
          <c:showPercent val="0"/>
          <c:showBubbleSize val="0"/>
        </c:dLbls>
        <c:gapWidth val="219"/>
        <c:axId val="107466568"/>
        <c:axId val="107468136"/>
      </c:barChart>
      <c:catAx>
        <c:axId val="107466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07468136"/>
        <c:crosses val="autoZero"/>
        <c:auto val="1"/>
        <c:lblAlgn val="ctr"/>
        <c:lblOffset val="100"/>
        <c:noMultiLvlLbl val="0"/>
      </c:catAx>
      <c:valAx>
        <c:axId val="107468136"/>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0746656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solidFill>
        <a:srgbClr val="414042"/>
      </a:solid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'IS6'!$C$1</c:f>
              <c:strCache>
                <c:ptCount val="1"/>
                <c:pt idx="0">
                  <c:v>Undergraduate domestic</c:v>
                </c:pt>
              </c:strCache>
            </c:strRef>
          </c:tx>
          <c:spPr>
            <a:solidFill>
              <a:srgbClr val="E94F3C"/>
            </a:solidFill>
            <a:ln>
              <a:noFill/>
            </a:ln>
            <a:effectLst/>
          </c:spPr>
          <c:invertIfNegative val="0"/>
          <c:cat>
            <c:strRef>
              <c:f>'IS6'!$B$2:$B$3</c:f>
              <c:strCache>
                <c:ptCount val="2"/>
                <c:pt idx="0">
                  <c:v>My campus or university library is a partner for my research.</c:v>
                </c:pt>
                <c:pt idx="1">
                  <c:v>When I am in a campus or university library building, I feel that I am welcome.</c:v>
                </c:pt>
              </c:strCache>
            </c:strRef>
          </c:cat>
          <c:val>
            <c:numRef>
              <c:f>'IS6'!$C$2:$C$3</c:f>
              <c:numCache>
                <c:formatCode>General</c:formatCode>
                <c:ptCount val="2"/>
                <c:pt idx="0">
                  <c:v>5.1099999999999994</c:v>
                </c:pt>
                <c:pt idx="1">
                  <c:v>5.6</c:v>
                </c:pt>
              </c:numCache>
            </c:numRef>
          </c:val>
        </c:ser>
        <c:ser>
          <c:idx val="1"/>
          <c:order val="1"/>
          <c:tx>
            <c:strRef>
              <c:f>'IS6'!$D$1</c:f>
              <c:strCache>
                <c:ptCount val="1"/>
                <c:pt idx="0">
                  <c:v>Undergraduate international</c:v>
                </c:pt>
              </c:strCache>
            </c:strRef>
          </c:tx>
          <c:spPr>
            <a:solidFill>
              <a:srgbClr val="546D89"/>
            </a:solidFill>
            <a:ln>
              <a:noFill/>
            </a:ln>
            <a:effectLst/>
          </c:spPr>
          <c:invertIfNegative val="0"/>
          <c:cat>
            <c:strRef>
              <c:f>'IS6'!$B$2:$B$3</c:f>
              <c:strCache>
                <c:ptCount val="2"/>
                <c:pt idx="0">
                  <c:v>My campus or university library is a partner for my research.</c:v>
                </c:pt>
                <c:pt idx="1">
                  <c:v>When I am in a campus or university library building, I feel that I am welcome.</c:v>
                </c:pt>
              </c:strCache>
            </c:strRef>
          </c:cat>
          <c:val>
            <c:numRef>
              <c:f>'IS6'!$D$2:$D$3</c:f>
              <c:numCache>
                <c:formatCode>General</c:formatCode>
                <c:ptCount val="2"/>
                <c:pt idx="0">
                  <c:v>5.34</c:v>
                </c:pt>
                <c:pt idx="1">
                  <c:v>5.84</c:v>
                </c:pt>
              </c:numCache>
            </c:numRef>
          </c:val>
        </c:ser>
        <c:dLbls>
          <c:showLegendKey val="0"/>
          <c:showVal val="0"/>
          <c:showCatName val="0"/>
          <c:showSerName val="0"/>
          <c:showPercent val="0"/>
          <c:showBubbleSize val="0"/>
        </c:dLbls>
        <c:gapWidth val="219"/>
        <c:axId val="153075616"/>
        <c:axId val="153076400"/>
      </c:barChart>
      <c:catAx>
        <c:axId val="15307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53076400"/>
        <c:crosses val="autoZero"/>
        <c:auto val="1"/>
        <c:lblAlgn val="ctr"/>
        <c:lblOffset val="100"/>
        <c:noMultiLvlLbl val="0"/>
      </c:catAx>
      <c:valAx>
        <c:axId val="153076400"/>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53075616"/>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solidFill>
        <a:srgbClr val="546D89"/>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332046-67FB-4C22-89AE-FF3EDD5D221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73B41C-B12B-4F39-BACD-39872D26058E}" type="slidenum">
              <a:rPr lang="en-US" smtClean="0"/>
              <a:t>‹#›</a:t>
            </a:fld>
            <a:endParaRPr lang="en-US"/>
          </a:p>
        </p:txBody>
      </p:sp>
    </p:spTree>
    <p:extLst>
      <p:ext uri="{BB962C8B-B14F-4D97-AF65-F5344CB8AC3E}">
        <p14:creationId xmlns:p14="http://schemas.microsoft.com/office/powerpoint/2010/main" val="359351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936625" y="3351212"/>
            <a:ext cx="7483474" cy="3173411"/>
          </a:xfrm>
          <a:prstGeom prst="rect">
            <a:avLst/>
          </a:prstGeom>
        </p:spPr>
        <p:txBody>
          <a:bodyPr lIns="91425" tIns="91425" rIns="91425" bIns="91425" anchor="t" anchorCtr="0">
            <a:noAutofit/>
          </a:bodyPr>
          <a:lstStyle/>
          <a:p>
            <a:pPr lvl="0">
              <a:spcBef>
                <a:spcPts val="0"/>
              </a:spcBef>
              <a:buNone/>
            </a:pPr>
            <a:endParaRPr dirty="0"/>
          </a:p>
        </p:txBody>
      </p:sp>
      <p:sp>
        <p:nvSpPr>
          <p:cNvPr id="165" name="Shape 165"/>
          <p:cNvSpPr>
            <a:spLocks noGrp="1" noRot="1" noChangeAspect="1"/>
          </p:cNvSpPr>
          <p:nvPr>
            <p:ph type="sldImg" idx="2"/>
          </p:nvPr>
        </p:nvSpPr>
        <p:spPr>
          <a:xfrm>
            <a:off x="2325688" y="528638"/>
            <a:ext cx="4703762" cy="26463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5945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Nonetheless, there is an interesting overall pattern in the results that is contrary to what has been previously reported in the literature (e.g., Liao, Finn, and Yu, 2007).  Other studies typically report only greater use and perceived importance of the library by international students. This is true for some questions in the role of the library module: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useful is it to you personally that your campus library provides each of the services listed below?</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ROL3 - The library supports and facilitates my learning or studying activities</a:t>
            </a:r>
          </a:p>
          <a:p>
            <a:r>
              <a:rPr lang="en-US" sz="1200" kern="1200" dirty="0" smtClean="0">
                <a:solidFill>
                  <a:schemeClr val="tx1"/>
                </a:solidFill>
                <a:effectLst/>
                <a:latin typeface="+mn-lt"/>
                <a:ea typeface="+mn-ea"/>
                <a:cs typeface="+mn-cs"/>
              </a:rPr>
              <a:t>ROL6 - Librarians or library staff provide assistance or guidance on managing citations of books, articles, data, images, or websites for coursework or research projects (such as for a bibliography, works cited, or index section)</a:t>
            </a:r>
          </a:p>
          <a:p>
            <a:r>
              <a:rPr lang="en-US" sz="1200" kern="1200" dirty="0" smtClean="0">
                <a:solidFill>
                  <a:schemeClr val="tx1"/>
                </a:solidFill>
                <a:effectLst/>
                <a:latin typeface="+mn-lt"/>
                <a:ea typeface="+mn-ea"/>
                <a:cs typeface="+mn-cs"/>
              </a:rPr>
              <a:t>ROL7 - Librarians or library staff provide assistance or guidance on using information ethically (such as to avoid plagiarism)</a:t>
            </a:r>
          </a:p>
          <a:p>
            <a:r>
              <a:rPr lang="en-US" sz="1200" kern="1200" dirty="0" smtClean="0">
                <a:solidFill>
                  <a:schemeClr val="tx1"/>
                </a:solidFill>
                <a:effectLst/>
                <a:latin typeface="+mn-lt"/>
                <a:ea typeface="+mn-ea"/>
                <a:cs typeface="+mn-cs"/>
              </a:rPr>
              <a:t>ROL8 - Librarians or library staff provide assistance or guidance with managing data or datasets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also two cases in which domestic students report a higher level of usefulness than international students: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ROL1 - The library stores, organizes, and keeps track of books, articles, data, images, or other resources</a:t>
            </a:r>
          </a:p>
          <a:p>
            <a:r>
              <a:rPr lang="en-US" sz="1200" kern="1200" dirty="0" smtClean="0">
                <a:solidFill>
                  <a:schemeClr val="tx1"/>
                </a:solidFill>
                <a:effectLst/>
                <a:latin typeface="+mn-lt"/>
                <a:ea typeface="+mn-ea"/>
                <a:cs typeface="+mn-cs"/>
              </a:rPr>
              <a:t>ROL2 - The library pays for resources that I need for my coursework or research projects, from academic journals to books to electronic databases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addition, domestic students are more likely to access information resources online from an off-campus location, interact with librarians/library staff members, and use the library’s physical facilities (though international students are stay in the library longer than domestic students). </a:t>
            </a:r>
          </a:p>
          <a:p>
            <a:endParaRPr lang="en-US" dirty="0" smtClean="0"/>
          </a:p>
          <a:p>
            <a:pPr marL="0" marR="0" lvl="0" indent="0" algn="l" defTabSz="914400" rtl="0" eaLnBrk="1" fontAlgn="base" latinLnBrk="0" hangingPunct="1">
              <a:lnSpc>
                <a:spcPct val="125000"/>
              </a:lnSpc>
              <a:spcBef>
                <a:spcPts val="150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1738692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Nonetheless, there is an interesting overall pattern in the results that is contrary to what has been previously reported in the literature (e.g., Liao, Finn, and Yu, 2007).  Other studies typically report only greater use and perceived importance of the library by international students. This is true for some questions in the role of the library module: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useful is it to you personally that your campus library provides each of the services listed below?</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ROL3 - The library supports and facilitates my learning or studying activities</a:t>
            </a:r>
          </a:p>
          <a:p>
            <a:r>
              <a:rPr lang="en-US" sz="1200" kern="1200" dirty="0" smtClean="0">
                <a:solidFill>
                  <a:schemeClr val="tx1"/>
                </a:solidFill>
                <a:effectLst/>
                <a:latin typeface="+mn-lt"/>
                <a:ea typeface="+mn-ea"/>
                <a:cs typeface="+mn-cs"/>
              </a:rPr>
              <a:t>ROL6 - Librarians or library staff provide assistance or guidance on managing citations of books, articles, data, images, or websites for coursework or research projects (such as for a bibliography, works cited, or index section)</a:t>
            </a:r>
          </a:p>
          <a:p>
            <a:r>
              <a:rPr lang="en-US" sz="1200" kern="1200" dirty="0" smtClean="0">
                <a:solidFill>
                  <a:schemeClr val="tx1"/>
                </a:solidFill>
                <a:effectLst/>
                <a:latin typeface="+mn-lt"/>
                <a:ea typeface="+mn-ea"/>
                <a:cs typeface="+mn-cs"/>
              </a:rPr>
              <a:t>ROL7 - Librarians or library staff provide assistance or guidance on using information ethically (such as to avoid plagiarism)</a:t>
            </a:r>
          </a:p>
          <a:p>
            <a:r>
              <a:rPr lang="en-US" sz="1200" kern="1200" dirty="0" smtClean="0">
                <a:solidFill>
                  <a:schemeClr val="tx1"/>
                </a:solidFill>
                <a:effectLst/>
                <a:latin typeface="+mn-lt"/>
                <a:ea typeface="+mn-ea"/>
                <a:cs typeface="+mn-cs"/>
              </a:rPr>
              <a:t>ROL8 - Librarians or library staff provide assistance or guidance with managing data or datasets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also two cases in which domestic students report a higher level of usefulness than international students: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ROL1 - The library stores, organizes, and keeps track of books, articles, data, images, or other resources</a:t>
            </a:r>
          </a:p>
          <a:p>
            <a:r>
              <a:rPr lang="en-US" sz="1200" kern="1200" dirty="0" smtClean="0">
                <a:solidFill>
                  <a:schemeClr val="tx1"/>
                </a:solidFill>
                <a:effectLst/>
                <a:latin typeface="+mn-lt"/>
                <a:ea typeface="+mn-ea"/>
                <a:cs typeface="+mn-cs"/>
              </a:rPr>
              <a:t>ROL2 - The library pays for resources that I need for my coursework or research projects, from academic journals to books to electronic databases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addition, domestic students are more likely to access information resources online from an off-campus location, interact with librarians/library staff members, and use the library’s physical facilities (though international students are stay in the library longer than domestic students). </a:t>
            </a:r>
          </a:p>
          <a:p>
            <a:endParaRPr lang="en-US" dirty="0" smtClean="0"/>
          </a:p>
          <a:p>
            <a:pPr marL="0" marR="0" lvl="0" indent="0" algn="l" defTabSz="914400" rtl="0" eaLnBrk="1" fontAlgn="base" latinLnBrk="0" hangingPunct="1">
              <a:lnSpc>
                <a:spcPct val="125000"/>
              </a:lnSpc>
              <a:spcBef>
                <a:spcPts val="150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solidFill>
                  <a:srgbClr val="000000"/>
                </a:solidFill>
              </a:rPr>
              <a:pPr/>
              <a:t>13</a:t>
            </a:fld>
            <a:endParaRPr lang="en-US">
              <a:solidFill>
                <a:srgbClr val="000000"/>
              </a:solidFill>
            </a:endParaRPr>
          </a:p>
        </p:txBody>
      </p:sp>
    </p:spTree>
    <p:extLst>
      <p:ext uri="{BB962C8B-B14F-4D97-AF65-F5344CB8AC3E}">
        <p14:creationId xmlns:p14="http://schemas.microsoft.com/office/powerpoint/2010/main" val="1357339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solidFill>
                  <a:srgbClr val="000000"/>
                </a:solidFill>
              </a:rPr>
              <a:pPr/>
              <a:t>14</a:t>
            </a:fld>
            <a:endParaRPr lang="en-US">
              <a:solidFill>
                <a:srgbClr val="000000"/>
              </a:solidFill>
            </a:endParaRPr>
          </a:p>
        </p:txBody>
      </p:sp>
    </p:spTree>
    <p:extLst>
      <p:ext uri="{BB962C8B-B14F-4D97-AF65-F5344CB8AC3E}">
        <p14:creationId xmlns:p14="http://schemas.microsoft.com/office/powerpoint/2010/main" val="4234881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International students place substantially more important on collaborate on original research with one or more faculty advisors, instructors, or professors, undergraduate students and graduate students than domestic students. They also place greater importance on being employed or receiving course credit as a research assistant than domestic students. </a:t>
            </a:r>
          </a:p>
        </p:txBody>
      </p:sp>
      <p:sp>
        <p:nvSpPr>
          <p:cNvPr id="4" name="Slide Number Placeholder 3"/>
          <p:cNvSpPr>
            <a:spLocks noGrp="1"/>
          </p:cNvSpPr>
          <p:nvPr>
            <p:ph type="sldNum" sz="quarter" idx="10"/>
          </p:nvPr>
        </p:nvSpPr>
        <p:spPr/>
        <p:txBody>
          <a:bodyPr/>
          <a:lstStyle/>
          <a:p>
            <a:fld id="{F366B3F1-F5A1-45CE-A07D-E4332E4D6FF6}"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3394275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66B3F1-F5A1-45CE-A07D-E4332E4D6FF6}" type="slidenum">
              <a:rPr lang="en-US" smtClean="0">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1785977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International students place substantially more important on collaborate on original research with one or more faculty advisors, instructors, or professors, undergraduate students and graduate students than domestic students. They also place greater importance on being employed or receiving course credit as a research assistant than domestic students. </a:t>
            </a:r>
          </a:p>
        </p:txBody>
      </p:sp>
      <p:sp>
        <p:nvSpPr>
          <p:cNvPr id="4" name="Slide Number Placeholder 3"/>
          <p:cNvSpPr>
            <a:spLocks noGrp="1"/>
          </p:cNvSpPr>
          <p:nvPr>
            <p:ph type="sldNum" sz="quarter" idx="10"/>
          </p:nvPr>
        </p:nvSpPr>
        <p:spPr/>
        <p:txBody>
          <a:bodyPr/>
          <a:lstStyle/>
          <a:p>
            <a:fld id="{F366B3F1-F5A1-45CE-A07D-E4332E4D6FF6}"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1265539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International students also saw more utility than domestic students in publishing in a variety of formats outside of traditional academic sources including non-peer reviewed books, magazine, news, or journal articles that do not specifically target an academic audience  (such as those published by a professional, trade, or popular press), non-peer reviewed “gray literature” (such as reports published by government agencies or NGOs), and other digital publications, including publications that are not primarily textual. It is however important to note that all of these were perceived as being less useful than the traditional academic publications for both groups. </a:t>
            </a:r>
            <a:endParaRPr lang="en-US" dirty="0" smtClean="0"/>
          </a:p>
        </p:txBody>
      </p:sp>
      <p:sp>
        <p:nvSpPr>
          <p:cNvPr id="4" name="Slide Number Placeholder 3"/>
          <p:cNvSpPr>
            <a:spLocks noGrp="1"/>
          </p:cNvSpPr>
          <p:nvPr>
            <p:ph type="sldNum" sz="quarter" idx="10"/>
          </p:nvPr>
        </p:nvSpPr>
        <p:spPr/>
        <p:txBody>
          <a:bodyPr/>
          <a:lstStyle/>
          <a:p>
            <a:fld id="{F366B3F1-F5A1-45CE-A07D-E4332E4D6FF6}"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750196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solidFill>
                  <a:srgbClr val="000000"/>
                </a:solidFill>
              </a:rPr>
              <a:pPr/>
              <a:t>19</a:t>
            </a:fld>
            <a:endParaRPr lang="en-US">
              <a:solidFill>
                <a:srgbClr val="000000"/>
              </a:solidFill>
            </a:endParaRPr>
          </a:p>
        </p:txBody>
      </p:sp>
    </p:spTree>
    <p:extLst>
      <p:ext uri="{BB962C8B-B14F-4D97-AF65-F5344CB8AC3E}">
        <p14:creationId xmlns:p14="http://schemas.microsoft.com/office/powerpoint/2010/main" val="442285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None</a:t>
            </a:r>
          </a:p>
        </p:txBody>
      </p:sp>
      <p:sp>
        <p:nvSpPr>
          <p:cNvPr id="4" name="Slide Number Placeholder 3"/>
          <p:cNvSpPr>
            <a:spLocks noGrp="1"/>
          </p:cNvSpPr>
          <p:nvPr>
            <p:ph type="sldNum" sz="quarter" idx="10"/>
          </p:nvPr>
        </p:nvSpPr>
        <p:spPr/>
        <p:txBody>
          <a:bodyPr/>
          <a:lstStyle/>
          <a:p>
            <a:fld id="{F366B3F1-F5A1-45CE-A07D-E4332E4D6FF6}" type="slidenum">
              <a:rPr lang="en-US" smtClean="0">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1111307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1529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D337AF17-C8AA-41A1-9EA1-E0E561454F6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4813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dirty="0" smtClean="0"/>
              <a:t>Lisa</a:t>
            </a:r>
            <a:endParaRPr lang="en-US" b="0" dirty="0"/>
          </a:p>
        </p:txBody>
      </p:sp>
      <p:sp>
        <p:nvSpPr>
          <p:cNvPr id="4" name="Slide Number Placeholder 3"/>
          <p:cNvSpPr>
            <a:spLocks noGrp="1"/>
          </p:cNvSpPr>
          <p:nvPr>
            <p:ph type="sldNum" sz="quarter" idx="10"/>
          </p:nvPr>
        </p:nvSpPr>
        <p:spPr/>
        <p:txBody>
          <a:bodyPr/>
          <a:lstStyle/>
          <a:p>
            <a:fld id="{F366B3F1-F5A1-45CE-A07D-E4332E4D6FF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04871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dirty="0" smtClean="0"/>
              <a:t>Lisa</a:t>
            </a:r>
            <a:endParaRPr lang="en-US" b="0" dirty="0"/>
          </a:p>
        </p:txBody>
      </p:sp>
      <p:sp>
        <p:nvSpPr>
          <p:cNvPr id="4" name="Slide Number Placeholder 3"/>
          <p:cNvSpPr>
            <a:spLocks noGrp="1"/>
          </p:cNvSpPr>
          <p:nvPr>
            <p:ph type="sldNum" sz="quarter" idx="10"/>
          </p:nvPr>
        </p:nvSpPr>
        <p:spPr/>
        <p:txBody>
          <a:bodyPr/>
          <a:lstStyle/>
          <a:p>
            <a:fld id="{F366B3F1-F5A1-45CE-A07D-E4332E4D6FF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8996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Christine</a:t>
            </a:r>
          </a:p>
          <a:p>
            <a:endParaRPr lang="en-US" b="0" dirty="0" smtClean="0"/>
          </a:p>
          <a:p>
            <a:pPr marL="268217" lvl="4" indent="-268217">
              <a:lnSpc>
                <a:spcPct val="150000"/>
              </a:lnSpc>
              <a:spcBef>
                <a:spcPts val="400"/>
              </a:spcBef>
              <a:buClr>
                <a:srgbClr val="414042"/>
              </a:buClr>
              <a:buSzPct val="92000"/>
              <a:buFont typeface="Georgia"/>
              <a:buChar char="»"/>
            </a:pPr>
            <a:r>
              <a:rPr lang="en-US" sz="2600" dirty="0" smtClean="0">
                <a:solidFill>
                  <a:srgbClr val="414042"/>
                </a:solidFill>
                <a:latin typeface="Georgia"/>
                <a:ea typeface="Georgia"/>
                <a:cs typeface="Georgia"/>
              </a:rPr>
              <a:t>Exploratory conversations to shape scope</a:t>
            </a:r>
          </a:p>
          <a:p>
            <a:pPr marL="725417" lvl="5" indent="-268217">
              <a:lnSpc>
                <a:spcPct val="150000"/>
              </a:lnSpc>
              <a:spcBef>
                <a:spcPts val="400"/>
              </a:spcBef>
              <a:buClr>
                <a:srgbClr val="414042"/>
              </a:buClr>
              <a:buSzPct val="92000"/>
              <a:buFont typeface="Georgia"/>
              <a:buChar char="»"/>
            </a:pPr>
            <a:r>
              <a:rPr lang="en-US" sz="2600" dirty="0" smtClean="0">
                <a:solidFill>
                  <a:srgbClr val="414042"/>
                </a:solidFill>
                <a:latin typeface="Georgia"/>
                <a:ea typeface="Georgia"/>
                <a:cs typeface="Georgia"/>
              </a:rPr>
              <a:t>Roger, Lisa, Alisa – deciding what Qs should be included in module that aren’t already asked elsewhere</a:t>
            </a:r>
          </a:p>
          <a:p>
            <a:pPr marL="268217" lvl="4" indent="-268217">
              <a:lnSpc>
                <a:spcPct val="150000"/>
              </a:lnSpc>
              <a:spcBef>
                <a:spcPts val="400"/>
              </a:spcBef>
              <a:buClr>
                <a:srgbClr val="414042"/>
              </a:buClr>
              <a:buSzPct val="92000"/>
              <a:buFont typeface="Georgia"/>
              <a:buChar char="»"/>
            </a:pPr>
            <a:r>
              <a:rPr lang="en-US" sz="2600" dirty="0" smtClean="0">
                <a:solidFill>
                  <a:srgbClr val="414042"/>
                </a:solidFill>
                <a:latin typeface="Georgia"/>
                <a:ea typeface="Georgia"/>
                <a:cs typeface="Georgia"/>
              </a:rPr>
              <a:t>Iterative questionnaire design</a:t>
            </a:r>
          </a:p>
          <a:p>
            <a:pPr marL="725417" lvl="5" indent="-268217">
              <a:lnSpc>
                <a:spcPct val="150000"/>
              </a:lnSpc>
              <a:spcBef>
                <a:spcPts val="400"/>
              </a:spcBef>
              <a:buClr>
                <a:srgbClr val="414042"/>
              </a:buClr>
              <a:buSzPct val="92000"/>
              <a:buFont typeface="Georgia"/>
              <a:buChar char="»"/>
            </a:pPr>
            <a:r>
              <a:rPr lang="en-US" sz="2600" dirty="0" smtClean="0">
                <a:solidFill>
                  <a:srgbClr val="414042"/>
                </a:solidFill>
                <a:latin typeface="Georgia"/>
                <a:ea typeface="Georgia"/>
                <a:cs typeface="Georgia"/>
              </a:rPr>
              <a:t>Roger,</a:t>
            </a:r>
            <a:r>
              <a:rPr lang="en-US" sz="2600" baseline="0" dirty="0" smtClean="0">
                <a:solidFill>
                  <a:srgbClr val="414042"/>
                </a:solidFill>
                <a:latin typeface="Georgia"/>
                <a:ea typeface="Georgia"/>
                <a:cs typeface="Georgia"/>
              </a:rPr>
              <a:t> Lisa, Alisa + g</a:t>
            </a:r>
            <a:r>
              <a:rPr lang="en-US" sz="2600" dirty="0" smtClean="0">
                <a:solidFill>
                  <a:srgbClr val="414042"/>
                </a:solidFill>
                <a:latin typeface="Georgia"/>
                <a:ea typeface="Georgia"/>
                <a:cs typeface="Georgia"/>
              </a:rPr>
              <a:t>raduate Student Survey Working Group</a:t>
            </a:r>
            <a:r>
              <a:rPr lang="en-US" sz="2600" baseline="0" dirty="0" smtClean="0">
                <a:solidFill>
                  <a:srgbClr val="414042"/>
                </a:solidFill>
                <a:latin typeface="Georgia"/>
                <a:ea typeface="Georgia"/>
                <a:cs typeface="Georgia"/>
              </a:rPr>
              <a:t> – membership from those in user experience, library assessment, collection development, and services advisory</a:t>
            </a:r>
            <a:endParaRPr lang="en-US" sz="2600" dirty="0" smtClean="0">
              <a:solidFill>
                <a:srgbClr val="414042"/>
              </a:solidFill>
              <a:latin typeface="Georgia"/>
              <a:ea typeface="Georgia"/>
              <a:cs typeface="Georgia"/>
            </a:endParaRPr>
          </a:p>
          <a:p>
            <a:pPr marL="268217" lvl="4" indent="-268217">
              <a:lnSpc>
                <a:spcPct val="150000"/>
              </a:lnSpc>
              <a:spcBef>
                <a:spcPts val="400"/>
              </a:spcBef>
              <a:buClr>
                <a:srgbClr val="414042"/>
              </a:buClr>
              <a:buSzPct val="92000"/>
              <a:buFont typeface="Georgia"/>
              <a:buChar char="»"/>
            </a:pPr>
            <a:r>
              <a:rPr lang="en-US" sz="2600" dirty="0" smtClean="0">
                <a:solidFill>
                  <a:srgbClr val="414042"/>
                </a:solidFill>
                <a:latin typeface="Georgia"/>
                <a:ea typeface="Georgia"/>
                <a:cs typeface="Georgia"/>
              </a:rPr>
              <a:t>Review by library working group</a:t>
            </a:r>
          </a:p>
          <a:p>
            <a:pPr marL="268217" lvl="4" indent="-268217">
              <a:lnSpc>
                <a:spcPct val="150000"/>
              </a:lnSpc>
              <a:spcBef>
                <a:spcPts val="400"/>
              </a:spcBef>
              <a:buClr>
                <a:srgbClr val="414042"/>
              </a:buClr>
              <a:buSzPct val="92000"/>
              <a:buFont typeface="Georgia"/>
              <a:buChar char="»"/>
            </a:pPr>
            <a:r>
              <a:rPr lang="en-US" sz="2600" dirty="0" smtClean="0">
                <a:solidFill>
                  <a:srgbClr val="414042"/>
                </a:solidFill>
                <a:latin typeface="Georgia"/>
                <a:ea typeface="Georgia"/>
                <a:cs typeface="Georgia"/>
              </a:rPr>
              <a:t>User testing</a:t>
            </a:r>
          </a:p>
          <a:p>
            <a:pPr marL="268217" lvl="4" indent="-268217">
              <a:lnSpc>
                <a:spcPct val="150000"/>
              </a:lnSpc>
              <a:spcBef>
                <a:spcPts val="400"/>
              </a:spcBef>
              <a:buClr>
                <a:srgbClr val="414042"/>
              </a:buClr>
              <a:buSzPct val="92000"/>
              <a:buFont typeface="Georgia"/>
              <a:buChar char="»"/>
            </a:pPr>
            <a:r>
              <a:rPr lang="en-US" sz="2600" dirty="0" smtClean="0">
                <a:solidFill>
                  <a:srgbClr val="414042"/>
                </a:solidFill>
                <a:latin typeface="Georgia"/>
                <a:ea typeface="Georgia"/>
                <a:cs typeface="Georgia"/>
              </a:rPr>
              <a:t>Finalizing</a:t>
            </a:r>
          </a:p>
          <a:p>
            <a:endParaRPr lang="en-US" b="0"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6</a:t>
            </a:fld>
            <a:endParaRPr lang="en-US"/>
          </a:p>
        </p:txBody>
      </p:sp>
    </p:spTree>
    <p:extLst>
      <p:ext uri="{BB962C8B-B14F-4D97-AF65-F5344CB8AC3E}">
        <p14:creationId xmlns:p14="http://schemas.microsoft.com/office/powerpoint/2010/main" val="966292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7</a:t>
            </a:fld>
            <a:endParaRPr lang="en-US"/>
          </a:p>
        </p:txBody>
      </p:sp>
    </p:spTree>
    <p:extLst>
      <p:ext uri="{BB962C8B-B14F-4D97-AF65-F5344CB8AC3E}">
        <p14:creationId xmlns:p14="http://schemas.microsoft.com/office/powerpoint/2010/main" val="131887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a:p>
        </p:txBody>
      </p:sp>
      <p:sp>
        <p:nvSpPr>
          <p:cNvPr id="4" name="Slide Number Placeholder 3"/>
          <p:cNvSpPr>
            <a:spLocks noGrp="1"/>
          </p:cNvSpPr>
          <p:nvPr>
            <p:ph type="sldNum" sz="quarter" idx="10"/>
          </p:nvPr>
        </p:nvSpPr>
        <p:spPr/>
        <p:txBody>
          <a:bodyPr/>
          <a:lstStyle/>
          <a:p>
            <a:fld id="{F366B3F1-F5A1-45CE-A07D-E4332E4D6FF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06862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a:p>
        </p:txBody>
      </p:sp>
      <p:sp>
        <p:nvSpPr>
          <p:cNvPr id="4" name="Slide Number Placeholder 3"/>
          <p:cNvSpPr>
            <a:spLocks noGrp="1"/>
          </p:cNvSpPr>
          <p:nvPr>
            <p:ph type="sldNum" sz="quarter" idx="10"/>
          </p:nvPr>
        </p:nvSpPr>
        <p:spPr/>
        <p:txBody>
          <a:bodyPr/>
          <a:lstStyle/>
          <a:p>
            <a:fld id="{F366B3F1-F5A1-45CE-A07D-E4332E4D6FF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96398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3838269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CC8440-B540-49C1-81DA-A7C1A6E326B7}" type="datetimeFigureOut">
              <a:rPr lang="en-US" smtClean="0">
                <a:solidFill>
                  <a:prstClr val="black">
                    <a:tint val="75000"/>
                  </a:prstClr>
                </a:solidFill>
              </a:rPr>
              <a:pPr/>
              <a:t>11/18/2018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5A341-5637-4F04-A299-F241DDCB2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55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C8440-B540-49C1-81DA-A7C1A6E326B7}" type="datetimeFigureOut">
              <a:rPr lang="en-US" smtClean="0">
                <a:solidFill>
                  <a:prstClr val="black">
                    <a:tint val="75000"/>
                  </a:prstClr>
                </a:solidFill>
              </a:rPr>
              <a:pPr/>
              <a:t>11/18/2018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5A341-5637-4F04-A299-F241DDCB2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292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C8440-B540-49C1-81DA-A7C1A6E326B7}" type="datetimeFigureOut">
              <a:rPr lang="en-US" smtClean="0">
                <a:solidFill>
                  <a:prstClr val="black">
                    <a:tint val="75000"/>
                  </a:prstClr>
                </a:solidFill>
              </a:rPr>
              <a:pPr/>
              <a:t>11/18/2018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5A341-5637-4F04-A299-F241DDCB2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500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Tree>
    <p:extLst>
      <p:ext uri="{BB962C8B-B14F-4D97-AF65-F5344CB8AC3E}">
        <p14:creationId xmlns:p14="http://schemas.microsoft.com/office/powerpoint/2010/main" val="796481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7008" y="768363"/>
            <a:ext cx="9765792" cy="656591"/>
          </a:xfrm>
        </p:spPr>
        <p:txBody>
          <a:bodyPr>
            <a:noAutofit/>
          </a:bodyPr>
          <a:lstStyle/>
          <a:p>
            <a:r>
              <a:rPr lang="en-US" dirty="0" smtClean="0"/>
              <a:t>Click to add title</a:t>
            </a:r>
            <a:endParaRPr lang="en-US" dirty="0"/>
          </a:p>
        </p:txBody>
      </p:sp>
      <p:sp>
        <p:nvSpPr>
          <p:cNvPr id="9" name="Text Placeholder 8"/>
          <p:cNvSpPr>
            <a:spLocks noGrp="1"/>
          </p:cNvSpPr>
          <p:nvPr>
            <p:ph type="body" sz="quarter" idx="13"/>
          </p:nvPr>
        </p:nvSpPr>
        <p:spPr>
          <a:xfrm>
            <a:off x="1207008" y="1365251"/>
            <a:ext cx="9765792" cy="584776"/>
          </a:xfrm>
        </p:spPr>
        <p:txBody>
          <a:bodyPr>
            <a:noAutofit/>
          </a:bodyPr>
          <a:lstStyle>
            <a:lvl1pPr marL="0">
              <a:defRPr sz="4000" b="1" cap="all" baseline="0">
                <a:solidFill>
                  <a:schemeClr val="accent1"/>
                </a:solidFill>
                <a:latin typeface="Arial Narrow" panose="020B0606020202030204" pitchFamily="34" charset="0"/>
              </a:defRPr>
            </a:lvl1pPr>
          </a:lstStyle>
          <a:p>
            <a:pPr lvl="0"/>
            <a:r>
              <a:rPr lang="en-US" dirty="0" smtClean="0"/>
              <a:t>Click to edit Master text styles</a:t>
            </a:r>
            <a:endParaRPr lang="en-US" dirty="0"/>
          </a:p>
        </p:txBody>
      </p:sp>
      <p:sp>
        <p:nvSpPr>
          <p:cNvPr id="11" name="Text Placeholder 10"/>
          <p:cNvSpPr>
            <a:spLocks noGrp="1"/>
          </p:cNvSpPr>
          <p:nvPr>
            <p:ph type="body" sz="quarter" idx="14"/>
          </p:nvPr>
        </p:nvSpPr>
        <p:spPr>
          <a:xfrm>
            <a:off x="1207008" y="1901953"/>
            <a:ext cx="9765792" cy="704849"/>
          </a:xfrm>
        </p:spPr>
        <p:txBody>
          <a:bodyPr>
            <a:noAutofit/>
          </a:bodyPr>
          <a:lstStyle>
            <a:lvl1pPr marL="0">
              <a:defRPr>
                <a:latin typeface="+mn-lt"/>
              </a:defRPr>
            </a:lvl1pPr>
          </a:lstStyle>
          <a:p>
            <a:pPr lvl="0"/>
            <a:r>
              <a:rPr lang="en-US" dirty="0" smtClean="0"/>
              <a:t>Click to edit Master text styles</a:t>
            </a:r>
            <a:endParaRPr lang="en-US" dirty="0"/>
          </a:p>
        </p:txBody>
      </p:sp>
      <p:sp>
        <p:nvSpPr>
          <p:cNvPr id="6" name="Text Placeholder 5"/>
          <p:cNvSpPr>
            <a:spLocks noGrp="1"/>
          </p:cNvSpPr>
          <p:nvPr>
            <p:ph type="body" sz="quarter" idx="15" hasCustomPrompt="1"/>
          </p:nvPr>
        </p:nvSpPr>
        <p:spPr>
          <a:xfrm>
            <a:off x="926591" y="2781302"/>
            <a:ext cx="10389632" cy="3450165"/>
          </a:xfrm>
        </p:spPr>
        <p:txBody>
          <a:bodyPr>
            <a:noAutofit/>
          </a:bodyPr>
          <a:lstStyle>
            <a:lvl1pPr marL="268217">
              <a:lnSpc>
                <a:spcPct val="95000"/>
              </a:lnSpc>
              <a:spcBef>
                <a:spcPts val="1333"/>
              </a:spcBef>
              <a:buClr>
                <a:schemeClr val="tx1"/>
              </a:buClr>
              <a:defRPr sz="2400">
                <a:solidFill>
                  <a:schemeClr val="tx1"/>
                </a:solidFill>
              </a:defRPr>
            </a:lvl1pPr>
            <a:lvl2pPr marL="268217" indent="-243834">
              <a:lnSpc>
                <a:spcPct val="95000"/>
              </a:lnSpc>
              <a:spcBef>
                <a:spcPts val="533"/>
              </a:spcBef>
              <a:buClr>
                <a:schemeClr val="tx1"/>
              </a:buClr>
              <a:defRPr sz="2400">
                <a:solidFill>
                  <a:schemeClr val="tx1"/>
                </a:solidFill>
              </a:defRPr>
            </a:lvl2pPr>
            <a:lvl3pPr marL="256026" indent="-243834">
              <a:lnSpc>
                <a:spcPct val="95000"/>
              </a:lnSpc>
              <a:spcBef>
                <a:spcPts val="533"/>
              </a:spcBef>
              <a:buClr>
                <a:schemeClr val="tx1"/>
              </a:buClr>
              <a:buAutoNum type="arabicPeriod"/>
              <a:defRPr sz="2400">
                <a:solidFill>
                  <a:schemeClr val="tx1"/>
                </a:solidFill>
              </a:defRPr>
            </a:lvl3pPr>
            <a:lvl4pPr marL="268217" indent="0">
              <a:lnSpc>
                <a:spcPct val="95000"/>
              </a:lnSpc>
              <a:spcBef>
                <a:spcPts val="1333"/>
              </a:spcBef>
              <a:buClr>
                <a:schemeClr val="tx1"/>
              </a:buClr>
              <a:buNone/>
              <a:defRPr sz="2133">
                <a:solidFill>
                  <a:schemeClr val="tx1"/>
                </a:solidFill>
              </a:defRPr>
            </a:lvl4pPr>
            <a:lvl5pPr marL="268217" indent="-243834">
              <a:lnSpc>
                <a:spcPct val="95000"/>
              </a:lnSpc>
              <a:spcBef>
                <a:spcPts val="533"/>
              </a:spcBef>
              <a:buClr>
                <a:schemeClr val="tx1"/>
              </a:buClr>
              <a:defRPr sz="2133"/>
            </a:lvl5pPr>
            <a:lvl6pPr marL="256026" indent="-243834">
              <a:lnSpc>
                <a:spcPct val="95000"/>
              </a:lnSpc>
              <a:spcBef>
                <a:spcPts val="533"/>
              </a:spcBef>
              <a:buClr>
                <a:schemeClr val="tx1"/>
              </a:buClr>
              <a:buFont typeface="+mj-lt"/>
              <a:buAutoNum type="arabicPeriod"/>
              <a:defRPr sz="2133">
                <a:solidFill>
                  <a:schemeClr val="tx1"/>
                </a:solidFill>
              </a:defRPr>
            </a:lvl6pPr>
            <a:lvl7pPr marL="268217" indent="0">
              <a:lnSpc>
                <a:spcPct val="95000"/>
              </a:lnSpc>
              <a:spcBef>
                <a:spcPts val="1333"/>
              </a:spcBef>
              <a:buClr>
                <a:schemeClr val="tx1"/>
              </a:buClr>
              <a:buNone/>
              <a:defRPr sz="1867">
                <a:solidFill>
                  <a:schemeClr val="tx1"/>
                </a:solidFill>
              </a:defRPr>
            </a:lvl7pPr>
            <a:lvl8pPr marL="268217" indent="-243834">
              <a:lnSpc>
                <a:spcPct val="95000"/>
              </a:lnSpc>
              <a:spcBef>
                <a:spcPts val="533"/>
              </a:spcBef>
              <a:buClr>
                <a:schemeClr val="tx1"/>
              </a:buClr>
              <a:buFont typeface="Arial" panose="020B0604020202020204" pitchFamily="34" charset="0"/>
              <a:buChar char="•"/>
              <a:defRPr sz="1867">
                <a:solidFill>
                  <a:schemeClr val="tx1"/>
                </a:solidFill>
              </a:defRPr>
            </a:lvl8pPr>
            <a:lvl9pPr marL="256026" indent="-243834">
              <a:lnSpc>
                <a:spcPct val="95000"/>
              </a:lnSpc>
              <a:spcBef>
                <a:spcPts val="533"/>
              </a:spcBef>
              <a:buClr>
                <a:schemeClr val="tx1"/>
              </a:buClr>
              <a:buFont typeface="+mj-lt"/>
              <a:buAutoNum type="arabicPeriod"/>
              <a:defRPr sz="1867"/>
            </a:lvl9pPr>
          </a:lstStyle>
          <a:p>
            <a:pPr lvl="0"/>
            <a:r>
              <a:rPr lang="en-US" dirty="0" smtClean="0"/>
              <a:t>Paragraph Level 1, 18pts (First level)</a:t>
            </a:r>
          </a:p>
          <a:p>
            <a:pPr lvl="1"/>
            <a:r>
              <a:rPr lang="en-US" dirty="0" smtClean="0"/>
              <a:t>Bullet Level 1, 16pts (Second level)</a:t>
            </a:r>
          </a:p>
          <a:p>
            <a:pPr lvl="2"/>
            <a:r>
              <a:rPr lang="en-US" dirty="0" smtClean="0"/>
              <a:t>Number Level 1, 14pts (Third level)</a:t>
            </a:r>
          </a:p>
          <a:p>
            <a:pPr lvl="3"/>
            <a:r>
              <a:rPr lang="en-US" dirty="0" smtClean="0"/>
              <a:t>Click to edit Paragraph Level 2 (16 points)</a:t>
            </a:r>
          </a:p>
          <a:p>
            <a:pPr lvl="4"/>
            <a:r>
              <a:rPr lang="en-US" dirty="0" smtClean="0"/>
              <a:t>Bullet Level 2,  16pts (Fifth level) </a:t>
            </a:r>
          </a:p>
          <a:p>
            <a:pPr lvl="5"/>
            <a:r>
              <a:rPr lang="en-US" dirty="0" smtClean="0"/>
              <a:t>Number Level 2, 16pts (Sixth level)</a:t>
            </a:r>
          </a:p>
          <a:p>
            <a:pPr lvl="6"/>
            <a:r>
              <a:rPr lang="en-US" dirty="0" smtClean="0"/>
              <a:t>Paragraph Level 3, 14pts (Seventh level)</a:t>
            </a:r>
          </a:p>
          <a:p>
            <a:pPr lvl="7"/>
            <a:r>
              <a:rPr lang="en-US" dirty="0" smtClean="0"/>
              <a:t>Bullet Level 3,  14pts (Eighth level)</a:t>
            </a:r>
          </a:p>
          <a:p>
            <a:pPr lvl="8"/>
            <a:r>
              <a:rPr lang="en-US" dirty="0" smtClean="0"/>
              <a:t>Number Level 3, 14 pts (Ninth level)</a:t>
            </a:r>
          </a:p>
        </p:txBody>
      </p:sp>
    </p:spTree>
    <p:extLst>
      <p:ext uri="{BB962C8B-B14F-4D97-AF65-F5344CB8AC3E}">
        <p14:creationId xmlns:p14="http://schemas.microsoft.com/office/powerpoint/2010/main" val="866536105"/>
      </p:ext>
    </p:extLst>
  </p:cSld>
  <p:clrMapOvr>
    <a:masterClrMapping/>
  </p:clrMapOvr>
  <p:extLst mod="1">
    <p:ext uri="{DCECCB84-F9BA-43D5-87BE-67443E8EF086}">
      <p15:sldGuideLst xmlns:p15="http://schemas.microsoft.com/office/powerpoint/2012/main">
        <p15:guide id="1" orient="horz" pos="296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no sub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7008" y="768363"/>
            <a:ext cx="9765792" cy="656591"/>
          </a:xfrm>
        </p:spPr>
        <p:txBody>
          <a:bodyPr>
            <a:noAutofit/>
          </a:bodyPr>
          <a:lstStyle/>
          <a:p>
            <a:r>
              <a:rPr lang="en-US" dirty="0" smtClean="0"/>
              <a:t>Click to add title</a:t>
            </a:r>
            <a:endParaRPr lang="en-US" dirty="0"/>
          </a:p>
        </p:txBody>
      </p:sp>
      <p:sp>
        <p:nvSpPr>
          <p:cNvPr id="9" name="Text Placeholder 8"/>
          <p:cNvSpPr>
            <a:spLocks noGrp="1"/>
          </p:cNvSpPr>
          <p:nvPr>
            <p:ph type="body" sz="quarter" idx="13"/>
          </p:nvPr>
        </p:nvSpPr>
        <p:spPr>
          <a:xfrm>
            <a:off x="1207008" y="1365251"/>
            <a:ext cx="9765792" cy="584776"/>
          </a:xfrm>
        </p:spPr>
        <p:txBody>
          <a:bodyPr>
            <a:noAutofit/>
          </a:bodyPr>
          <a:lstStyle>
            <a:lvl1pPr marL="0">
              <a:defRPr sz="4000" b="1" cap="all" baseline="0">
                <a:solidFill>
                  <a:schemeClr val="accent1"/>
                </a:solidFill>
                <a:latin typeface="Arial Narrow" panose="020B0606020202030204" pitchFamily="34" charset="0"/>
              </a:defRPr>
            </a:lvl1pPr>
          </a:lstStyle>
          <a:p>
            <a:pPr lvl="0"/>
            <a:r>
              <a:rPr lang="en-US" dirty="0" smtClean="0"/>
              <a:t>Click to edit Master text styles</a:t>
            </a:r>
            <a:endParaRPr lang="en-US" dirty="0"/>
          </a:p>
        </p:txBody>
      </p:sp>
      <p:sp>
        <p:nvSpPr>
          <p:cNvPr id="6" name="Text Placeholder 5"/>
          <p:cNvSpPr>
            <a:spLocks noGrp="1"/>
          </p:cNvSpPr>
          <p:nvPr>
            <p:ph type="body" sz="quarter" idx="15" hasCustomPrompt="1"/>
          </p:nvPr>
        </p:nvSpPr>
        <p:spPr>
          <a:xfrm>
            <a:off x="926591" y="2462784"/>
            <a:ext cx="10389632" cy="3450165"/>
          </a:xfrm>
        </p:spPr>
        <p:txBody>
          <a:bodyPr>
            <a:noAutofit/>
          </a:bodyPr>
          <a:lstStyle>
            <a:lvl1pPr marL="268217">
              <a:lnSpc>
                <a:spcPct val="95000"/>
              </a:lnSpc>
              <a:spcBef>
                <a:spcPts val="1333"/>
              </a:spcBef>
              <a:buClr>
                <a:schemeClr val="tx1"/>
              </a:buClr>
              <a:defRPr sz="2400">
                <a:solidFill>
                  <a:schemeClr val="tx1"/>
                </a:solidFill>
              </a:defRPr>
            </a:lvl1pPr>
            <a:lvl2pPr marL="268217" indent="-243834">
              <a:lnSpc>
                <a:spcPct val="95000"/>
              </a:lnSpc>
              <a:spcBef>
                <a:spcPts val="533"/>
              </a:spcBef>
              <a:buClr>
                <a:schemeClr val="tx1"/>
              </a:buClr>
              <a:defRPr sz="2400">
                <a:solidFill>
                  <a:schemeClr val="tx1"/>
                </a:solidFill>
              </a:defRPr>
            </a:lvl2pPr>
            <a:lvl3pPr marL="256026" indent="-243834">
              <a:lnSpc>
                <a:spcPct val="95000"/>
              </a:lnSpc>
              <a:spcBef>
                <a:spcPts val="533"/>
              </a:spcBef>
              <a:buClr>
                <a:schemeClr val="tx1"/>
              </a:buClr>
              <a:buAutoNum type="arabicPeriod"/>
              <a:defRPr sz="2400">
                <a:solidFill>
                  <a:schemeClr val="tx1"/>
                </a:solidFill>
              </a:defRPr>
            </a:lvl3pPr>
            <a:lvl4pPr marL="268217" indent="0">
              <a:lnSpc>
                <a:spcPct val="95000"/>
              </a:lnSpc>
              <a:spcBef>
                <a:spcPts val="1333"/>
              </a:spcBef>
              <a:buClr>
                <a:schemeClr val="tx1"/>
              </a:buClr>
              <a:buNone/>
              <a:defRPr sz="2133">
                <a:solidFill>
                  <a:schemeClr val="tx1"/>
                </a:solidFill>
              </a:defRPr>
            </a:lvl4pPr>
            <a:lvl5pPr marL="268217" indent="-243834">
              <a:lnSpc>
                <a:spcPct val="95000"/>
              </a:lnSpc>
              <a:spcBef>
                <a:spcPts val="533"/>
              </a:spcBef>
              <a:buClr>
                <a:schemeClr val="tx1"/>
              </a:buClr>
              <a:defRPr sz="2133"/>
            </a:lvl5pPr>
            <a:lvl6pPr marL="256026" indent="-243834">
              <a:lnSpc>
                <a:spcPct val="95000"/>
              </a:lnSpc>
              <a:spcBef>
                <a:spcPts val="533"/>
              </a:spcBef>
              <a:buClr>
                <a:schemeClr val="tx1"/>
              </a:buClr>
              <a:buFont typeface="+mj-lt"/>
              <a:buAutoNum type="arabicPeriod"/>
              <a:defRPr sz="2133">
                <a:solidFill>
                  <a:schemeClr val="tx1"/>
                </a:solidFill>
              </a:defRPr>
            </a:lvl6pPr>
            <a:lvl7pPr marL="268217" indent="0">
              <a:lnSpc>
                <a:spcPct val="95000"/>
              </a:lnSpc>
              <a:spcBef>
                <a:spcPts val="1333"/>
              </a:spcBef>
              <a:buClr>
                <a:schemeClr val="tx1"/>
              </a:buClr>
              <a:buNone/>
              <a:defRPr sz="1867">
                <a:solidFill>
                  <a:schemeClr val="tx1"/>
                </a:solidFill>
              </a:defRPr>
            </a:lvl7pPr>
            <a:lvl8pPr marL="268217" indent="-243834">
              <a:lnSpc>
                <a:spcPct val="95000"/>
              </a:lnSpc>
              <a:spcBef>
                <a:spcPts val="533"/>
              </a:spcBef>
              <a:buClr>
                <a:schemeClr val="tx1"/>
              </a:buClr>
              <a:buFont typeface="Arial" panose="020B0604020202020204" pitchFamily="34" charset="0"/>
              <a:buChar char="•"/>
              <a:defRPr sz="1867">
                <a:solidFill>
                  <a:schemeClr val="tx1"/>
                </a:solidFill>
              </a:defRPr>
            </a:lvl8pPr>
            <a:lvl9pPr marL="256026" indent="-243834">
              <a:lnSpc>
                <a:spcPct val="95000"/>
              </a:lnSpc>
              <a:spcBef>
                <a:spcPts val="533"/>
              </a:spcBef>
              <a:buClr>
                <a:schemeClr val="tx1"/>
              </a:buClr>
              <a:buFont typeface="+mj-lt"/>
              <a:buAutoNum type="arabicPeriod"/>
              <a:defRPr sz="1867"/>
            </a:lvl9pPr>
          </a:lstStyle>
          <a:p>
            <a:pPr lvl="0"/>
            <a:r>
              <a:rPr lang="en-US" dirty="0" smtClean="0"/>
              <a:t>Paragraph Level 1, 18pts (First level)</a:t>
            </a:r>
          </a:p>
          <a:p>
            <a:pPr lvl="1"/>
            <a:r>
              <a:rPr lang="en-US" dirty="0" smtClean="0"/>
              <a:t>Bullet Level 1, 16pts (Second level)</a:t>
            </a:r>
          </a:p>
          <a:p>
            <a:pPr lvl="2"/>
            <a:r>
              <a:rPr lang="en-US" dirty="0" smtClean="0"/>
              <a:t>Number Level 1, 14pts (Third level)</a:t>
            </a:r>
          </a:p>
          <a:p>
            <a:pPr lvl="3"/>
            <a:r>
              <a:rPr lang="en-US" dirty="0" smtClean="0"/>
              <a:t>Click to edit Paragraph Level 2 (16 points)</a:t>
            </a:r>
          </a:p>
          <a:p>
            <a:pPr lvl="4"/>
            <a:r>
              <a:rPr lang="en-US" dirty="0" smtClean="0"/>
              <a:t>Bullet Level 2,  16pts (Fifth level) </a:t>
            </a:r>
          </a:p>
          <a:p>
            <a:pPr lvl="5"/>
            <a:r>
              <a:rPr lang="en-US" dirty="0" smtClean="0"/>
              <a:t>Number Level 2, 16pts (Sixth level)</a:t>
            </a:r>
          </a:p>
          <a:p>
            <a:pPr lvl="6"/>
            <a:r>
              <a:rPr lang="en-US" dirty="0" smtClean="0"/>
              <a:t>Paragraph Level 3, 14pts (Seventh level)</a:t>
            </a:r>
          </a:p>
          <a:p>
            <a:pPr lvl="7"/>
            <a:r>
              <a:rPr lang="en-US" dirty="0" smtClean="0"/>
              <a:t>Bullet Level 3,  14pts (Eighth level)</a:t>
            </a:r>
          </a:p>
          <a:p>
            <a:pPr lvl="8"/>
            <a:r>
              <a:rPr lang="en-US" dirty="0" smtClean="0"/>
              <a:t>Number Level 3, 14 pts (Ninth level)</a:t>
            </a:r>
          </a:p>
        </p:txBody>
      </p:sp>
    </p:spTree>
    <p:extLst>
      <p:ext uri="{BB962C8B-B14F-4D97-AF65-F5344CB8AC3E}">
        <p14:creationId xmlns:p14="http://schemas.microsoft.com/office/powerpoint/2010/main" val="4145808302"/>
      </p:ext>
    </p:extLst>
  </p:cSld>
  <p:clrMapOvr>
    <a:masterClrMapping/>
  </p:clrMapOvr>
  <p:extLst mod="1">
    <p:ext uri="{DCECCB84-F9BA-43D5-87BE-67443E8EF086}">
      <p15:sldGuideLst xmlns:p15="http://schemas.microsoft.com/office/powerpoint/2012/main">
        <p15:guide id="1" orient="horz" pos="29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10" name="Text Placeholder 9"/>
          <p:cNvSpPr>
            <a:spLocks noGrp="1"/>
          </p:cNvSpPr>
          <p:nvPr>
            <p:ph type="body" sz="quarter" idx="12"/>
          </p:nvPr>
        </p:nvSpPr>
        <p:spPr>
          <a:xfrm>
            <a:off x="926592" y="2464736"/>
            <a:ext cx="3145536" cy="3767328"/>
          </a:xfrm>
        </p:spPr>
        <p:txBody>
          <a:bodyPr/>
          <a:lstStyle>
            <a:lvl1pPr marL="268217" indent="0">
              <a:lnSpc>
                <a:spcPct val="85000"/>
              </a:lnSpc>
              <a:spcBef>
                <a:spcPts val="800"/>
              </a:spcBef>
              <a:buClr>
                <a:schemeClr val="tx1"/>
              </a:buClr>
              <a:buFont typeface="Arial"/>
              <a:buNone/>
              <a:defRPr sz="1600">
                <a:solidFill>
                  <a:schemeClr val="tx1"/>
                </a:solidFill>
              </a:defRPr>
            </a:lvl1pPr>
            <a:lvl2pPr indent="-243834">
              <a:lnSpc>
                <a:spcPct val="85000"/>
              </a:lnSpc>
              <a:spcBef>
                <a:spcPts val="533"/>
              </a:spcBef>
              <a:buClr>
                <a:schemeClr val="tx1"/>
              </a:buClr>
              <a:defRPr sz="1600">
                <a:solidFill>
                  <a:schemeClr val="tx1"/>
                </a:solidFill>
              </a:defRPr>
            </a:lvl2pPr>
            <a:lvl3pPr marL="256026" indent="-243834">
              <a:lnSpc>
                <a:spcPct val="85000"/>
              </a:lnSpc>
              <a:spcBef>
                <a:spcPts val="533"/>
              </a:spcBef>
              <a:buClr>
                <a:schemeClr val="tx1"/>
              </a:buClr>
              <a:defRPr sz="1600">
                <a:solidFill>
                  <a:schemeClr val="tx1"/>
                </a:solidFill>
              </a:defRPr>
            </a:lvl3pPr>
          </a:lstStyle>
          <a:p>
            <a:pPr lvl="0"/>
            <a:r>
              <a:rPr lang="en-US" dirty="0" smtClean="0"/>
              <a:t>Click to edit Master text styles</a:t>
            </a:r>
          </a:p>
          <a:p>
            <a:pPr lvl="1"/>
            <a:r>
              <a:rPr lang="en-US" dirty="0" smtClean="0"/>
              <a:t>Bullet one</a:t>
            </a:r>
          </a:p>
          <a:p>
            <a:pPr lvl="2"/>
            <a:r>
              <a:rPr lang="en-US" dirty="0" smtClean="0"/>
              <a:t>Numbered one</a:t>
            </a:r>
            <a:endParaRPr lang="en-US" dirty="0"/>
          </a:p>
        </p:txBody>
      </p:sp>
      <p:sp>
        <p:nvSpPr>
          <p:cNvPr id="6" name="Text Placeholder 9"/>
          <p:cNvSpPr>
            <a:spLocks noGrp="1"/>
          </p:cNvSpPr>
          <p:nvPr>
            <p:ph type="body" sz="quarter" idx="14"/>
          </p:nvPr>
        </p:nvSpPr>
        <p:spPr>
          <a:xfrm>
            <a:off x="4376928" y="2464736"/>
            <a:ext cx="3145536" cy="3767328"/>
          </a:xfrm>
        </p:spPr>
        <p:txBody>
          <a:bodyPr/>
          <a:lstStyle>
            <a:lvl1pPr marL="268217" indent="0">
              <a:lnSpc>
                <a:spcPct val="85000"/>
              </a:lnSpc>
              <a:spcBef>
                <a:spcPts val="800"/>
              </a:spcBef>
              <a:buClr>
                <a:schemeClr val="tx1"/>
              </a:buClr>
              <a:buFont typeface="Arial"/>
              <a:buNone/>
              <a:defRPr sz="1600">
                <a:solidFill>
                  <a:schemeClr val="tx1"/>
                </a:solidFill>
              </a:defRPr>
            </a:lvl1pPr>
            <a:lvl2pPr indent="-243834">
              <a:lnSpc>
                <a:spcPct val="85000"/>
              </a:lnSpc>
              <a:spcBef>
                <a:spcPts val="533"/>
              </a:spcBef>
              <a:buClr>
                <a:schemeClr val="tx1"/>
              </a:buClr>
              <a:defRPr sz="1600">
                <a:solidFill>
                  <a:schemeClr val="tx1"/>
                </a:solidFill>
              </a:defRPr>
            </a:lvl2pPr>
            <a:lvl3pPr marL="256026" indent="-243834">
              <a:lnSpc>
                <a:spcPct val="85000"/>
              </a:lnSpc>
              <a:spcBef>
                <a:spcPts val="533"/>
              </a:spcBef>
              <a:buClr>
                <a:schemeClr val="tx1"/>
              </a:buClr>
              <a:defRPr sz="1600">
                <a:solidFill>
                  <a:schemeClr val="tx1"/>
                </a:solidFill>
              </a:defRPr>
            </a:lvl3pPr>
          </a:lstStyle>
          <a:p>
            <a:pPr lvl="0"/>
            <a:r>
              <a:rPr lang="en-US" dirty="0" smtClean="0"/>
              <a:t>Click to edit Master text styles</a:t>
            </a:r>
          </a:p>
          <a:p>
            <a:pPr lvl="1"/>
            <a:r>
              <a:rPr lang="en-US" dirty="0" smtClean="0"/>
              <a:t>Bullet one</a:t>
            </a:r>
          </a:p>
          <a:p>
            <a:pPr lvl="2"/>
            <a:r>
              <a:rPr lang="en-US" dirty="0" smtClean="0"/>
              <a:t>Numbered one</a:t>
            </a:r>
            <a:endParaRPr lang="en-US" dirty="0"/>
          </a:p>
        </p:txBody>
      </p:sp>
      <p:sp>
        <p:nvSpPr>
          <p:cNvPr id="7" name="Text Placeholder 9"/>
          <p:cNvSpPr>
            <a:spLocks noGrp="1"/>
          </p:cNvSpPr>
          <p:nvPr>
            <p:ph type="body" sz="quarter" idx="15"/>
          </p:nvPr>
        </p:nvSpPr>
        <p:spPr>
          <a:xfrm>
            <a:off x="7827264" y="2464736"/>
            <a:ext cx="3145536" cy="3767328"/>
          </a:xfrm>
        </p:spPr>
        <p:txBody>
          <a:bodyPr/>
          <a:lstStyle>
            <a:lvl1pPr marL="268217" indent="0">
              <a:lnSpc>
                <a:spcPct val="85000"/>
              </a:lnSpc>
              <a:spcBef>
                <a:spcPts val="800"/>
              </a:spcBef>
              <a:buClr>
                <a:schemeClr val="tx1"/>
              </a:buClr>
              <a:buFont typeface="Arial"/>
              <a:buNone/>
              <a:defRPr sz="1600">
                <a:solidFill>
                  <a:schemeClr val="tx1"/>
                </a:solidFill>
              </a:defRPr>
            </a:lvl1pPr>
            <a:lvl2pPr indent="-243834">
              <a:lnSpc>
                <a:spcPct val="85000"/>
              </a:lnSpc>
              <a:spcBef>
                <a:spcPts val="533"/>
              </a:spcBef>
              <a:buClr>
                <a:schemeClr val="tx1"/>
              </a:buClr>
              <a:defRPr sz="1600">
                <a:solidFill>
                  <a:schemeClr val="tx1"/>
                </a:solidFill>
              </a:defRPr>
            </a:lvl2pPr>
            <a:lvl3pPr marL="256026" indent="-243834">
              <a:lnSpc>
                <a:spcPct val="85000"/>
              </a:lnSpc>
              <a:spcBef>
                <a:spcPts val="533"/>
              </a:spcBef>
              <a:buClr>
                <a:schemeClr val="tx1"/>
              </a:buClr>
              <a:defRPr sz="1600">
                <a:solidFill>
                  <a:schemeClr val="tx1"/>
                </a:solidFill>
              </a:defRPr>
            </a:lvl3pPr>
          </a:lstStyle>
          <a:p>
            <a:pPr lvl="0"/>
            <a:r>
              <a:rPr lang="en-US" dirty="0" smtClean="0"/>
              <a:t>Click to edit Master text styles</a:t>
            </a:r>
          </a:p>
          <a:p>
            <a:pPr lvl="1"/>
            <a:r>
              <a:rPr lang="en-US" dirty="0" smtClean="0"/>
              <a:t>Bullet one</a:t>
            </a:r>
          </a:p>
          <a:p>
            <a:pPr lvl="2"/>
            <a:r>
              <a:rPr lang="en-US" dirty="0" smtClean="0"/>
              <a:t>Numbered one</a:t>
            </a:r>
            <a:endParaRPr lang="en-US" dirty="0"/>
          </a:p>
        </p:txBody>
      </p:sp>
    </p:spTree>
    <p:extLst>
      <p:ext uri="{BB962C8B-B14F-4D97-AF65-F5344CB8AC3E}">
        <p14:creationId xmlns:p14="http://schemas.microsoft.com/office/powerpoint/2010/main" val="281828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lvl="0"/>
            <a:r>
              <a:rPr lang="en-US" dirty="0" smtClean="0"/>
              <a:t>click to add title</a:t>
            </a:r>
          </a:p>
        </p:txBody>
      </p:sp>
      <p:sp>
        <p:nvSpPr>
          <p:cNvPr id="4" name="Text Placeholder 3"/>
          <p:cNvSpPr>
            <a:spLocks noGrp="1"/>
          </p:cNvSpPr>
          <p:nvPr>
            <p:ph type="body" sz="quarter" idx="16"/>
          </p:nvPr>
        </p:nvSpPr>
        <p:spPr>
          <a:xfrm>
            <a:off x="950440" y="2646548"/>
            <a:ext cx="4754880" cy="3511296"/>
          </a:xfrm>
        </p:spPr>
        <p:txBody>
          <a:bodyPr/>
          <a:lstStyle>
            <a:lvl1pPr>
              <a:lnSpc>
                <a:spcPct val="95000"/>
              </a:lnSpc>
              <a:spcBef>
                <a:spcPts val="667"/>
              </a:spcBef>
              <a:defRPr/>
            </a:lvl1pPr>
            <a:lvl2pPr indent="-243834">
              <a:lnSpc>
                <a:spcPct val="95000"/>
              </a:lnSpc>
              <a:spcBef>
                <a:spcPts val="667"/>
              </a:spcBef>
              <a:buClr>
                <a:schemeClr val="tx1"/>
              </a:buClr>
              <a:defRPr/>
            </a:lvl2pPr>
            <a:lvl3pPr marL="256026" indent="-243834">
              <a:lnSpc>
                <a:spcPct val="95000"/>
              </a:lnSpc>
              <a:spcBef>
                <a:spcPts val="667"/>
              </a:spcBef>
              <a:buClr>
                <a:schemeClr val="tx1"/>
              </a:buClr>
              <a:defRPr/>
            </a:lvl3pPr>
            <a:lvl4pPr>
              <a:lnSpc>
                <a:spcPct val="95000"/>
              </a:lnSpc>
              <a:spcBef>
                <a:spcPts val="667"/>
              </a:spcBef>
              <a:defRPr/>
            </a:lvl4pPr>
            <a:lvl5pPr>
              <a:lnSpc>
                <a:spcPct val="95000"/>
              </a:lnSpc>
              <a:spcBef>
                <a:spcPts val="667"/>
              </a:spcBef>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3" name="Text Placeholder 2"/>
          <p:cNvSpPr>
            <a:spLocks noGrp="1"/>
          </p:cNvSpPr>
          <p:nvPr>
            <p:ph type="body" sz="quarter" idx="17"/>
          </p:nvPr>
        </p:nvSpPr>
        <p:spPr>
          <a:xfrm>
            <a:off x="6231467" y="2646548"/>
            <a:ext cx="4754880" cy="3511296"/>
          </a:xfrm>
        </p:spPr>
        <p:txBody>
          <a:bodyPr/>
          <a:lstStyle>
            <a:lvl1pPr>
              <a:lnSpc>
                <a:spcPct val="95000"/>
              </a:lnSpc>
              <a:spcBef>
                <a:spcPts val="667"/>
              </a:spcBef>
              <a:defRPr/>
            </a:lvl1pPr>
            <a:lvl2pPr indent="-243834">
              <a:lnSpc>
                <a:spcPct val="95000"/>
              </a:lnSpc>
              <a:spcBef>
                <a:spcPts val="667"/>
              </a:spcBef>
              <a:buClr>
                <a:schemeClr val="tx1"/>
              </a:buClr>
              <a:defRPr/>
            </a:lvl2pPr>
            <a:lvl3pPr marL="256026" indent="-243834">
              <a:lnSpc>
                <a:spcPct val="95000"/>
              </a:lnSpc>
              <a:spcBef>
                <a:spcPts val="667"/>
              </a:spcBef>
              <a:buClr>
                <a:schemeClr val="tx1"/>
              </a:buClr>
              <a:defRPr/>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33048037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with Subheading">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
        <p:nvSpPr>
          <p:cNvPr id="4" name="Text Placeholder 3"/>
          <p:cNvSpPr>
            <a:spLocks noGrp="1"/>
          </p:cNvSpPr>
          <p:nvPr>
            <p:ph type="body" sz="quarter" idx="11"/>
          </p:nvPr>
        </p:nvSpPr>
        <p:spPr>
          <a:xfrm>
            <a:off x="1227667" y="2158064"/>
            <a:ext cx="9745133" cy="863600"/>
          </a:xfrm>
        </p:spPr>
        <p:txBody>
          <a:bodyPr/>
          <a:lstStyle>
            <a:lvl1pPr marL="0">
              <a:buFontTx/>
              <a:buNone/>
              <a:defRPr sz="2400">
                <a:solidFill>
                  <a:schemeClr val="tx1"/>
                </a:solidFill>
              </a:defRPr>
            </a:lvl1pPr>
            <a:lvl2pPr marL="84665" indent="0">
              <a:buFontTx/>
              <a:buNone/>
              <a:defRPr sz="2133">
                <a:solidFill>
                  <a:schemeClr val="tx1"/>
                </a:solidFill>
              </a:defRPr>
            </a:lvl2pPr>
            <a:lvl3pPr marL="84665" indent="0">
              <a:buFontTx/>
              <a:buNone/>
              <a:defRPr sz="2133">
                <a:solidFill>
                  <a:schemeClr val="tx1"/>
                </a:solidFill>
              </a:defRPr>
            </a:lvl3pPr>
            <a:lvl4pPr marL="84665" indent="0">
              <a:buFontTx/>
              <a:buNone/>
              <a:defRPr sz="2133">
                <a:solidFill>
                  <a:schemeClr val="tx1"/>
                </a:solidFill>
              </a:defRPr>
            </a:lvl4pPr>
            <a:lvl5pPr marL="84665" indent="0">
              <a:buFontTx/>
              <a:buNone/>
              <a:defRPr sz="2133">
                <a:solidFill>
                  <a:schemeClr val="tx1"/>
                </a:solidFill>
              </a:defRPr>
            </a:lvl5pPr>
          </a:lstStyle>
          <a:p>
            <a:pPr lvl="0"/>
            <a:r>
              <a:rPr lang="en-US" dirty="0" smtClean="0"/>
              <a:t>Click to edit Master text styles</a:t>
            </a:r>
          </a:p>
        </p:txBody>
      </p:sp>
      <p:sp>
        <p:nvSpPr>
          <p:cNvPr id="3" name="Text Placeholder 2"/>
          <p:cNvSpPr>
            <a:spLocks noGrp="1"/>
          </p:cNvSpPr>
          <p:nvPr>
            <p:ph type="body" sz="quarter" idx="12"/>
          </p:nvPr>
        </p:nvSpPr>
        <p:spPr>
          <a:xfrm>
            <a:off x="950976" y="3247656"/>
            <a:ext cx="4754880" cy="2926417"/>
          </a:xfrm>
        </p:spPr>
        <p:txBody>
          <a:bodyPr/>
          <a:lstStyle>
            <a:lvl1pPr>
              <a:lnSpc>
                <a:spcPct val="95000"/>
              </a:lnSpc>
              <a:spcBef>
                <a:spcPts val="667"/>
              </a:spcBef>
              <a:defRPr/>
            </a:lvl1pPr>
            <a:lvl2pPr indent="-243834">
              <a:lnSpc>
                <a:spcPct val="95000"/>
              </a:lnSpc>
              <a:spcBef>
                <a:spcPts val="667"/>
              </a:spcBef>
              <a:buClr>
                <a:schemeClr val="tx1"/>
              </a:buClr>
              <a:defRPr/>
            </a:lvl2pPr>
            <a:lvl3pPr marL="256026" indent="-239178">
              <a:lnSpc>
                <a:spcPct val="95000"/>
              </a:lnSpc>
              <a:spcBef>
                <a:spcPts val="667"/>
              </a:spcBef>
              <a:buClr>
                <a:schemeClr val="tx1"/>
              </a:buClr>
              <a:defRPr/>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6" name="Text Placeholder 5"/>
          <p:cNvSpPr>
            <a:spLocks noGrp="1"/>
          </p:cNvSpPr>
          <p:nvPr>
            <p:ph type="body" sz="quarter" idx="13"/>
          </p:nvPr>
        </p:nvSpPr>
        <p:spPr>
          <a:xfrm>
            <a:off x="6229351" y="3247656"/>
            <a:ext cx="4745567" cy="2919573"/>
          </a:xfrm>
        </p:spPr>
        <p:txBody>
          <a:bodyPr/>
          <a:lstStyle>
            <a:lvl1pPr>
              <a:lnSpc>
                <a:spcPct val="95000"/>
              </a:lnSpc>
              <a:spcBef>
                <a:spcPts val="667"/>
              </a:spcBef>
              <a:defRPr/>
            </a:lvl1pPr>
            <a:lvl2pPr indent="-243834">
              <a:lnSpc>
                <a:spcPct val="95000"/>
              </a:lnSpc>
              <a:spcBef>
                <a:spcPts val="667"/>
              </a:spcBef>
              <a:buClr>
                <a:schemeClr val="tx1"/>
              </a:buClr>
              <a:defRPr/>
            </a:lvl2pPr>
            <a:lvl3pPr marL="256026" indent="-239178">
              <a:lnSpc>
                <a:spcPct val="95000"/>
              </a:lnSpc>
              <a:spcBef>
                <a:spcPts val="667"/>
              </a:spcBef>
              <a:buClr>
                <a:schemeClr val="tx1"/>
              </a:buClr>
              <a:defRPr/>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4932459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9" name="Rectangle 8"/>
          <p:cNvSpPr/>
          <p:nvPr/>
        </p:nvSpPr>
        <p:spPr bwMode="white">
          <a:xfrm>
            <a:off x="6095968" y="6212530"/>
            <a:ext cx="65" cy="350865"/>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lnSpc>
                <a:spcPct val="95000"/>
              </a:lnSpc>
              <a:spcBef>
                <a:spcPct val="50000"/>
              </a:spcBef>
              <a:spcAft>
                <a:spcPct val="0"/>
              </a:spcAft>
            </a:pPr>
            <a:endParaRPr lang="en-US" sz="2400" smtClean="0">
              <a:solidFill>
                <a:srgbClr val="414042"/>
              </a:solidFill>
              <a:latin typeface="Arial" charset="0"/>
              <a:cs typeface="Arial" charset="0"/>
            </a:endParaRPr>
          </a:p>
        </p:txBody>
      </p:sp>
      <p:sp>
        <p:nvSpPr>
          <p:cNvPr id="3" name="Rectangle 2"/>
          <p:cNvSpPr/>
          <p:nvPr userDrawn="1"/>
        </p:nvSpPr>
        <p:spPr bwMode="white">
          <a:xfrm>
            <a:off x="6095968" y="6212530"/>
            <a:ext cx="65" cy="350865"/>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lnSpc>
                <a:spcPct val="95000"/>
              </a:lnSpc>
              <a:spcBef>
                <a:spcPct val="50000"/>
              </a:spcBef>
              <a:spcAft>
                <a:spcPct val="0"/>
              </a:spcAft>
            </a:pPr>
            <a:endParaRPr lang="en-US" sz="2400" smtClean="0">
              <a:solidFill>
                <a:srgbClr val="414042"/>
              </a:solidFill>
              <a:latin typeface="Arial" charset="0"/>
              <a:cs typeface="Arial" charset="0"/>
            </a:endParaRPr>
          </a:p>
        </p:txBody>
      </p:sp>
    </p:spTree>
    <p:extLst>
      <p:ext uri="{BB962C8B-B14F-4D97-AF65-F5344CB8AC3E}">
        <p14:creationId xmlns:p14="http://schemas.microsoft.com/office/powerpoint/2010/main" val="14740196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Dark background)">
    <p:bg bwMode="black">
      <p:bgPr>
        <a:solidFill>
          <a:schemeClr val="accent3"/>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hasCustomPrompt="1"/>
          </p:nvPr>
        </p:nvSpPr>
        <p:spPr bwMode="white">
          <a:xfrm>
            <a:off x="1207009" y="2871484"/>
            <a:ext cx="6012687" cy="1543883"/>
          </a:xfrm>
          <a:noFill/>
          <a:ln w="9525">
            <a:noFill/>
            <a:miter lim="800000"/>
            <a:headEnd/>
            <a:tailEnd/>
          </a:ln>
          <a:effectLst/>
        </p:spPr>
        <p:txBody>
          <a:bodyPr vert="horz" wrap="square" lIns="0" tIns="0" rIns="0" bIns="0" numCol="1" anchor="t" anchorCtr="0" compatLnSpc="1">
            <a:prstTxWarp prst="textNoShape">
              <a:avLst/>
            </a:prstTxWarp>
            <a:noAutofit/>
          </a:bodyPr>
          <a:lstStyle>
            <a:lvl1pPr marL="0">
              <a:defRPr lang="en-US" sz="5333" b="1" dirty="0">
                <a:solidFill>
                  <a:schemeClr val="bg2"/>
                </a:solidFill>
              </a:defRPr>
            </a:lvl1pPr>
          </a:lstStyle>
          <a:p>
            <a:pPr lvl="0">
              <a:lnSpc>
                <a:spcPct val="76000"/>
              </a:lnSpc>
            </a:pPr>
            <a:r>
              <a:rPr lang="en-US" dirty="0" smtClean="0"/>
              <a:t>HEADLINE</a:t>
            </a:r>
            <a:br>
              <a:rPr lang="en-US" dirty="0" smtClean="0"/>
            </a:br>
            <a:r>
              <a:rPr lang="en-US" dirty="0" smtClean="0"/>
              <a:t>TREATMENT</a:t>
            </a:r>
            <a:endParaRPr lang="en-US" dirty="0"/>
          </a:p>
        </p:txBody>
      </p:sp>
      <p:sp>
        <p:nvSpPr>
          <p:cNvPr id="16" name="Text Placeholder 9"/>
          <p:cNvSpPr>
            <a:spLocks noGrp="1"/>
          </p:cNvSpPr>
          <p:nvPr>
            <p:ph type="body" sz="quarter" idx="15" hasCustomPrompt="1"/>
          </p:nvPr>
        </p:nvSpPr>
        <p:spPr bwMode="white">
          <a:xfrm>
            <a:off x="1207008" y="5456813"/>
            <a:ext cx="5913120" cy="228600"/>
          </a:xfrm>
        </p:spPr>
        <p:txBody>
          <a:bodyPr anchor="t" anchorCtr="0"/>
          <a:lstStyle>
            <a:lvl1pPr marL="0">
              <a:spcBef>
                <a:spcPts val="0"/>
              </a:spcBef>
              <a:defRPr sz="1467" b="0">
                <a:solidFill>
                  <a:schemeClr val="bg1"/>
                </a:solidFill>
                <a:latin typeface="+mn-lt"/>
              </a:defRPr>
            </a:lvl1pPr>
          </a:lstStyle>
          <a:p>
            <a:pPr lvl="0"/>
            <a:r>
              <a:rPr lang="en-US" dirty="0" smtClean="0"/>
              <a:t>Date (click to change)</a:t>
            </a:r>
          </a:p>
        </p:txBody>
      </p:sp>
      <p:sp>
        <p:nvSpPr>
          <p:cNvPr id="17" name="Text Placeholder 9"/>
          <p:cNvSpPr>
            <a:spLocks noGrp="1"/>
          </p:cNvSpPr>
          <p:nvPr>
            <p:ph type="body" sz="quarter" idx="16" hasCustomPrompt="1"/>
          </p:nvPr>
        </p:nvSpPr>
        <p:spPr bwMode="white">
          <a:xfrm>
            <a:off x="1207008" y="5219069"/>
            <a:ext cx="5913120" cy="228600"/>
          </a:xfrm>
          <a:noFill/>
          <a:ln w="9525">
            <a:noFill/>
            <a:miter lim="800000"/>
            <a:headEnd/>
            <a:tailEnd/>
          </a:ln>
          <a:effectLst/>
        </p:spPr>
        <p:txBody>
          <a:bodyPr vert="horz" wrap="square" lIns="0" tIns="0" rIns="0" bIns="0" numCol="1" anchor="t" anchorCtr="0" compatLnSpc="1">
            <a:prstTxWarp prst="textNoShape">
              <a:avLst/>
            </a:prstTxWarp>
          </a:bodyPr>
          <a:lstStyle>
            <a:lvl1pPr marL="0" algn="l">
              <a:defRPr lang="en-US" sz="1467" b="0" i="0" dirty="0" smtClean="0">
                <a:solidFill>
                  <a:schemeClr val="bg1"/>
                </a:solidFill>
              </a:defRPr>
            </a:lvl1pPr>
          </a:lstStyle>
          <a:p>
            <a:pPr lvl="0">
              <a:spcBef>
                <a:spcPts val="0"/>
              </a:spcBef>
            </a:pPr>
            <a:r>
              <a:rPr lang="en-US" dirty="0" smtClean="0"/>
              <a:t>Author Names (click to change)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005" y="2704275"/>
            <a:ext cx="1345996" cy="1682496"/>
          </a:xfrm>
          <a:prstGeom prst="rect">
            <a:avLst/>
          </a:prstGeom>
        </p:spPr>
      </p:pic>
      <p:sp>
        <p:nvSpPr>
          <p:cNvPr id="4" name="Text Placeholder 3"/>
          <p:cNvSpPr>
            <a:spLocks noGrp="1"/>
          </p:cNvSpPr>
          <p:nvPr>
            <p:ph type="body" sz="quarter" idx="19" hasCustomPrompt="1"/>
          </p:nvPr>
        </p:nvSpPr>
        <p:spPr>
          <a:xfrm>
            <a:off x="1207009" y="1214967"/>
            <a:ext cx="4085844" cy="610424"/>
          </a:xfrm>
        </p:spPr>
        <p:txBody>
          <a:bodyPr tIns="45720" bIns="45720">
            <a:noAutofit/>
          </a:bodyPr>
          <a:lstStyle>
            <a:lvl1pPr marL="0">
              <a:defRPr b="1" baseline="0">
                <a:solidFill>
                  <a:schemeClr val="bg1"/>
                </a:solidFill>
                <a:latin typeface="+mj-lt"/>
              </a:defRPr>
            </a:lvl1pPr>
          </a:lstStyle>
          <a:p>
            <a:pPr lvl="0"/>
            <a:r>
              <a:rPr lang="en-US" dirty="0" smtClean="0"/>
              <a:t>ITHAKA S+R (click to change)</a:t>
            </a:r>
            <a:endParaRPr lang="en-US" dirty="0"/>
          </a:p>
        </p:txBody>
      </p:sp>
    </p:spTree>
    <p:extLst>
      <p:ext uri="{BB962C8B-B14F-4D97-AF65-F5344CB8AC3E}">
        <p14:creationId xmlns:p14="http://schemas.microsoft.com/office/powerpoint/2010/main" val="40770118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64">
          <p15:clr>
            <a:srgbClr val="FBAE40"/>
          </p15:clr>
        </p15:guide>
        <p15:guide id="2" pos="576">
          <p15:clr>
            <a:srgbClr val="FBAE40"/>
          </p15:clr>
        </p15:guide>
        <p15:guide id="3" pos="51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C8440-B540-49C1-81DA-A7C1A6E326B7}" type="datetimeFigureOut">
              <a:rPr lang="en-US" smtClean="0">
                <a:solidFill>
                  <a:prstClr val="black">
                    <a:tint val="75000"/>
                  </a:prstClr>
                </a:solidFill>
              </a:rPr>
              <a:pPr/>
              <a:t>11/18/2018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5A341-5637-4F04-A299-F241DDCB2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760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white background)">
    <p:spTree>
      <p:nvGrpSpPr>
        <p:cNvPr id="1" name=""/>
        <p:cNvGrpSpPr/>
        <p:nvPr/>
      </p:nvGrpSpPr>
      <p:grpSpPr>
        <a:xfrm>
          <a:off x="0" y="0"/>
          <a:ext cx="0" cy="0"/>
          <a:chOff x="0" y="0"/>
          <a:chExt cx="0" cy="0"/>
        </a:xfrm>
      </p:grpSpPr>
      <p:sp>
        <p:nvSpPr>
          <p:cNvPr id="9218" name="Rectangle 2"/>
          <p:cNvSpPr>
            <a:spLocks noGrp="1" noChangeArrowheads="1"/>
          </p:cNvSpPr>
          <p:nvPr>
            <p:ph type="ctrTitle" hasCustomPrompt="1"/>
          </p:nvPr>
        </p:nvSpPr>
        <p:spPr bwMode="white">
          <a:xfrm>
            <a:off x="1211753" y="2871484"/>
            <a:ext cx="6012687" cy="1543883"/>
          </a:xfrm>
          <a:noFill/>
          <a:ln w="9525">
            <a:noFill/>
            <a:miter lim="800000"/>
            <a:headEnd/>
            <a:tailEnd/>
          </a:ln>
          <a:effectLst/>
        </p:spPr>
        <p:txBody>
          <a:bodyPr vert="horz" wrap="square" lIns="0" tIns="0" rIns="0" bIns="0" numCol="1" anchor="t" anchorCtr="0" compatLnSpc="1">
            <a:prstTxWarp prst="textNoShape">
              <a:avLst/>
            </a:prstTxWarp>
            <a:noAutofit/>
          </a:bodyPr>
          <a:lstStyle>
            <a:lvl1pPr marL="0">
              <a:defRPr lang="en-US" sz="5333" b="1" dirty="0">
                <a:solidFill>
                  <a:schemeClr val="tx1"/>
                </a:solidFill>
              </a:defRPr>
            </a:lvl1pPr>
          </a:lstStyle>
          <a:p>
            <a:pPr lvl="0">
              <a:lnSpc>
                <a:spcPct val="76000"/>
              </a:lnSpc>
            </a:pPr>
            <a:r>
              <a:rPr lang="en-US" dirty="0" smtClean="0"/>
              <a:t>HEADLINE</a:t>
            </a:r>
            <a:br>
              <a:rPr lang="en-US" dirty="0" smtClean="0"/>
            </a:br>
            <a:r>
              <a:rPr lang="en-US" dirty="0" smtClean="0"/>
              <a:t>TREATMENT</a:t>
            </a:r>
            <a:endParaRPr lang="en-US" dirty="0"/>
          </a:p>
        </p:txBody>
      </p:sp>
      <p:sp>
        <p:nvSpPr>
          <p:cNvPr id="16" name="Text Placeholder 9"/>
          <p:cNvSpPr>
            <a:spLocks noGrp="1"/>
          </p:cNvSpPr>
          <p:nvPr>
            <p:ph type="body" sz="quarter" idx="15" hasCustomPrompt="1"/>
          </p:nvPr>
        </p:nvSpPr>
        <p:spPr bwMode="white">
          <a:xfrm>
            <a:off x="1211752" y="5456813"/>
            <a:ext cx="5913120" cy="228600"/>
          </a:xfrm>
        </p:spPr>
        <p:txBody>
          <a:bodyPr anchor="t" anchorCtr="0"/>
          <a:lstStyle>
            <a:lvl1pPr marL="0">
              <a:spcBef>
                <a:spcPts val="0"/>
              </a:spcBef>
              <a:defRPr sz="1467" b="0">
                <a:solidFill>
                  <a:schemeClr val="tx1"/>
                </a:solidFill>
                <a:latin typeface="+mn-lt"/>
              </a:defRPr>
            </a:lvl1pPr>
          </a:lstStyle>
          <a:p>
            <a:pPr lvl="0"/>
            <a:r>
              <a:rPr lang="en-US" dirty="0" smtClean="0"/>
              <a:t>Date (click to change)</a:t>
            </a:r>
          </a:p>
        </p:txBody>
      </p:sp>
      <p:sp>
        <p:nvSpPr>
          <p:cNvPr id="17" name="Text Placeholder 9"/>
          <p:cNvSpPr>
            <a:spLocks noGrp="1"/>
          </p:cNvSpPr>
          <p:nvPr>
            <p:ph type="body" sz="quarter" idx="16" hasCustomPrompt="1"/>
          </p:nvPr>
        </p:nvSpPr>
        <p:spPr bwMode="white">
          <a:xfrm>
            <a:off x="1211752" y="5219069"/>
            <a:ext cx="5913120" cy="228600"/>
          </a:xfrm>
          <a:noFill/>
          <a:ln w="9525">
            <a:noFill/>
            <a:miter lim="800000"/>
            <a:headEnd/>
            <a:tailEnd/>
          </a:ln>
          <a:effectLst/>
        </p:spPr>
        <p:txBody>
          <a:bodyPr vert="horz" wrap="square" lIns="0" tIns="0" rIns="0" bIns="0" numCol="1" anchor="t" anchorCtr="0" compatLnSpc="1">
            <a:prstTxWarp prst="textNoShape">
              <a:avLst/>
            </a:prstTxWarp>
          </a:bodyPr>
          <a:lstStyle>
            <a:lvl1pPr marL="0" algn="l">
              <a:defRPr lang="en-US" sz="1467" b="0" i="0" dirty="0" smtClean="0">
                <a:solidFill>
                  <a:schemeClr val="tx1"/>
                </a:solidFill>
              </a:defRPr>
            </a:lvl1pPr>
          </a:lstStyle>
          <a:p>
            <a:pPr lvl="0">
              <a:spcBef>
                <a:spcPts val="0"/>
              </a:spcBef>
            </a:pPr>
            <a:r>
              <a:rPr lang="en-US" dirty="0" smtClean="0"/>
              <a:t>Author Names (click to change)</a:t>
            </a:r>
          </a:p>
        </p:txBody>
      </p:sp>
      <p:sp>
        <p:nvSpPr>
          <p:cNvPr id="8" name="Text Placeholder 9"/>
          <p:cNvSpPr>
            <a:spLocks noGrp="1"/>
          </p:cNvSpPr>
          <p:nvPr>
            <p:ph type="body" sz="quarter" idx="19" hasCustomPrompt="1"/>
          </p:nvPr>
        </p:nvSpPr>
        <p:spPr bwMode="white">
          <a:xfrm>
            <a:off x="1211752" y="1282700"/>
            <a:ext cx="5913120" cy="365760"/>
          </a:xfrm>
        </p:spPr>
        <p:txBody>
          <a:bodyPr anchor="t" anchorCtr="0"/>
          <a:lstStyle>
            <a:lvl1pPr marL="0">
              <a:spcBef>
                <a:spcPts val="0"/>
              </a:spcBef>
              <a:defRPr sz="2667" b="1" baseline="0">
                <a:solidFill>
                  <a:schemeClr val="tx1"/>
                </a:solidFill>
                <a:latin typeface="+mj-lt"/>
              </a:defRPr>
            </a:lvl1pPr>
          </a:lstStyle>
          <a:p>
            <a:pPr lvl="0"/>
            <a:r>
              <a:rPr lang="en-US" dirty="0" smtClean="0"/>
              <a:t>ITHAKA S+R (click to change)</a:t>
            </a:r>
          </a:p>
        </p:txBody>
      </p:sp>
    </p:spTree>
    <p:extLst>
      <p:ext uri="{BB962C8B-B14F-4D97-AF65-F5344CB8AC3E}">
        <p14:creationId xmlns:p14="http://schemas.microsoft.com/office/powerpoint/2010/main" val="40324543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64">
          <p15:clr>
            <a:srgbClr val="FBAE40"/>
          </p15:clr>
        </p15:guide>
        <p15:guide id="2" pos="576">
          <p15:clr>
            <a:srgbClr val="FBAE40"/>
          </p15:clr>
        </p15:guide>
        <p15:guide id="3" pos="5184">
          <p15:clr>
            <a:srgbClr val="FBAE40"/>
          </p15:clr>
        </p15:guide>
        <p15:guide id="4" orient="horz" pos="660">
          <p15:clr>
            <a:srgbClr val="FBAE40"/>
          </p15:clr>
        </p15:guide>
        <p15:guide id="5" orient="horz" pos="780">
          <p15:clr>
            <a:srgbClr val="FBAE40"/>
          </p15:clr>
        </p15:guide>
        <p15:guide id="6" orient="horz" pos="2484">
          <p15:clr>
            <a:srgbClr val="FBAE40"/>
          </p15:clr>
        </p15:guide>
        <p15:guide id="7" orient="horz" pos="25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accent3"/>
        </a:solidFill>
        <a:effectLst/>
      </p:bgPr>
    </p:bg>
    <p:spTree>
      <p:nvGrpSpPr>
        <p:cNvPr id="1" name=""/>
        <p:cNvGrpSpPr/>
        <p:nvPr/>
      </p:nvGrpSpPr>
      <p:grpSpPr>
        <a:xfrm>
          <a:off x="0" y="0"/>
          <a:ext cx="0" cy="0"/>
          <a:chOff x="0" y="0"/>
          <a:chExt cx="0" cy="0"/>
        </a:xfrm>
      </p:grpSpPr>
      <p:sp>
        <p:nvSpPr>
          <p:cNvPr id="3" name="Text Placeholder 12"/>
          <p:cNvSpPr>
            <a:spLocks noGrp="1"/>
          </p:cNvSpPr>
          <p:nvPr>
            <p:ph type="body" sz="quarter" idx="12" hasCustomPrompt="1"/>
          </p:nvPr>
        </p:nvSpPr>
        <p:spPr>
          <a:xfrm>
            <a:off x="1211426" y="2192437"/>
            <a:ext cx="5064441" cy="2834697"/>
          </a:xfrm>
          <a:noFill/>
          <a:ln w="9525">
            <a:noFill/>
            <a:miter lim="800000"/>
            <a:headEnd/>
            <a:tailEnd/>
          </a:ln>
          <a:effectLst/>
        </p:spPr>
        <p:txBody>
          <a:bodyPr vert="horz" wrap="square" lIns="0" tIns="0" rIns="0" bIns="0" numCol="1" anchor="t" anchorCtr="0" compatLnSpc="1">
            <a:prstTxWarp prst="textNoShape">
              <a:avLst/>
            </a:prstTxWarp>
          </a:bodyPr>
          <a:lstStyle>
            <a:lvl1pPr marL="0">
              <a:defRPr lang="en-US" sz="5333" b="0" cap="all" baseline="0" dirty="0" smtClean="0">
                <a:solidFill>
                  <a:schemeClr val="bg2"/>
                </a:solidFill>
                <a:latin typeface="+mj-lt"/>
              </a:defRPr>
            </a:lvl1pPr>
          </a:lstStyle>
          <a:p>
            <a:pPr lvl="0">
              <a:lnSpc>
                <a:spcPct val="76000"/>
              </a:lnSpc>
              <a:spcBef>
                <a:spcPts val="0"/>
              </a:spcBef>
            </a:pPr>
            <a:r>
              <a:rPr lang="en-US" dirty="0" smtClean="0"/>
              <a:t>Title page slide</a:t>
            </a:r>
          </a:p>
        </p:txBody>
      </p:sp>
    </p:spTree>
    <p:extLst>
      <p:ext uri="{BB962C8B-B14F-4D97-AF65-F5344CB8AC3E}">
        <p14:creationId xmlns:p14="http://schemas.microsoft.com/office/powerpoint/2010/main" val="207766439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1" name="Text Placeholder 10"/>
          <p:cNvSpPr>
            <a:spLocks noGrp="1"/>
          </p:cNvSpPr>
          <p:nvPr>
            <p:ph type="body" sz="quarter" idx="14" hasCustomPrompt="1"/>
          </p:nvPr>
        </p:nvSpPr>
        <p:spPr>
          <a:xfrm>
            <a:off x="1219200" y="2159000"/>
            <a:ext cx="5080000" cy="3632200"/>
          </a:xfrm>
        </p:spPr>
        <p:txBody>
          <a:bodyPr/>
          <a:lstStyle>
            <a:lvl1pPr marL="0">
              <a:lnSpc>
                <a:spcPct val="76000"/>
              </a:lnSpc>
              <a:spcBef>
                <a:spcPts val="0"/>
              </a:spcBef>
              <a:defRPr sz="5333" cap="all" baseline="0">
                <a:solidFill>
                  <a:schemeClr val="accent1"/>
                </a:solidFill>
                <a:latin typeface="Arial Narrow" panose="020B0606020202030204" pitchFamily="34" charset="0"/>
              </a:defRPr>
            </a:lvl1pPr>
          </a:lstStyle>
          <a:p>
            <a:pPr lvl="0"/>
            <a:r>
              <a:rPr lang="en-US" dirty="0" smtClean="0"/>
              <a:t>Click to edit Title</a:t>
            </a:r>
          </a:p>
        </p:txBody>
      </p:sp>
      <p:sp>
        <p:nvSpPr>
          <p:cNvPr id="4" name="Text Placeholder 5"/>
          <p:cNvSpPr>
            <a:spLocks noGrp="1"/>
          </p:cNvSpPr>
          <p:nvPr>
            <p:ph type="body" sz="quarter" idx="16" hasCustomPrompt="1"/>
          </p:nvPr>
        </p:nvSpPr>
        <p:spPr>
          <a:xfrm>
            <a:off x="6035040" y="724067"/>
            <a:ext cx="4937760" cy="5486400"/>
          </a:xfrm>
        </p:spPr>
        <p:txBody>
          <a:bodyPr>
            <a:noAutofit/>
          </a:bodyPr>
          <a:lstStyle>
            <a:lvl1pPr marL="268217">
              <a:lnSpc>
                <a:spcPct val="95000"/>
              </a:lnSpc>
              <a:spcBef>
                <a:spcPts val="2000"/>
              </a:spcBef>
              <a:buClr>
                <a:schemeClr val="tx1"/>
              </a:buClr>
              <a:defRPr sz="2400">
                <a:solidFill>
                  <a:schemeClr val="tx1"/>
                </a:solidFill>
              </a:defRPr>
            </a:lvl1pPr>
            <a:lvl2pPr marL="268217" indent="-243834">
              <a:lnSpc>
                <a:spcPct val="95000"/>
              </a:lnSpc>
              <a:spcBef>
                <a:spcPts val="533"/>
              </a:spcBef>
              <a:buClr>
                <a:schemeClr val="tx1"/>
              </a:buClr>
              <a:defRPr sz="2400">
                <a:solidFill>
                  <a:schemeClr val="tx1"/>
                </a:solidFill>
              </a:defRPr>
            </a:lvl2pPr>
            <a:lvl3pPr marL="256026" indent="-243834">
              <a:lnSpc>
                <a:spcPct val="95000"/>
              </a:lnSpc>
              <a:spcBef>
                <a:spcPts val="533"/>
              </a:spcBef>
              <a:buClr>
                <a:schemeClr val="tx1"/>
              </a:buClr>
              <a:buAutoNum type="arabicPeriod"/>
              <a:defRPr sz="2400">
                <a:solidFill>
                  <a:schemeClr val="tx1"/>
                </a:solidFill>
              </a:defRPr>
            </a:lvl3pPr>
            <a:lvl4pPr marL="268217" indent="0">
              <a:lnSpc>
                <a:spcPct val="95000"/>
              </a:lnSpc>
              <a:spcBef>
                <a:spcPts val="2000"/>
              </a:spcBef>
              <a:buClr>
                <a:schemeClr val="tx1"/>
              </a:buClr>
              <a:buNone/>
              <a:defRPr sz="2133">
                <a:solidFill>
                  <a:schemeClr val="tx1"/>
                </a:solidFill>
              </a:defRPr>
            </a:lvl4pPr>
            <a:lvl5pPr marL="268217" indent="-243834">
              <a:lnSpc>
                <a:spcPct val="95000"/>
              </a:lnSpc>
              <a:spcBef>
                <a:spcPts val="533"/>
              </a:spcBef>
              <a:buClr>
                <a:schemeClr val="tx1"/>
              </a:buClr>
              <a:defRPr sz="2133"/>
            </a:lvl5pPr>
            <a:lvl6pPr marL="256026" indent="-243834">
              <a:lnSpc>
                <a:spcPct val="95000"/>
              </a:lnSpc>
              <a:spcBef>
                <a:spcPts val="533"/>
              </a:spcBef>
              <a:buClr>
                <a:schemeClr val="tx1"/>
              </a:buClr>
              <a:buFont typeface="+mj-lt"/>
              <a:buAutoNum type="arabicPeriod"/>
              <a:defRPr sz="2133">
                <a:solidFill>
                  <a:schemeClr val="tx1"/>
                </a:solidFill>
              </a:defRPr>
            </a:lvl6pPr>
            <a:lvl7pPr marL="268217" indent="0">
              <a:lnSpc>
                <a:spcPct val="95000"/>
              </a:lnSpc>
              <a:spcBef>
                <a:spcPts val="2000"/>
              </a:spcBef>
              <a:buClr>
                <a:schemeClr val="tx1"/>
              </a:buClr>
              <a:buNone/>
              <a:defRPr sz="1867">
                <a:solidFill>
                  <a:schemeClr val="tx1"/>
                </a:solidFill>
              </a:defRPr>
            </a:lvl7pPr>
            <a:lvl8pPr marL="268217" indent="-243834">
              <a:lnSpc>
                <a:spcPct val="95000"/>
              </a:lnSpc>
              <a:spcBef>
                <a:spcPts val="533"/>
              </a:spcBef>
              <a:buClr>
                <a:schemeClr val="tx1"/>
              </a:buClr>
              <a:buFont typeface="Arial" panose="020B0604020202020204" pitchFamily="34" charset="0"/>
              <a:buChar char="•"/>
              <a:defRPr sz="1867">
                <a:solidFill>
                  <a:schemeClr val="tx1"/>
                </a:solidFill>
              </a:defRPr>
            </a:lvl8pPr>
            <a:lvl9pPr marL="256026" indent="-243834">
              <a:lnSpc>
                <a:spcPct val="95000"/>
              </a:lnSpc>
              <a:spcBef>
                <a:spcPts val="533"/>
              </a:spcBef>
              <a:buClr>
                <a:schemeClr val="tx1"/>
              </a:buClr>
              <a:buFont typeface="+mj-lt"/>
              <a:buAutoNum type="arabicPeriod"/>
              <a:defRPr sz="1867"/>
            </a:lvl9pPr>
          </a:lstStyle>
          <a:p>
            <a:pPr lvl="0"/>
            <a:r>
              <a:rPr lang="en-US" dirty="0" smtClean="0"/>
              <a:t>Paragraph Level 1, 18pts (First level)</a:t>
            </a:r>
          </a:p>
          <a:p>
            <a:pPr lvl="1"/>
            <a:r>
              <a:rPr lang="en-US" dirty="0" smtClean="0"/>
              <a:t>Bullet Level 1, 16pts (Second level)</a:t>
            </a:r>
          </a:p>
          <a:p>
            <a:pPr lvl="2"/>
            <a:r>
              <a:rPr lang="en-US" dirty="0" smtClean="0"/>
              <a:t>Number Level 1, 14pts (Third level)</a:t>
            </a:r>
          </a:p>
          <a:p>
            <a:pPr lvl="3"/>
            <a:r>
              <a:rPr lang="en-US" dirty="0" smtClean="0"/>
              <a:t>Click to edit Paragraph Level 2 (16 points)</a:t>
            </a:r>
          </a:p>
          <a:p>
            <a:pPr lvl="4"/>
            <a:r>
              <a:rPr lang="en-US" dirty="0" smtClean="0"/>
              <a:t>Bullet Level 2,  16pts (Fifth level) </a:t>
            </a:r>
          </a:p>
          <a:p>
            <a:pPr lvl="5"/>
            <a:r>
              <a:rPr lang="en-US" dirty="0" smtClean="0"/>
              <a:t>Number Level 2, 16pts (Sixth level)</a:t>
            </a:r>
          </a:p>
          <a:p>
            <a:pPr lvl="6"/>
            <a:r>
              <a:rPr lang="en-US" dirty="0" smtClean="0"/>
              <a:t>Paragraph Level 3, 14pts (Seventh level)</a:t>
            </a:r>
          </a:p>
          <a:p>
            <a:pPr lvl="7"/>
            <a:r>
              <a:rPr lang="en-US" dirty="0" smtClean="0"/>
              <a:t>Bullet Level 3,  14pts (Eighth level)</a:t>
            </a:r>
          </a:p>
          <a:p>
            <a:pPr lvl="8"/>
            <a:r>
              <a:rPr lang="en-US" dirty="0" smtClean="0"/>
              <a:t>Number Level 3, 14 pts (Ninth level)</a:t>
            </a:r>
          </a:p>
        </p:txBody>
      </p:sp>
    </p:spTree>
    <p:extLst>
      <p:ext uri="{BB962C8B-B14F-4D97-AF65-F5344CB8AC3E}">
        <p14:creationId xmlns:p14="http://schemas.microsoft.com/office/powerpoint/2010/main" val="62141408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6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nformation">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4" hasCustomPrompt="1"/>
          </p:nvPr>
        </p:nvSpPr>
        <p:spPr>
          <a:xfrm>
            <a:off x="1211426" y="2192437"/>
            <a:ext cx="5064441" cy="2834697"/>
          </a:xfrm>
        </p:spPr>
        <p:txBody>
          <a:bodyPr>
            <a:noAutofit/>
          </a:bodyPr>
          <a:lstStyle>
            <a:lvl1pPr marL="0">
              <a:lnSpc>
                <a:spcPct val="76000"/>
              </a:lnSpc>
              <a:defRPr sz="5333" cap="all" baseline="0">
                <a:solidFill>
                  <a:schemeClr val="bg1"/>
                </a:solidFill>
                <a:latin typeface="+mj-lt"/>
              </a:defRPr>
            </a:lvl1pPr>
            <a:lvl5pPr>
              <a:lnSpc>
                <a:spcPct val="76000"/>
              </a:lnSpc>
              <a:defRPr/>
            </a:lvl5pPr>
          </a:lstStyle>
          <a:p>
            <a:pPr lvl="0"/>
            <a:r>
              <a:rPr lang="en-US" dirty="0" smtClean="0"/>
              <a:t>Outline of presentation slide</a:t>
            </a:r>
          </a:p>
        </p:txBody>
      </p:sp>
      <p:sp>
        <p:nvSpPr>
          <p:cNvPr id="5" name="Text Placeholder 4"/>
          <p:cNvSpPr>
            <a:spLocks noGrp="1"/>
          </p:cNvSpPr>
          <p:nvPr>
            <p:ph type="body" sz="quarter" idx="15" hasCustomPrompt="1"/>
          </p:nvPr>
        </p:nvSpPr>
        <p:spPr>
          <a:xfrm>
            <a:off x="6299202" y="1690217"/>
            <a:ext cx="4673599" cy="3515780"/>
          </a:xfrm>
        </p:spPr>
        <p:txBody>
          <a:bodyPr>
            <a:noAutofit/>
          </a:bodyPr>
          <a:lstStyle>
            <a:lvl1pPr marL="329176">
              <a:lnSpc>
                <a:spcPct val="90000"/>
              </a:lnSpc>
              <a:spcBef>
                <a:spcPts val="933"/>
              </a:spcBef>
              <a:defRPr sz="2400">
                <a:solidFill>
                  <a:schemeClr val="bg1"/>
                </a:solidFill>
              </a:defRPr>
            </a:lvl1pPr>
            <a:lvl2pPr marL="329176" indent="-316984">
              <a:lnSpc>
                <a:spcPct val="90000"/>
              </a:lnSpc>
              <a:spcBef>
                <a:spcPts val="933"/>
              </a:spcBef>
              <a:buClr>
                <a:schemeClr val="bg1"/>
              </a:buClr>
              <a:defRPr sz="2400">
                <a:solidFill>
                  <a:schemeClr val="bg1"/>
                </a:solidFill>
              </a:defRPr>
            </a:lvl2pPr>
            <a:lvl3pPr marL="329176" indent="-316984">
              <a:lnSpc>
                <a:spcPct val="90000"/>
              </a:lnSpc>
              <a:spcBef>
                <a:spcPts val="933"/>
              </a:spcBef>
              <a:buClr>
                <a:schemeClr val="bg1"/>
              </a:buClr>
              <a:buSzPct val="92000"/>
              <a:defRPr sz="2400">
                <a:solidFill>
                  <a:schemeClr val="bg1"/>
                </a:solidFill>
              </a:defRPr>
            </a:lvl3pPr>
          </a:lstStyle>
          <a:p>
            <a:pPr lvl="0"/>
            <a:r>
              <a:rPr lang="en-US" dirty="0" smtClean="0"/>
              <a:t>Paragraph level 1</a:t>
            </a:r>
          </a:p>
          <a:p>
            <a:pPr lvl="1"/>
            <a:r>
              <a:rPr lang="en-US" dirty="0" smtClean="0"/>
              <a:t>Bullet level 2</a:t>
            </a:r>
          </a:p>
          <a:p>
            <a:pPr lvl="2"/>
            <a:r>
              <a:rPr lang="en-US" dirty="0" smtClean="0"/>
              <a:t>Numbered level 3</a:t>
            </a:r>
          </a:p>
        </p:txBody>
      </p:sp>
    </p:spTree>
    <p:extLst>
      <p:ext uri="{BB962C8B-B14F-4D97-AF65-F5344CB8AC3E}">
        <p14:creationId xmlns:p14="http://schemas.microsoft.com/office/powerpoint/2010/main" val="4890945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76">
          <p15:clr>
            <a:srgbClr val="FBAE40"/>
          </p15:clr>
        </p15:guide>
        <p15:guide id="2" pos="5184">
          <p15:clr>
            <a:srgbClr val="FBAE40"/>
          </p15:clr>
        </p15:guide>
        <p15:guide id="3" orient="horz" pos="636">
          <p15:clr>
            <a:srgbClr val="FBAE40"/>
          </p15:clr>
        </p15:guide>
        <p15:guide id="4" orient="horz" pos="1720">
          <p15:clr>
            <a:srgbClr val="FBAE40"/>
          </p15:clr>
        </p15:guide>
        <p15:guide id="5" orient="horz" pos="1820">
          <p15:clr>
            <a:srgbClr val="FBAE40"/>
          </p15:clr>
        </p15:guide>
        <p15:guide id="6" orient="horz" pos="780">
          <p15:clr>
            <a:srgbClr val="FBAE40"/>
          </p15:clr>
        </p15:guide>
        <p15:guide id="7" orient="horz" pos="1020">
          <p15:clr>
            <a:srgbClr val="FBAE40"/>
          </p15:clr>
        </p15:guide>
        <p15:guide id="8" pos="2976">
          <p15:clr>
            <a:srgbClr val="FBAE40"/>
          </p15:clr>
        </p15:guide>
        <p15:guide id="9" pos="309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ployee Info Card">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8692445" y="3238501"/>
            <a:ext cx="1761772" cy="2171700"/>
          </a:xfrm>
        </p:spPr>
        <p:txBody>
          <a:bodyPr/>
          <a:lstStyle>
            <a:lvl1pPr>
              <a:defRPr/>
            </a:lvl1pPr>
          </a:lstStyle>
          <a:p>
            <a:r>
              <a:rPr lang="en-US" dirty="0" smtClean="0"/>
              <a:t>Click to add headshot</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640" y="3238499"/>
            <a:ext cx="1737361" cy="2171701"/>
          </a:xfrm>
          <a:prstGeom prst="rect">
            <a:avLst/>
          </a:prstGeom>
        </p:spPr>
      </p:pic>
      <p:sp>
        <p:nvSpPr>
          <p:cNvPr id="3" name="Text Placeholder 2"/>
          <p:cNvSpPr>
            <a:spLocks noGrp="1"/>
          </p:cNvSpPr>
          <p:nvPr>
            <p:ph type="body" sz="quarter" idx="16" hasCustomPrompt="1"/>
          </p:nvPr>
        </p:nvSpPr>
        <p:spPr>
          <a:xfrm>
            <a:off x="1214967" y="5323640"/>
            <a:ext cx="3044699" cy="378161"/>
          </a:xfrm>
        </p:spPr>
        <p:txBody>
          <a:bodyPr/>
          <a:lstStyle>
            <a:lvl1pPr marL="0">
              <a:defRPr sz="2133" baseline="0">
                <a:solidFill>
                  <a:schemeClr val="accent1"/>
                </a:solidFill>
                <a:latin typeface="Arial Narrow"/>
                <a:cs typeface="Arial Narrow"/>
              </a:defRPr>
            </a:lvl1pPr>
            <a:lvl2pPr marL="0">
              <a:defRPr sz="2133">
                <a:solidFill>
                  <a:schemeClr val="accent1"/>
                </a:solidFill>
                <a:latin typeface="Arial Narrow"/>
                <a:cs typeface="Arial Narrow"/>
              </a:defRPr>
            </a:lvl2pPr>
            <a:lvl3pPr marL="0">
              <a:defRPr sz="2133">
                <a:solidFill>
                  <a:schemeClr val="accent1"/>
                </a:solidFill>
                <a:latin typeface="Arial Narrow"/>
                <a:cs typeface="Arial Narrow"/>
              </a:defRPr>
            </a:lvl3pPr>
            <a:lvl4pPr marL="0">
              <a:defRPr sz="2133">
                <a:solidFill>
                  <a:schemeClr val="accent1"/>
                </a:solidFill>
                <a:latin typeface="Arial Narrow"/>
                <a:cs typeface="Arial Narrow"/>
              </a:defRPr>
            </a:lvl4pPr>
            <a:lvl5pPr marL="0">
              <a:defRPr sz="2133">
                <a:solidFill>
                  <a:schemeClr val="accent1"/>
                </a:solidFill>
                <a:latin typeface="Arial Narrow"/>
                <a:cs typeface="Arial Narrow"/>
              </a:defRPr>
            </a:lvl5pPr>
          </a:lstStyle>
          <a:p>
            <a:pPr lvl="0"/>
            <a:r>
              <a:rPr lang="en-US" dirty="0" err="1" smtClean="0"/>
              <a:t>first.last@ithaka.org</a:t>
            </a:r>
            <a:endParaRPr lang="en-US" dirty="0"/>
          </a:p>
        </p:txBody>
      </p:sp>
      <p:sp>
        <p:nvSpPr>
          <p:cNvPr id="6" name="Text Placeholder 5"/>
          <p:cNvSpPr>
            <a:spLocks noGrp="1"/>
          </p:cNvSpPr>
          <p:nvPr>
            <p:ph type="body" sz="quarter" idx="17" hasCustomPrompt="1"/>
          </p:nvPr>
        </p:nvSpPr>
        <p:spPr>
          <a:xfrm>
            <a:off x="5264149" y="5321737"/>
            <a:ext cx="3041651" cy="368300"/>
          </a:xfrm>
        </p:spPr>
        <p:txBody>
          <a:bodyPr/>
          <a:lstStyle>
            <a:lvl1pPr marL="0">
              <a:defRPr sz="2133">
                <a:solidFill>
                  <a:srgbClr val="546D89"/>
                </a:solidFill>
                <a:latin typeface="Arial Narrow"/>
                <a:cs typeface="Arial Narrow"/>
              </a:defRPr>
            </a:lvl1pPr>
            <a:lvl2pPr marL="0">
              <a:defRPr sz="2133">
                <a:solidFill>
                  <a:srgbClr val="546D89"/>
                </a:solidFill>
                <a:latin typeface="Arial"/>
                <a:cs typeface="Arial"/>
              </a:defRPr>
            </a:lvl2pPr>
            <a:lvl3pPr marL="0">
              <a:defRPr sz="2133">
                <a:solidFill>
                  <a:srgbClr val="546D89"/>
                </a:solidFill>
                <a:latin typeface="Arial"/>
                <a:cs typeface="Arial"/>
              </a:defRPr>
            </a:lvl3pPr>
            <a:lvl4pPr marL="0">
              <a:defRPr sz="2133">
                <a:solidFill>
                  <a:srgbClr val="546D89"/>
                </a:solidFill>
                <a:latin typeface="Arial"/>
                <a:cs typeface="Arial"/>
              </a:defRPr>
            </a:lvl4pPr>
            <a:lvl5pPr marL="0">
              <a:defRPr sz="2133">
                <a:solidFill>
                  <a:srgbClr val="546D89"/>
                </a:solidFill>
                <a:latin typeface="Arial"/>
                <a:cs typeface="Arial"/>
              </a:defRPr>
            </a:lvl5pPr>
          </a:lstStyle>
          <a:p>
            <a:pPr lvl="0"/>
            <a:r>
              <a:rPr lang="en-US" dirty="0" err="1" smtClean="0"/>
              <a:t>sr.ithaka.org</a:t>
            </a:r>
            <a:endParaRPr lang="en-US" dirty="0"/>
          </a:p>
        </p:txBody>
      </p:sp>
      <p:sp>
        <p:nvSpPr>
          <p:cNvPr id="8" name="Text Placeholder 7"/>
          <p:cNvSpPr>
            <a:spLocks noGrp="1"/>
          </p:cNvSpPr>
          <p:nvPr>
            <p:ph type="body" sz="quarter" idx="18" hasCustomPrompt="1"/>
          </p:nvPr>
        </p:nvSpPr>
        <p:spPr>
          <a:xfrm>
            <a:off x="1214965" y="2673353"/>
            <a:ext cx="3657600" cy="472016"/>
          </a:xfrm>
        </p:spPr>
        <p:txBody>
          <a:bodyPr/>
          <a:lstStyle>
            <a:lvl1pPr marL="0">
              <a:spcBef>
                <a:spcPts val="400"/>
              </a:spcBef>
              <a:defRPr sz="2667" b="1" cap="all">
                <a:solidFill>
                  <a:schemeClr val="tx1"/>
                </a:solidFill>
                <a:latin typeface="Arial Narrow"/>
                <a:cs typeface="Arial Narrow"/>
              </a:defRPr>
            </a:lvl1pPr>
            <a:lvl2pPr marL="0">
              <a:defRPr sz="2667" b="1">
                <a:solidFill>
                  <a:schemeClr val="tx1"/>
                </a:solidFill>
                <a:latin typeface="Arial Narrow"/>
                <a:cs typeface="Arial Narrow"/>
              </a:defRPr>
            </a:lvl2pPr>
            <a:lvl3pPr marL="0">
              <a:defRPr sz="2667" b="1">
                <a:solidFill>
                  <a:schemeClr val="tx1"/>
                </a:solidFill>
                <a:latin typeface="Arial Narrow"/>
                <a:cs typeface="Arial Narrow"/>
              </a:defRPr>
            </a:lvl3pPr>
            <a:lvl4pPr marL="0">
              <a:defRPr sz="2667" b="1">
                <a:solidFill>
                  <a:schemeClr val="tx1"/>
                </a:solidFill>
                <a:latin typeface="Arial Narrow"/>
                <a:cs typeface="Arial Narrow"/>
              </a:defRPr>
            </a:lvl4pPr>
            <a:lvl5pPr marL="0">
              <a:defRPr sz="2667" b="1">
                <a:solidFill>
                  <a:schemeClr val="tx1"/>
                </a:solidFill>
                <a:latin typeface="Arial Narrow"/>
                <a:cs typeface="Arial Narrow"/>
              </a:defRPr>
            </a:lvl5pPr>
          </a:lstStyle>
          <a:p>
            <a:pPr lvl="0"/>
            <a:r>
              <a:rPr lang="en-US" cap="all" dirty="0" smtClean="0"/>
              <a:t>NAME</a:t>
            </a:r>
            <a:endParaRPr lang="en-US" dirty="0"/>
          </a:p>
        </p:txBody>
      </p:sp>
      <p:sp>
        <p:nvSpPr>
          <p:cNvPr id="11" name="Text Placeholder 10"/>
          <p:cNvSpPr>
            <a:spLocks noGrp="1"/>
          </p:cNvSpPr>
          <p:nvPr>
            <p:ph type="body" sz="quarter" idx="19" hasCustomPrompt="1"/>
          </p:nvPr>
        </p:nvSpPr>
        <p:spPr>
          <a:xfrm>
            <a:off x="1214965" y="3155951"/>
            <a:ext cx="3657600" cy="380319"/>
          </a:xfrm>
        </p:spPr>
        <p:txBody>
          <a:bodyPr/>
          <a:lstStyle>
            <a:lvl1pPr marL="0">
              <a:lnSpc>
                <a:spcPct val="95000"/>
              </a:lnSpc>
              <a:spcBef>
                <a:spcPts val="0"/>
              </a:spcBef>
              <a:spcAft>
                <a:spcPts val="0"/>
              </a:spcAft>
              <a:defRPr sz="2133" cap="all">
                <a:solidFill>
                  <a:srgbClr val="414042"/>
                </a:solidFill>
                <a:latin typeface="Arial Narrow"/>
                <a:cs typeface="Arial Narrow"/>
              </a:defRPr>
            </a:lvl1pPr>
            <a:lvl2pPr marL="0">
              <a:lnSpc>
                <a:spcPct val="95000"/>
              </a:lnSpc>
              <a:spcBef>
                <a:spcPts val="0"/>
              </a:spcBef>
              <a:spcAft>
                <a:spcPts val="0"/>
              </a:spcAft>
              <a:defRPr cap="all">
                <a:solidFill>
                  <a:srgbClr val="414042"/>
                </a:solidFill>
              </a:defRPr>
            </a:lvl2pPr>
            <a:lvl3pPr marL="0">
              <a:lnSpc>
                <a:spcPct val="95000"/>
              </a:lnSpc>
              <a:spcBef>
                <a:spcPts val="0"/>
              </a:spcBef>
              <a:spcAft>
                <a:spcPts val="0"/>
              </a:spcAft>
              <a:defRPr cap="all">
                <a:solidFill>
                  <a:srgbClr val="414042"/>
                </a:solidFill>
              </a:defRPr>
            </a:lvl3pPr>
            <a:lvl4pPr marL="0">
              <a:lnSpc>
                <a:spcPct val="95000"/>
              </a:lnSpc>
              <a:spcBef>
                <a:spcPts val="0"/>
              </a:spcBef>
              <a:spcAft>
                <a:spcPts val="0"/>
              </a:spcAft>
              <a:defRPr cap="all">
                <a:solidFill>
                  <a:srgbClr val="414042"/>
                </a:solidFill>
              </a:defRPr>
            </a:lvl4pPr>
            <a:lvl5pPr marL="0">
              <a:lnSpc>
                <a:spcPct val="95000"/>
              </a:lnSpc>
              <a:spcBef>
                <a:spcPts val="0"/>
              </a:spcBef>
              <a:spcAft>
                <a:spcPts val="0"/>
              </a:spcAft>
              <a:defRPr cap="all">
                <a:solidFill>
                  <a:srgbClr val="414042"/>
                </a:solidFill>
              </a:defRPr>
            </a:lvl5pPr>
          </a:lstStyle>
          <a:p>
            <a:pPr lvl="0"/>
            <a:r>
              <a:rPr lang="en-US" dirty="0" smtClean="0"/>
              <a:t>TITLE</a:t>
            </a:r>
            <a:endParaRPr lang="en-US" dirty="0"/>
          </a:p>
        </p:txBody>
      </p:sp>
      <p:sp>
        <p:nvSpPr>
          <p:cNvPr id="13" name="Text Placeholder 12"/>
          <p:cNvSpPr>
            <a:spLocks noGrp="1"/>
          </p:cNvSpPr>
          <p:nvPr>
            <p:ph type="body" sz="quarter" idx="20" hasCustomPrompt="1"/>
          </p:nvPr>
        </p:nvSpPr>
        <p:spPr>
          <a:xfrm>
            <a:off x="5264150" y="3195501"/>
            <a:ext cx="3375511" cy="1981200"/>
          </a:xfrm>
        </p:spPr>
        <p:txBody>
          <a:bodyPr/>
          <a:lstStyle>
            <a:lvl1pPr marL="0">
              <a:lnSpc>
                <a:spcPct val="110000"/>
              </a:lnSpc>
              <a:spcBef>
                <a:spcPts val="0"/>
              </a:spcBef>
              <a:defRPr sz="2133" cap="all">
                <a:solidFill>
                  <a:srgbClr val="414042"/>
                </a:solidFill>
                <a:latin typeface="+mj-lt"/>
              </a:defRPr>
            </a:lvl1pPr>
            <a:lvl2pPr>
              <a:defRPr sz="2133">
                <a:solidFill>
                  <a:srgbClr val="414042"/>
                </a:solidFill>
                <a:latin typeface="+mj-lt"/>
              </a:defRPr>
            </a:lvl2pPr>
            <a:lvl3pPr>
              <a:defRPr sz="2133">
                <a:solidFill>
                  <a:srgbClr val="414042"/>
                </a:solidFill>
                <a:latin typeface="+mj-lt"/>
              </a:defRPr>
            </a:lvl3pPr>
            <a:lvl4pPr>
              <a:defRPr sz="2133">
                <a:solidFill>
                  <a:srgbClr val="414042"/>
                </a:solidFill>
                <a:latin typeface="+mj-lt"/>
              </a:defRPr>
            </a:lvl4pPr>
            <a:lvl5pPr>
              <a:defRPr sz="2133">
                <a:solidFill>
                  <a:srgbClr val="414042"/>
                </a:solidFill>
                <a:latin typeface="+mj-lt"/>
              </a:defRPr>
            </a:lvl5pPr>
          </a:lstStyle>
          <a:p>
            <a:pPr lvl="0"/>
            <a:r>
              <a:rPr lang="en-US" dirty="0" smtClean="0"/>
              <a:t>Address and phone</a:t>
            </a:r>
            <a:endParaRPr lang="en-US" dirty="0"/>
          </a:p>
        </p:txBody>
      </p:sp>
    </p:spTree>
    <p:extLst>
      <p:ext uri="{BB962C8B-B14F-4D97-AF65-F5344CB8AC3E}">
        <p14:creationId xmlns:p14="http://schemas.microsoft.com/office/powerpoint/2010/main" val="15222859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24">
          <p15:clr>
            <a:srgbClr val="FBAE40"/>
          </p15:clr>
        </p15:guide>
        <p15:guide id="2" orient="horz" pos="254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estion and Chart">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6" hasCustomPrompt="1"/>
          </p:nvPr>
        </p:nvSpPr>
        <p:spPr>
          <a:xfrm>
            <a:off x="657289" y="670671"/>
            <a:ext cx="2621280" cy="2514600"/>
          </a:xfrm>
        </p:spPr>
        <p:txBody>
          <a:bodyPr/>
          <a:lstStyle>
            <a:lvl1pPr marL="0">
              <a:lnSpc>
                <a:spcPct val="100000"/>
              </a:lnSpc>
              <a:defRPr sz="2133" i="0" baseline="0">
                <a:solidFill>
                  <a:schemeClr val="tx1"/>
                </a:solidFill>
              </a:defRPr>
            </a:lvl1pPr>
          </a:lstStyle>
          <a:p>
            <a:pPr lvl="0"/>
            <a:r>
              <a:rPr lang="en-US" dirty="0" smtClean="0"/>
              <a:t>Click to insert question</a:t>
            </a:r>
          </a:p>
        </p:txBody>
      </p:sp>
      <p:sp>
        <p:nvSpPr>
          <p:cNvPr id="13" name="Chart Placeholder 12"/>
          <p:cNvSpPr>
            <a:spLocks noGrp="1"/>
          </p:cNvSpPr>
          <p:nvPr>
            <p:ph type="chart" sz="quarter" idx="17"/>
          </p:nvPr>
        </p:nvSpPr>
        <p:spPr>
          <a:xfrm>
            <a:off x="3568391" y="520391"/>
            <a:ext cx="8177560" cy="6117477"/>
          </a:xfrm>
        </p:spPr>
        <p:txBody>
          <a:bodyPr/>
          <a:lstStyle/>
          <a:p>
            <a:endParaRPr lang="en-US"/>
          </a:p>
        </p:txBody>
      </p:sp>
    </p:spTree>
    <p:extLst>
      <p:ext uri="{BB962C8B-B14F-4D97-AF65-F5344CB8AC3E}">
        <p14:creationId xmlns:p14="http://schemas.microsoft.com/office/powerpoint/2010/main" val="135693369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
    <p:bg>
      <p:bgPr>
        <a:solidFill>
          <a:schemeClr val="accent1"/>
        </a:solidFill>
        <a:effectLst/>
      </p:bgPr>
    </p:bg>
    <p:spTree>
      <p:nvGrpSpPr>
        <p:cNvPr id="1" name=""/>
        <p:cNvGrpSpPr/>
        <p:nvPr/>
      </p:nvGrpSpPr>
      <p:grpSpPr>
        <a:xfrm>
          <a:off x="0" y="0"/>
          <a:ext cx="0" cy="0"/>
          <a:chOff x="0" y="0"/>
          <a:chExt cx="0" cy="0"/>
        </a:xfrm>
      </p:grpSpPr>
      <p:sp>
        <p:nvSpPr>
          <p:cNvPr id="14" name="Text Placeholder 12"/>
          <p:cNvSpPr>
            <a:spLocks noGrp="1"/>
          </p:cNvSpPr>
          <p:nvPr>
            <p:ph type="body" sz="quarter" idx="12" hasCustomPrompt="1"/>
          </p:nvPr>
        </p:nvSpPr>
        <p:spPr>
          <a:xfrm>
            <a:off x="1207008" y="1305383"/>
            <a:ext cx="9765792" cy="2872608"/>
          </a:xfrm>
        </p:spPr>
        <p:txBody>
          <a:bodyPr anchor="t" anchorCtr="0"/>
          <a:lstStyle>
            <a:lvl1pPr marL="0">
              <a:lnSpc>
                <a:spcPct val="86000"/>
              </a:lnSpc>
              <a:spcBef>
                <a:spcPts val="0"/>
              </a:spcBef>
              <a:defRPr sz="4267" b="0" i="1" cap="none" baseline="0">
                <a:solidFill>
                  <a:schemeClr val="bg2"/>
                </a:solidFill>
                <a:latin typeface="+mn-lt"/>
              </a:defRPr>
            </a:lvl1pPr>
            <a:lvl5pPr>
              <a:defRPr/>
            </a:lvl5pPr>
          </a:lstStyle>
          <a:p>
            <a:pPr lvl="0"/>
            <a:r>
              <a:rPr lang="en-US" dirty="0" smtClean="0"/>
              <a:t>Click to insert question</a:t>
            </a:r>
          </a:p>
        </p:txBody>
      </p:sp>
    </p:spTree>
    <p:extLst>
      <p:ext uri="{BB962C8B-B14F-4D97-AF65-F5344CB8AC3E}">
        <p14:creationId xmlns:p14="http://schemas.microsoft.com/office/powerpoint/2010/main" val="8282780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creen Grab Slide">
    <p:spTree>
      <p:nvGrpSpPr>
        <p:cNvPr id="1" name=""/>
        <p:cNvGrpSpPr/>
        <p:nvPr/>
      </p:nvGrpSpPr>
      <p:grpSpPr>
        <a:xfrm>
          <a:off x="0" y="0"/>
          <a:ext cx="0" cy="0"/>
          <a:chOff x="0" y="0"/>
          <a:chExt cx="0" cy="0"/>
        </a:xfrm>
      </p:grpSpPr>
      <p:sp>
        <p:nvSpPr>
          <p:cNvPr id="2" name="Rectangle 1"/>
          <p:cNvSpPr/>
          <p:nvPr userDrawn="1"/>
        </p:nvSpPr>
        <p:spPr bwMode="auto">
          <a:xfrm>
            <a:off x="0" y="1524000"/>
            <a:ext cx="12192000" cy="5334000"/>
          </a:xfrm>
          <a:prstGeom prst="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fontAlgn="base">
              <a:lnSpc>
                <a:spcPct val="95000"/>
              </a:lnSpc>
              <a:spcBef>
                <a:spcPct val="50000"/>
              </a:spcBef>
              <a:spcAft>
                <a:spcPct val="0"/>
              </a:spcAft>
            </a:pPr>
            <a:endParaRPr lang="en-US" sz="2400" smtClean="0">
              <a:solidFill>
                <a:srgbClr val="FFFFFF"/>
              </a:solidFill>
              <a:latin typeface="Arial" charset="0"/>
              <a:cs typeface="Arial" charset="0"/>
            </a:endParaRPr>
          </a:p>
        </p:txBody>
      </p:sp>
      <p:sp>
        <p:nvSpPr>
          <p:cNvPr id="6" name="Tit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Tree>
    <p:extLst>
      <p:ext uri="{BB962C8B-B14F-4D97-AF65-F5344CB8AC3E}">
        <p14:creationId xmlns:p14="http://schemas.microsoft.com/office/powerpoint/2010/main" val="345401279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Page">
    <p:bg>
      <p:bgPr>
        <a:solidFill>
          <a:schemeClr val="accent3"/>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bwMode="white">
          <a:xfrm>
            <a:off x="3089658" y="2871484"/>
            <a:ext cx="6012687" cy="1543883"/>
          </a:xfrm>
          <a:noFill/>
          <a:ln w="9525">
            <a:noFill/>
            <a:miter lim="800000"/>
            <a:headEnd/>
            <a:tailEnd/>
          </a:ln>
          <a:effectLst/>
        </p:spPr>
        <p:txBody>
          <a:bodyPr vert="horz" wrap="square" lIns="0" tIns="0" rIns="0" bIns="0" numCol="1" anchor="t" anchorCtr="0" compatLnSpc="1">
            <a:prstTxWarp prst="textNoShape">
              <a:avLst/>
            </a:prstTxWarp>
            <a:noAutofit/>
          </a:bodyPr>
          <a:lstStyle>
            <a:lvl1pPr marL="0" algn="ctr">
              <a:defRPr lang="en-US" sz="8000" b="0" i="1" cap="none" baseline="0" dirty="0">
                <a:solidFill>
                  <a:schemeClr val="bg2"/>
                </a:solidFill>
                <a:latin typeface="+mn-lt"/>
              </a:defRPr>
            </a:lvl1pPr>
          </a:lstStyle>
          <a:p>
            <a:pPr lvl="0">
              <a:lnSpc>
                <a:spcPct val="76000"/>
              </a:lnSpc>
            </a:pPr>
            <a:r>
              <a:rPr lang="en-US" cap="none" baseline="0" dirty="0" smtClean="0"/>
              <a:t>Thank You</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005" y="2704275"/>
            <a:ext cx="1345996" cy="1682496"/>
          </a:xfrm>
          <a:prstGeom prst="rect">
            <a:avLst/>
          </a:prstGeom>
        </p:spPr>
      </p:pic>
    </p:spTree>
    <p:extLst>
      <p:ext uri="{BB962C8B-B14F-4D97-AF65-F5344CB8AC3E}">
        <p14:creationId xmlns:p14="http://schemas.microsoft.com/office/powerpoint/2010/main" val="12768183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Left, Picture Righ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
        <p:nvSpPr>
          <p:cNvPr id="3" name="Text Placeholder 2"/>
          <p:cNvSpPr>
            <a:spLocks noGrp="1"/>
          </p:cNvSpPr>
          <p:nvPr>
            <p:ph type="body" sz="quarter" idx="10"/>
          </p:nvPr>
        </p:nvSpPr>
        <p:spPr>
          <a:xfrm>
            <a:off x="950976" y="2634008"/>
            <a:ext cx="5029200" cy="3826933"/>
          </a:xfrm>
        </p:spPr>
        <p:txBody>
          <a:bodyPr/>
          <a:lstStyle>
            <a:lvl2pPr marL="266693" indent="-243834" algn="l" rtl="0" eaLnBrk="1" fontAlgn="base" hangingPunct="1">
              <a:lnSpc>
                <a:spcPct val="95000"/>
              </a:lnSpc>
              <a:spcBef>
                <a:spcPts val="667"/>
              </a:spcBef>
              <a:buClr>
                <a:schemeClr val="tx1"/>
              </a:buClr>
              <a:buFont typeface="Arial"/>
              <a:buChar char="•"/>
              <a:defRPr lang="en-US" sz="2133" dirty="0" smtClean="0">
                <a:solidFill>
                  <a:schemeClr val="tx1"/>
                </a:solidFill>
                <a:latin typeface="+mn-lt"/>
                <a:cs typeface="+mn-cs"/>
              </a:defRPr>
            </a:lvl2pPr>
            <a:lvl3pPr marL="256026" indent="-243834" algn="l" rtl="0" eaLnBrk="1" fontAlgn="base" hangingPunct="1">
              <a:lnSpc>
                <a:spcPct val="95000"/>
              </a:lnSpc>
              <a:spcBef>
                <a:spcPts val="667"/>
              </a:spcBef>
              <a:buClr>
                <a:schemeClr val="tx1"/>
              </a:buClr>
              <a:buFont typeface="+mj-lt"/>
              <a:buAutoNum type="arabicPeriod"/>
              <a:defRPr lang="en-US" sz="2133" dirty="0" smtClean="0">
                <a:solidFill>
                  <a:schemeClr val="tx1"/>
                </a:solidFill>
                <a:latin typeface="+mn-lt"/>
                <a:cs typeface="+mn-cs"/>
              </a:defRPr>
            </a:lvl3pPr>
            <a:lvl4pPr marL="266693" indent="-182029" algn="l" rtl="0" eaLnBrk="1" fontAlgn="base" hangingPunct="1">
              <a:lnSpc>
                <a:spcPct val="95000"/>
              </a:lnSpc>
              <a:spcBef>
                <a:spcPts val="667"/>
              </a:spcBef>
              <a:buClr>
                <a:schemeClr val="tx1"/>
              </a:buClr>
              <a:buFont typeface="Arial"/>
              <a:buChar char="•"/>
              <a:defRPr lang="en-US" sz="2133" dirty="0" smtClean="0">
                <a:solidFill>
                  <a:schemeClr val="tx1"/>
                </a:solidFill>
                <a:latin typeface="+mn-lt"/>
                <a:cs typeface="+mn-cs"/>
              </a:defRPr>
            </a:lvl4pPr>
            <a:lvl5pPr marL="266693" indent="-182029" algn="l" rtl="0" eaLnBrk="1" fontAlgn="base" hangingPunct="1">
              <a:lnSpc>
                <a:spcPct val="95000"/>
              </a:lnSpc>
              <a:spcBef>
                <a:spcPts val="667"/>
              </a:spcBef>
              <a:buClr>
                <a:schemeClr val="tx1"/>
              </a:buClr>
              <a:buFont typeface="Arial"/>
              <a:buChar char="•"/>
              <a:defRPr lang="en-US" sz="2133" dirty="0">
                <a:solidFill>
                  <a:schemeClr val="tx1"/>
                </a:solidFill>
                <a:latin typeface="+mn-lt"/>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9" name="Picture Placeholder 8"/>
          <p:cNvSpPr>
            <a:spLocks noGrp="1"/>
          </p:cNvSpPr>
          <p:nvPr>
            <p:ph type="pic" sz="quarter" idx="11"/>
          </p:nvPr>
        </p:nvSpPr>
        <p:spPr>
          <a:xfrm>
            <a:off x="6756400" y="0"/>
            <a:ext cx="5435600" cy="6858000"/>
          </a:xfrm>
        </p:spPr>
        <p:txBody>
          <a:bodyPr/>
          <a:lstStyle/>
          <a:p>
            <a:endParaRPr lang="en-US" dirty="0"/>
          </a:p>
        </p:txBody>
      </p:sp>
    </p:spTree>
    <p:extLst>
      <p:ext uri="{BB962C8B-B14F-4D97-AF65-F5344CB8AC3E}">
        <p14:creationId xmlns:p14="http://schemas.microsoft.com/office/powerpoint/2010/main" val="41931337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CC8440-B540-49C1-81DA-A7C1A6E326B7}" type="datetimeFigureOut">
              <a:rPr lang="en-US" smtClean="0">
                <a:solidFill>
                  <a:prstClr val="black">
                    <a:tint val="75000"/>
                  </a:prstClr>
                </a:solidFill>
              </a:rPr>
              <a:pPr/>
              <a:t>11/18/2018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5A341-5637-4F04-A299-F241DDCB2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95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left, 2 pictures righ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
        <p:nvSpPr>
          <p:cNvPr id="3" name="Text Placeholder 2"/>
          <p:cNvSpPr>
            <a:spLocks noGrp="1"/>
          </p:cNvSpPr>
          <p:nvPr>
            <p:ph type="body" sz="quarter" idx="10"/>
          </p:nvPr>
        </p:nvSpPr>
        <p:spPr>
          <a:xfrm>
            <a:off x="950976" y="2634008"/>
            <a:ext cx="5029200" cy="3826933"/>
          </a:xfrm>
        </p:spPr>
        <p:txBody>
          <a:bodyPr/>
          <a:lstStyle>
            <a:lvl2pPr indent="-243834">
              <a:lnSpc>
                <a:spcPct val="95000"/>
              </a:lnSpc>
              <a:spcBef>
                <a:spcPts val="667"/>
              </a:spcBef>
              <a:buClr>
                <a:schemeClr val="tx1"/>
              </a:buClr>
              <a:defRPr/>
            </a:lvl2pPr>
            <a:lvl3pPr marL="256026" indent="-243834">
              <a:lnSpc>
                <a:spcPct val="95000"/>
              </a:lnSpc>
              <a:spcBef>
                <a:spcPts val="667"/>
              </a:spcBef>
              <a:buClr>
                <a:schemeClr val="tx1"/>
              </a:buClr>
              <a:defRPr/>
            </a:lvl3pPr>
            <a:lvl4pPr>
              <a:lnSpc>
                <a:spcPct val="95000"/>
              </a:lnSpc>
              <a:spcBef>
                <a:spcPts val="667"/>
              </a:spcBef>
              <a:defRPr/>
            </a:lvl4pPr>
            <a:lvl5pPr>
              <a:lnSpc>
                <a:spcPct val="95000"/>
              </a:lnSpc>
              <a:spcBef>
                <a:spcPts val="667"/>
              </a:spcBef>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9" name="Picture Placeholder 8"/>
          <p:cNvSpPr>
            <a:spLocks noGrp="1"/>
          </p:cNvSpPr>
          <p:nvPr>
            <p:ph type="pic" sz="quarter" idx="11"/>
          </p:nvPr>
        </p:nvSpPr>
        <p:spPr>
          <a:xfrm>
            <a:off x="6756400" y="0"/>
            <a:ext cx="5435600" cy="3425952"/>
          </a:xfrm>
        </p:spPr>
        <p:txBody>
          <a:bodyPr/>
          <a:lstStyle/>
          <a:p>
            <a:endParaRPr lang="en-US" dirty="0"/>
          </a:p>
        </p:txBody>
      </p:sp>
      <p:sp>
        <p:nvSpPr>
          <p:cNvPr id="7" name="Picture Placeholder 8"/>
          <p:cNvSpPr>
            <a:spLocks noGrp="1"/>
          </p:cNvSpPr>
          <p:nvPr>
            <p:ph type="pic" sz="quarter" idx="12"/>
          </p:nvPr>
        </p:nvSpPr>
        <p:spPr>
          <a:xfrm>
            <a:off x="6756400" y="3425952"/>
            <a:ext cx="5435600" cy="3425952"/>
          </a:xfrm>
        </p:spPr>
        <p:txBody>
          <a:bodyPr/>
          <a:lstStyle/>
          <a:p>
            <a:endParaRPr lang="en-US" dirty="0"/>
          </a:p>
        </p:txBody>
      </p:sp>
    </p:spTree>
    <p:extLst>
      <p:ext uri="{BB962C8B-B14F-4D97-AF65-F5344CB8AC3E}">
        <p14:creationId xmlns:p14="http://schemas.microsoft.com/office/powerpoint/2010/main" val="26034256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92">
          <p15:clr>
            <a:srgbClr val="FBAE40"/>
          </p15:clr>
        </p15:guide>
        <p15:guide id="2" orient="horz" pos="169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right, two pictures bottom">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
        <p:nvSpPr>
          <p:cNvPr id="3" name="Text Placeholder 2"/>
          <p:cNvSpPr>
            <a:spLocks noGrp="1"/>
          </p:cNvSpPr>
          <p:nvPr>
            <p:ph type="body" sz="quarter" idx="10"/>
          </p:nvPr>
        </p:nvSpPr>
        <p:spPr>
          <a:xfrm>
            <a:off x="6756400" y="768363"/>
            <a:ext cx="5029200" cy="3826933"/>
          </a:xfrm>
        </p:spPr>
        <p:txBody>
          <a:bodyPr/>
          <a:lstStyle>
            <a:lvl2pPr indent="-243834">
              <a:lnSpc>
                <a:spcPct val="95000"/>
              </a:lnSpc>
              <a:spcBef>
                <a:spcPts val="667"/>
              </a:spcBef>
              <a:buClr>
                <a:schemeClr val="tx1"/>
              </a:buClr>
              <a:defRPr/>
            </a:lvl2pPr>
            <a:lvl3pPr marL="256026" indent="-243834">
              <a:lnSpc>
                <a:spcPct val="95000"/>
              </a:lnSpc>
              <a:spcBef>
                <a:spcPts val="667"/>
              </a:spcBef>
              <a:buClr>
                <a:schemeClr val="tx1"/>
              </a:buClr>
              <a:defRPr/>
            </a:lvl3pPr>
            <a:lvl4pPr>
              <a:lnSpc>
                <a:spcPct val="95000"/>
              </a:lnSpc>
              <a:spcBef>
                <a:spcPts val="667"/>
              </a:spcBef>
              <a:defRPr/>
            </a:lvl4pPr>
            <a:lvl5pPr>
              <a:lnSpc>
                <a:spcPct val="95000"/>
              </a:lnSpc>
              <a:spcBef>
                <a:spcPts val="667"/>
              </a:spcBef>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7" name="Picture Placeholder 8"/>
          <p:cNvSpPr>
            <a:spLocks noGrp="1"/>
          </p:cNvSpPr>
          <p:nvPr>
            <p:ph type="pic" sz="quarter" idx="12"/>
          </p:nvPr>
        </p:nvSpPr>
        <p:spPr>
          <a:xfrm>
            <a:off x="6108192" y="3425952"/>
            <a:ext cx="6083808" cy="3425952"/>
          </a:xfrm>
        </p:spPr>
        <p:txBody>
          <a:bodyPr/>
          <a:lstStyle/>
          <a:p>
            <a:endParaRPr lang="en-US" dirty="0"/>
          </a:p>
        </p:txBody>
      </p:sp>
      <p:sp>
        <p:nvSpPr>
          <p:cNvPr id="6" name="Picture Placeholder 8"/>
          <p:cNvSpPr>
            <a:spLocks noGrp="1"/>
          </p:cNvSpPr>
          <p:nvPr>
            <p:ph type="pic" sz="quarter" idx="13"/>
          </p:nvPr>
        </p:nvSpPr>
        <p:spPr>
          <a:xfrm>
            <a:off x="-1" y="3432048"/>
            <a:ext cx="6083808" cy="3425952"/>
          </a:xfrm>
        </p:spPr>
        <p:txBody>
          <a:bodyPr/>
          <a:lstStyle/>
          <a:p>
            <a:endParaRPr lang="en-US" dirty="0"/>
          </a:p>
        </p:txBody>
      </p:sp>
    </p:spTree>
    <p:extLst>
      <p:ext uri="{BB962C8B-B14F-4D97-AF65-F5344CB8AC3E}">
        <p14:creationId xmlns:p14="http://schemas.microsoft.com/office/powerpoint/2010/main" val="41274527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92">
          <p15:clr>
            <a:srgbClr val="FBAE40"/>
          </p15:clr>
        </p15:guide>
        <p15:guide id="2" orient="horz" pos="169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Tree>
    <p:extLst>
      <p:ext uri="{BB962C8B-B14F-4D97-AF65-F5344CB8AC3E}">
        <p14:creationId xmlns:p14="http://schemas.microsoft.com/office/powerpoint/2010/main" val="10903114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7008" y="768363"/>
            <a:ext cx="9765792" cy="656591"/>
          </a:xfrm>
        </p:spPr>
        <p:txBody>
          <a:bodyPr>
            <a:noAutofit/>
          </a:bodyPr>
          <a:lstStyle/>
          <a:p>
            <a:r>
              <a:rPr lang="en-US" dirty="0" smtClean="0"/>
              <a:t>Click to add title</a:t>
            </a:r>
            <a:endParaRPr lang="en-US" dirty="0"/>
          </a:p>
        </p:txBody>
      </p:sp>
      <p:sp>
        <p:nvSpPr>
          <p:cNvPr id="9" name="Text Placeholder 8"/>
          <p:cNvSpPr>
            <a:spLocks noGrp="1"/>
          </p:cNvSpPr>
          <p:nvPr>
            <p:ph type="body" sz="quarter" idx="13"/>
          </p:nvPr>
        </p:nvSpPr>
        <p:spPr>
          <a:xfrm>
            <a:off x="1207008" y="1365251"/>
            <a:ext cx="9765792" cy="584776"/>
          </a:xfrm>
        </p:spPr>
        <p:txBody>
          <a:bodyPr>
            <a:noAutofit/>
          </a:bodyPr>
          <a:lstStyle>
            <a:lvl1pPr marL="0">
              <a:defRPr sz="4000" b="1" cap="all" baseline="0">
                <a:solidFill>
                  <a:schemeClr val="accent1"/>
                </a:solidFill>
                <a:latin typeface="Arial Narrow" panose="020B0606020202030204" pitchFamily="34" charset="0"/>
              </a:defRPr>
            </a:lvl1pPr>
          </a:lstStyle>
          <a:p>
            <a:pPr lvl="0"/>
            <a:r>
              <a:rPr lang="en-US" dirty="0" smtClean="0"/>
              <a:t>Click to edit Master text styles</a:t>
            </a:r>
            <a:endParaRPr lang="en-US" dirty="0"/>
          </a:p>
        </p:txBody>
      </p:sp>
      <p:sp>
        <p:nvSpPr>
          <p:cNvPr id="11" name="Text Placeholder 10"/>
          <p:cNvSpPr>
            <a:spLocks noGrp="1"/>
          </p:cNvSpPr>
          <p:nvPr>
            <p:ph type="body" sz="quarter" idx="14"/>
          </p:nvPr>
        </p:nvSpPr>
        <p:spPr>
          <a:xfrm>
            <a:off x="1207008" y="1901953"/>
            <a:ext cx="9765792" cy="704849"/>
          </a:xfrm>
        </p:spPr>
        <p:txBody>
          <a:bodyPr>
            <a:noAutofit/>
          </a:bodyPr>
          <a:lstStyle>
            <a:lvl1pPr marL="0">
              <a:defRPr>
                <a:latin typeface="+mn-lt"/>
              </a:defRPr>
            </a:lvl1pPr>
          </a:lstStyle>
          <a:p>
            <a:pPr lvl="0"/>
            <a:r>
              <a:rPr lang="en-US" dirty="0" smtClean="0"/>
              <a:t>Click to edit Master text styles</a:t>
            </a:r>
            <a:endParaRPr lang="en-US" dirty="0"/>
          </a:p>
        </p:txBody>
      </p:sp>
      <p:sp>
        <p:nvSpPr>
          <p:cNvPr id="6" name="Text Placeholder 5"/>
          <p:cNvSpPr>
            <a:spLocks noGrp="1"/>
          </p:cNvSpPr>
          <p:nvPr>
            <p:ph type="body" sz="quarter" idx="15" hasCustomPrompt="1"/>
          </p:nvPr>
        </p:nvSpPr>
        <p:spPr>
          <a:xfrm>
            <a:off x="926591" y="2781302"/>
            <a:ext cx="10389632" cy="3450165"/>
          </a:xfrm>
        </p:spPr>
        <p:txBody>
          <a:bodyPr>
            <a:noAutofit/>
          </a:bodyPr>
          <a:lstStyle>
            <a:lvl1pPr marL="268217">
              <a:lnSpc>
                <a:spcPct val="95000"/>
              </a:lnSpc>
              <a:spcBef>
                <a:spcPts val="1333"/>
              </a:spcBef>
              <a:buClr>
                <a:schemeClr val="tx1"/>
              </a:buClr>
              <a:defRPr sz="2400">
                <a:solidFill>
                  <a:schemeClr val="tx1"/>
                </a:solidFill>
              </a:defRPr>
            </a:lvl1pPr>
            <a:lvl2pPr marL="268217" indent="-243834">
              <a:lnSpc>
                <a:spcPct val="95000"/>
              </a:lnSpc>
              <a:spcBef>
                <a:spcPts val="533"/>
              </a:spcBef>
              <a:buClr>
                <a:schemeClr val="tx1"/>
              </a:buClr>
              <a:defRPr sz="2400">
                <a:solidFill>
                  <a:schemeClr val="tx1"/>
                </a:solidFill>
              </a:defRPr>
            </a:lvl2pPr>
            <a:lvl3pPr marL="256026" indent="-243834">
              <a:lnSpc>
                <a:spcPct val="95000"/>
              </a:lnSpc>
              <a:spcBef>
                <a:spcPts val="533"/>
              </a:spcBef>
              <a:buClr>
                <a:schemeClr val="tx1"/>
              </a:buClr>
              <a:buAutoNum type="arabicPeriod"/>
              <a:defRPr sz="2400">
                <a:solidFill>
                  <a:schemeClr val="tx1"/>
                </a:solidFill>
              </a:defRPr>
            </a:lvl3pPr>
            <a:lvl4pPr marL="268217" indent="0">
              <a:lnSpc>
                <a:spcPct val="95000"/>
              </a:lnSpc>
              <a:spcBef>
                <a:spcPts val="1333"/>
              </a:spcBef>
              <a:buClr>
                <a:schemeClr val="tx1"/>
              </a:buClr>
              <a:buNone/>
              <a:defRPr sz="2133">
                <a:solidFill>
                  <a:schemeClr val="tx1"/>
                </a:solidFill>
              </a:defRPr>
            </a:lvl4pPr>
            <a:lvl5pPr marL="268217" indent="-243834">
              <a:lnSpc>
                <a:spcPct val="95000"/>
              </a:lnSpc>
              <a:spcBef>
                <a:spcPts val="533"/>
              </a:spcBef>
              <a:buClr>
                <a:schemeClr val="tx1"/>
              </a:buClr>
              <a:defRPr sz="2133"/>
            </a:lvl5pPr>
            <a:lvl6pPr marL="256026" indent="-243834">
              <a:lnSpc>
                <a:spcPct val="95000"/>
              </a:lnSpc>
              <a:spcBef>
                <a:spcPts val="533"/>
              </a:spcBef>
              <a:buClr>
                <a:schemeClr val="tx1"/>
              </a:buClr>
              <a:buFont typeface="+mj-lt"/>
              <a:buAutoNum type="arabicPeriod"/>
              <a:defRPr sz="2133">
                <a:solidFill>
                  <a:schemeClr val="tx1"/>
                </a:solidFill>
              </a:defRPr>
            </a:lvl6pPr>
            <a:lvl7pPr marL="268217" indent="0">
              <a:lnSpc>
                <a:spcPct val="95000"/>
              </a:lnSpc>
              <a:spcBef>
                <a:spcPts val="1333"/>
              </a:spcBef>
              <a:buClr>
                <a:schemeClr val="tx1"/>
              </a:buClr>
              <a:buNone/>
              <a:defRPr sz="1867">
                <a:solidFill>
                  <a:schemeClr val="tx1"/>
                </a:solidFill>
              </a:defRPr>
            </a:lvl7pPr>
            <a:lvl8pPr marL="268217" indent="-243834">
              <a:lnSpc>
                <a:spcPct val="95000"/>
              </a:lnSpc>
              <a:spcBef>
                <a:spcPts val="533"/>
              </a:spcBef>
              <a:buClr>
                <a:schemeClr val="tx1"/>
              </a:buClr>
              <a:buFont typeface="Arial" panose="020B0604020202020204" pitchFamily="34" charset="0"/>
              <a:buChar char="•"/>
              <a:defRPr sz="1867">
                <a:solidFill>
                  <a:schemeClr val="tx1"/>
                </a:solidFill>
              </a:defRPr>
            </a:lvl8pPr>
            <a:lvl9pPr marL="256026" indent="-243834">
              <a:lnSpc>
                <a:spcPct val="95000"/>
              </a:lnSpc>
              <a:spcBef>
                <a:spcPts val="533"/>
              </a:spcBef>
              <a:buClr>
                <a:schemeClr val="tx1"/>
              </a:buClr>
              <a:buFont typeface="+mj-lt"/>
              <a:buAutoNum type="arabicPeriod"/>
              <a:defRPr sz="1867"/>
            </a:lvl9pPr>
          </a:lstStyle>
          <a:p>
            <a:pPr lvl="0"/>
            <a:r>
              <a:rPr lang="en-US" dirty="0" smtClean="0"/>
              <a:t>Paragraph Level 1, 18pts (First level)</a:t>
            </a:r>
          </a:p>
          <a:p>
            <a:pPr lvl="1"/>
            <a:r>
              <a:rPr lang="en-US" dirty="0" smtClean="0"/>
              <a:t>Bullet Level 1, 16pts (Second level)</a:t>
            </a:r>
          </a:p>
          <a:p>
            <a:pPr lvl="2"/>
            <a:r>
              <a:rPr lang="en-US" dirty="0" smtClean="0"/>
              <a:t>Number Level 1, 14pts (Third level)</a:t>
            </a:r>
          </a:p>
          <a:p>
            <a:pPr lvl="3"/>
            <a:r>
              <a:rPr lang="en-US" dirty="0" smtClean="0"/>
              <a:t>Click to edit Paragraph Level 2 (16 points)</a:t>
            </a:r>
          </a:p>
          <a:p>
            <a:pPr lvl="4"/>
            <a:r>
              <a:rPr lang="en-US" dirty="0" smtClean="0"/>
              <a:t>Bullet Level 2,  16pts (Fifth level) </a:t>
            </a:r>
          </a:p>
          <a:p>
            <a:pPr lvl="5"/>
            <a:r>
              <a:rPr lang="en-US" dirty="0" smtClean="0"/>
              <a:t>Number Level 2, 16pts (Sixth level)</a:t>
            </a:r>
          </a:p>
          <a:p>
            <a:pPr lvl="6"/>
            <a:r>
              <a:rPr lang="en-US" dirty="0" smtClean="0"/>
              <a:t>Paragraph Level 3, 14pts (Seventh level)</a:t>
            </a:r>
          </a:p>
          <a:p>
            <a:pPr lvl="7"/>
            <a:r>
              <a:rPr lang="en-US" dirty="0" smtClean="0"/>
              <a:t>Bullet Level 3,  14pts (Eighth level)</a:t>
            </a:r>
          </a:p>
          <a:p>
            <a:pPr lvl="8"/>
            <a:r>
              <a:rPr lang="en-US" dirty="0" smtClean="0"/>
              <a:t>Number Level 3, 14 pts (Ninth level)</a:t>
            </a:r>
          </a:p>
        </p:txBody>
      </p:sp>
    </p:spTree>
    <p:extLst>
      <p:ext uri="{BB962C8B-B14F-4D97-AF65-F5344CB8AC3E}">
        <p14:creationId xmlns:p14="http://schemas.microsoft.com/office/powerpoint/2010/main" val="1426254848"/>
      </p:ext>
    </p:extLst>
  </p:cSld>
  <p:clrMapOvr>
    <a:masterClrMapping/>
  </p:clrMapOvr>
  <p:extLst mod="1">
    <p:ext uri="{DCECCB84-F9BA-43D5-87BE-67443E8EF086}">
      <p15:sldGuideLst xmlns:p15="http://schemas.microsoft.com/office/powerpoint/2012/main">
        <p15:guide id="1" orient="horz" pos="296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no sub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7008" y="768363"/>
            <a:ext cx="9765792" cy="656591"/>
          </a:xfrm>
        </p:spPr>
        <p:txBody>
          <a:bodyPr>
            <a:noAutofit/>
          </a:bodyPr>
          <a:lstStyle/>
          <a:p>
            <a:r>
              <a:rPr lang="en-US" dirty="0" smtClean="0"/>
              <a:t>Click to add title</a:t>
            </a:r>
            <a:endParaRPr lang="en-US" dirty="0"/>
          </a:p>
        </p:txBody>
      </p:sp>
      <p:sp>
        <p:nvSpPr>
          <p:cNvPr id="9" name="Text Placeholder 8"/>
          <p:cNvSpPr>
            <a:spLocks noGrp="1"/>
          </p:cNvSpPr>
          <p:nvPr>
            <p:ph type="body" sz="quarter" idx="13"/>
          </p:nvPr>
        </p:nvSpPr>
        <p:spPr>
          <a:xfrm>
            <a:off x="1207008" y="1365251"/>
            <a:ext cx="9765792" cy="584776"/>
          </a:xfrm>
        </p:spPr>
        <p:txBody>
          <a:bodyPr>
            <a:noAutofit/>
          </a:bodyPr>
          <a:lstStyle>
            <a:lvl1pPr marL="0">
              <a:defRPr sz="4000" b="1" cap="all" baseline="0">
                <a:solidFill>
                  <a:schemeClr val="accent1"/>
                </a:solidFill>
                <a:latin typeface="Arial Narrow" panose="020B0606020202030204" pitchFamily="34" charset="0"/>
              </a:defRPr>
            </a:lvl1pPr>
          </a:lstStyle>
          <a:p>
            <a:pPr lvl="0"/>
            <a:r>
              <a:rPr lang="en-US" dirty="0" smtClean="0"/>
              <a:t>Click to edit Master text styles</a:t>
            </a:r>
            <a:endParaRPr lang="en-US" dirty="0"/>
          </a:p>
        </p:txBody>
      </p:sp>
      <p:sp>
        <p:nvSpPr>
          <p:cNvPr id="6" name="Text Placeholder 5"/>
          <p:cNvSpPr>
            <a:spLocks noGrp="1"/>
          </p:cNvSpPr>
          <p:nvPr>
            <p:ph type="body" sz="quarter" idx="15" hasCustomPrompt="1"/>
          </p:nvPr>
        </p:nvSpPr>
        <p:spPr>
          <a:xfrm>
            <a:off x="926591" y="2462784"/>
            <a:ext cx="10389632" cy="3450165"/>
          </a:xfrm>
        </p:spPr>
        <p:txBody>
          <a:bodyPr>
            <a:noAutofit/>
          </a:bodyPr>
          <a:lstStyle>
            <a:lvl1pPr marL="268217">
              <a:lnSpc>
                <a:spcPct val="95000"/>
              </a:lnSpc>
              <a:spcBef>
                <a:spcPts val="1333"/>
              </a:spcBef>
              <a:buClr>
                <a:schemeClr val="tx1"/>
              </a:buClr>
              <a:defRPr sz="2400">
                <a:solidFill>
                  <a:schemeClr val="tx1"/>
                </a:solidFill>
              </a:defRPr>
            </a:lvl1pPr>
            <a:lvl2pPr marL="268217" indent="-243834">
              <a:lnSpc>
                <a:spcPct val="95000"/>
              </a:lnSpc>
              <a:spcBef>
                <a:spcPts val="533"/>
              </a:spcBef>
              <a:buClr>
                <a:schemeClr val="tx1"/>
              </a:buClr>
              <a:defRPr sz="2400">
                <a:solidFill>
                  <a:schemeClr val="tx1"/>
                </a:solidFill>
              </a:defRPr>
            </a:lvl2pPr>
            <a:lvl3pPr marL="256026" indent="-243834">
              <a:lnSpc>
                <a:spcPct val="95000"/>
              </a:lnSpc>
              <a:spcBef>
                <a:spcPts val="533"/>
              </a:spcBef>
              <a:buClr>
                <a:schemeClr val="tx1"/>
              </a:buClr>
              <a:buAutoNum type="arabicPeriod"/>
              <a:defRPr sz="2400">
                <a:solidFill>
                  <a:schemeClr val="tx1"/>
                </a:solidFill>
              </a:defRPr>
            </a:lvl3pPr>
            <a:lvl4pPr marL="268217" indent="0">
              <a:lnSpc>
                <a:spcPct val="95000"/>
              </a:lnSpc>
              <a:spcBef>
                <a:spcPts val="1333"/>
              </a:spcBef>
              <a:buClr>
                <a:schemeClr val="tx1"/>
              </a:buClr>
              <a:buNone/>
              <a:defRPr sz="2133">
                <a:solidFill>
                  <a:schemeClr val="tx1"/>
                </a:solidFill>
              </a:defRPr>
            </a:lvl4pPr>
            <a:lvl5pPr marL="268217" indent="-243834">
              <a:lnSpc>
                <a:spcPct val="95000"/>
              </a:lnSpc>
              <a:spcBef>
                <a:spcPts val="533"/>
              </a:spcBef>
              <a:buClr>
                <a:schemeClr val="tx1"/>
              </a:buClr>
              <a:defRPr sz="2133"/>
            </a:lvl5pPr>
            <a:lvl6pPr marL="256026" indent="-243834">
              <a:lnSpc>
                <a:spcPct val="95000"/>
              </a:lnSpc>
              <a:spcBef>
                <a:spcPts val="533"/>
              </a:spcBef>
              <a:buClr>
                <a:schemeClr val="tx1"/>
              </a:buClr>
              <a:buFont typeface="+mj-lt"/>
              <a:buAutoNum type="arabicPeriod"/>
              <a:defRPr sz="2133">
                <a:solidFill>
                  <a:schemeClr val="tx1"/>
                </a:solidFill>
              </a:defRPr>
            </a:lvl6pPr>
            <a:lvl7pPr marL="268217" indent="0">
              <a:lnSpc>
                <a:spcPct val="95000"/>
              </a:lnSpc>
              <a:spcBef>
                <a:spcPts val="1333"/>
              </a:spcBef>
              <a:buClr>
                <a:schemeClr val="tx1"/>
              </a:buClr>
              <a:buNone/>
              <a:defRPr sz="1867">
                <a:solidFill>
                  <a:schemeClr val="tx1"/>
                </a:solidFill>
              </a:defRPr>
            </a:lvl7pPr>
            <a:lvl8pPr marL="268217" indent="-243834">
              <a:lnSpc>
                <a:spcPct val="95000"/>
              </a:lnSpc>
              <a:spcBef>
                <a:spcPts val="533"/>
              </a:spcBef>
              <a:buClr>
                <a:schemeClr val="tx1"/>
              </a:buClr>
              <a:buFont typeface="Arial" panose="020B0604020202020204" pitchFamily="34" charset="0"/>
              <a:buChar char="•"/>
              <a:defRPr sz="1867">
                <a:solidFill>
                  <a:schemeClr val="tx1"/>
                </a:solidFill>
              </a:defRPr>
            </a:lvl8pPr>
            <a:lvl9pPr marL="256026" indent="-243834">
              <a:lnSpc>
                <a:spcPct val="95000"/>
              </a:lnSpc>
              <a:spcBef>
                <a:spcPts val="533"/>
              </a:spcBef>
              <a:buClr>
                <a:schemeClr val="tx1"/>
              </a:buClr>
              <a:buFont typeface="+mj-lt"/>
              <a:buAutoNum type="arabicPeriod"/>
              <a:defRPr sz="1867"/>
            </a:lvl9pPr>
          </a:lstStyle>
          <a:p>
            <a:pPr lvl="0"/>
            <a:r>
              <a:rPr lang="en-US" dirty="0" smtClean="0"/>
              <a:t>Paragraph Level 1, 18pts (First level)</a:t>
            </a:r>
          </a:p>
          <a:p>
            <a:pPr lvl="1"/>
            <a:r>
              <a:rPr lang="en-US" dirty="0" smtClean="0"/>
              <a:t>Bullet Level 1, 16pts (Second level)</a:t>
            </a:r>
          </a:p>
          <a:p>
            <a:pPr lvl="2"/>
            <a:r>
              <a:rPr lang="en-US" dirty="0" smtClean="0"/>
              <a:t>Number Level 1, 14pts (Third level)</a:t>
            </a:r>
          </a:p>
          <a:p>
            <a:pPr lvl="3"/>
            <a:r>
              <a:rPr lang="en-US" dirty="0" smtClean="0"/>
              <a:t>Click to edit Paragraph Level 2 (16 points)</a:t>
            </a:r>
          </a:p>
          <a:p>
            <a:pPr lvl="4"/>
            <a:r>
              <a:rPr lang="en-US" dirty="0" smtClean="0"/>
              <a:t>Bullet Level 2,  16pts (Fifth level) </a:t>
            </a:r>
          </a:p>
          <a:p>
            <a:pPr lvl="5"/>
            <a:r>
              <a:rPr lang="en-US" dirty="0" smtClean="0"/>
              <a:t>Number Level 2, 16pts (Sixth level)</a:t>
            </a:r>
          </a:p>
          <a:p>
            <a:pPr lvl="6"/>
            <a:r>
              <a:rPr lang="en-US" dirty="0" smtClean="0"/>
              <a:t>Paragraph Level 3, 14pts (Seventh level)</a:t>
            </a:r>
          </a:p>
          <a:p>
            <a:pPr lvl="7"/>
            <a:r>
              <a:rPr lang="en-US" dirty="0" smtClean="0"/>
              <a:t>Bullet Level 3,  14pts (Eighth level)</a:t>
            </a:r>
          </a:p>
          <a:p>
            <a:pPr lvl="8"/>
            <a:r>
              <a:rPr lang="en-US" dirty="0" smtClean="0"/>
              <a:t>Number Level 3, 14 pts (Ninth level)</a:t>
            </a:r>
          </a:p>
        </p:txBody>
      </p:sp>
    </p:spTree>
    <p:extLst>
      <p:ext uri="{BB962C8B-B14F-4D97-AF65-F5344CB8AC3E}">
        <p14:creationId xmlns:p14="http://schemas.microsoft.com/office/powerpoint/2010/main" val="3423425043"/>
      </p:ext>
    </p:extLst>
  </p:cSld>
  <p:clrMapOvr>
    <a:masterClrMapping/>
  </p:clrMapOvr>
  <p:extLst mod="1">
    <p:ext uri="{DCECCB84-F9BA-43D5-87BE-67443E8EF086}">
      <p15:sldGuideLst xmlns:p15="http://schemas.microsoft.com/office/powerpoint/2012/main">
        <p15:guide id="1" orient="horz" pos="296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10" name="Text Placeholder 9"/>
          <p:cNvSpPr>
            <a:spLocks noGrp="1"/>
          </p:cNvSpPr>
          <p:nvPr>
            <p:ph type="body" sz="quarter" idx="12"/>
          </p:nvPr>
        </p:nvSpPr>
        <p:spPr>
          <a:xfrm>
            <a:off x="926592" y="2464736"/>
            <a:ext cx="3145536" cy="3767328"/>
          </a:xfrm>
        </p:spPr>
        <p:txBody>
          <a:bodyPr/>
          <a:lstStyle>
            <a:lvl1pPr marL="268217" indent="0">
              <a:lnSpc>
                <a:spcPct val="85000"/>
              </a:lnSpc>
              <a:spcBef>
                <a:spcPts val="800"/>
              </a:spcBef>
              <a:buClr>
                <a:schemeClr val="tx1"/>
              </a:buClr>
              <a:buFont typeface="Arial"/>
              <a:buNone/>
              <a:defRPr sz="1600">
                <a:solidFill>
                  <a:schemeClr val="tx1"/>
                </a:solidFill>
              </a:defRPr>
            </a:lvl1pPr>
            <a:lvl2pPr indent="-243834">
              <a:lnSpc>
                <a:spcPct val="85000"/>
              </a:lnSpc>
              <a:spcBef>
                <a:spcPts val="533"/>
              </a:spcBef>
              <a:buClr>
                <a:schemeClr val="tx1"/>
              </a:buClr>
              <a:defRPr sz="1600">
                <a:solidFill>
                  <a:schemeClr val="tx1"/>
                </a:solidFill>
              </a:defRPr>
            </a:lvl2pPr>
            <a:lvl3pPr marL="256026" indent="-243834">
              <a:lnSpc>
                <a:spcPct val="85000"/>
              </a:lnSpc>
              <a:spcBef>
                <a:spcPts val="533"/>
              </a:spcBef>
              <a:buClr>
                <a:schemeClr val="tx1"/>
              </a:buClr>
              <a:defRPr sz="1600">
                <a:solidFill>
                  <a:schemeClr val="tx1"/>
                </a:solidFill>
              </a:defRPr>
            </a:lvl3pPr>
          </a:lstStyle>
          <a:p>
            <a:pPr lvl="0"/>
            <a:r>
              <a:rPr lang="en-US" dirty="0" smtClean="0"/>
              <a:t>Click to edit Master text styles</a:t>
            </a:r>
          </a:p>
          <a:p>
            <a:pPr lvl="1"/>
            <a:r>
              <a:rPr lang="en-US" dirty="0" smtClean="0"/>
              <a:t>Bullet one</a:t>
            </a:r>
          </a:p>
          <a:p>
            <a:pPr lvl="2"/>
            <a:r>
              <a:rPr lang="en-US" dirty="0" smtClean="0"/>
              <a:t>Numbered one</a:t>
            </a:r>
            <a:endParaRPr lang="en-US" dirty="0"/>
          </a:p>
        </p:txBody>
      </p:sp>
      <p:sp>
        <p:nvSpPr>
          <p:cNvPr id="6" name="Text Placeholder 9"/>
          <p:cNvSpPr>
            <a:spLocks noGrp="1"/>
          </p:cNvSpPr>
          <p:nvPr>
            <p:ph type="body" sz="quarter" idx="14"/>
          </p:nvPr>
        </p:nvSpPr>
        <p:spPr>
          <a:xfrm>
            <a:off x="4376928" y="2464736"/>
            <a:ext cx="3145536" cy="3767328"/>
          </a:xfrm>
        </p:spPr>
        <p:txBody>
          <a:bodyPr/>
          <a:lstStyle>
            <a:lvl1pPr marL="268217" indent="0">
              <a:lnSpc>
                <a:spcPct val="85000"/>
              </a:lnSpc>
              <a:spcBef>
                <a:spcPts val="800"/>
              </a:spcBef>
              <a:buClr>
                <a:schemeClr val="tx1"/>
              </a:buClr>
              <a:buFont typeface="Arial"/>
              <a:buNone/>
              <a:defRPr sz="1600">
                <a:solidFill>
                  <a:schemeClr val="tx1"/>
                </a:solidFill>
              </a:defRPr>
            </a:lvl1pPr>
            <a:lvl2pPr indent="-243834">
              <a:lnSpc>
                <a:spcPct val="85000"/>
              </a:lnSpc>
              <a:spcBef>
                <a:spcPts val="533"/>
              </a:spcBef>
              <a:buClr>
                <a:schemeClr val="tx1"/>
              </a:buClr>
              <a:defRPr sz="1600">
                <a:solidFill>
                  <a:schemeClr val="tx1"/>
                </a:solidFill>
              </a:defRPr>
            </a:lvl2pPr>
            <a:lvl3pPr marL="256026" indent="-243834">
              <a:lnSpc>
                <a:spcPct val="85000"/>
              </a:lnSpc>
              <a:spcBef>
                <a:spcPts val="533"/>
              </a:spcBef>
              <a:buClr>
                <a:schemeClr val="tx1"/>
              </a:buClr>
              <a:defRPr sz="1600">
                <a:solidFill>
                  <a:schemeClr val="tx1"/>
                </a:solidFill>
              </a:defRPr>
            </a:lvl3pPr>
          </a:lstStyle>
          <a:p>
            <a:pPr lvl="0"/>
            <a:r>
              <a:rPr lang="en-US" dirty="0" smtClean="0"/>
              <a:t>Click to edit Master text styles</a:t>
            </a:r>
          </a:p>
          <a:p>
            <a:pPr lvl="1"/>
            <a:r>
              <a:rPr lang="en-US" dirty="0" smtClean="0"/>
              <a:t>Bullet one</a:t>
            </a:r>
          </a:p>
          <a:p>
            <a:pPr lvl="2"/>
            <a:r>
              <a:rPr lang="en-US" dirty="0" smtClean="0"/>
              <a:t>Numbered one</a:t>
            </a:r>
            <a:endParaRPr lang="en-US" dirty="0"/>
          </a:p>
        </p:txBody>
      </p:sp>
      <p:sp>
        <p:nvSpPr>
          <p:cNvPr id="7" name="Text Placeholder 9"/>
          <p:cNvSpPr>
            <a:spLocks noGrp="1"/>
          </p:cNvSpPr>
          <p:nvPr>
            <p:ph type="body" sz="quarter" idx="15"/>
          </p:nvPr>
        </p:nvSpPr>
        <p:spPr>
          <a:xfrm>
            <a:off x="7827264" y="2464736"/>
            <a:ext cx="3145536" cy="3767328"/>
          </a:xfrm>
        </p:spPr>
        <p:txBody>
          <a:bodyPr/>
          <a:lstStyle>
            <a:lvl1pPr marL="268217" indent="0">
              <a:lnSpc>
                <a:spcPct val="85000"/>
              </a:lnSpc>
              <a:spcBef>
                <a:spcPts val="800"/>
              </a:spcBef>
              <a:buClr>
                <a:schemeClr val="tx1"/>
              </a:buClr>
              <a:buFont typeface="Arial"/>
              <a:buNone/>
              <a:defRPr sz="1600">
                <a:solidFill>
                  <a:schemeClr val="tx1"/>
                </a:solidFill>
              </a:defRPr>
            </a:lvl1pPr>
            <a:lvl2pPr indent="-243834">
              <a:lnSpc>
                <a:spcPct val="85000"/>
              </a:lnSpc>
              <a:spcBef>
                <a:spcPts val="533"/>
              </a:spcBef>
              <a:buClr>
                <a:schemeClr val="tx1"/>
              </a:buClr>
              <a:defRPr sz="1600">
                <a:solidFill>
                  <a:schemeClr val="tx1"/>
                </a:solidFill>
              </a:defRPr>
            </a:lvl2pPr>
            <a:lvl3pPr marL="256026" indent="-243834">
              <a:lnSpc>
                <a:spcPct val="85000"/>
              </a:lnSpc>
              <a:spcBef>
                <a:spcPts val="533"/>
              </a:spcBef>
              <a:buClr>
                <a:schemeClr val="tx1"/>
              </a:buClr>
              <a:defRPr sz="1600">
                <a:solidFill>
                  <a:schemeClr val="tx1"/>
                </a:solidFill>
              </a:defRPr>
            </a:lvl3pPr>
          </a:lstStyle>
          <a:p>
            <a:pPr lvl="0"/>
            <a:r>
              <a:rPr lang="en-US" dirty="0" smtClean="0"/>
              <a:t>Click to edit Master text styles</a:t>
            </a:r>
          </a:p>
          <a:p>
            <a:pPr lvl="1"/>
            <a:r>
              <a:rPr lang="en-US" dirty="0" smtClean="0"/>
              <a:t>Bullet one</a:t>
            </a:r>
          </a:p>
          <a:p>
            <a:pPr lvl="2"/>
            <a:r>
              <a:rPr lang="en-US" dirty="0" smtClean="0"/>
              <a:t>Numbered one</a:t>
            </a:r>
            <a:endParaRPr lang="en-US" dirty="0"/>
          </a:p>
        </p:txBody>
      </p:sp>
    </p:spTree>
    <p:extLst>
      <p:ext uri="{BB962C8B-B14F-4D97-AF65-F5344CB8AC3E}">
        <p14:creationId xmlns:p14="http://schemas.microsoft.com/office/powerpoint/2010/main" val="40121229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lvl="0"/>
            <a:r>
              <a:rPr lang="en-US" dirty="0" smtClean="0"/>
              <a:t>click to add title</a:t>
            </a:r>
          </a:p>
        </p:txBody>
      </p:sp>
      <p:sp>
        <p:nvSpPr>
          <p:cNvPr id="4" name="Text Placeholder 3"/>
          <p:cNvSpPr>
            <a:spLocks noGrp="1"/>
          </p:cNvSpPr>
          <p:nvPr>
            <p:ph type="body" sz="quarter" idx="16"/>
          </p:nvPr>
        </p:nvSpPr>
        <p:spPr>
          <a:xfrm>
            <a:off x="950440" y="2646548"/>
            <a:ext cx="4754880" cy="3511296"/>
          </a:xfrm>
        </p:spPr>
        <p:txBody>
          <a:bodyPr/>
          <a:lstStyle>
            <a:lvl1pPr>
              <a:lnSpc>
                <a:spcPct val="95000"/>
              </a:lnSpc>
              <a:spcBef>
                <a:spcPts val="667"/>
              </a:spcBef>
              <a:defRPr/>
            </a:lvl1pPr>
            <a:lvl2pPr indent="-243834">
              <a:lnSpc>
                <a:spcPct val="95000"/>
              </a:lnSpc>
              <a:spcBef>
                <a:spcPts val="667"/>
              </a:spcBef>
              <a:buClr>
                <a:schemeClr val="tx1"/>
              </a:buClr>
              <a:defRPr/>
            </a:lvl2pPr>
            <a:lvl3pPr marL="256026" indent="-243834">
              <a:lnSpc>
                <a:spcPct val="95000"/>
              </a:lnSpc>
              <a:spcBef>
                <a:spcPts val="667"/>
              </a:spcBef>
              <a:buClr>
                <a:schemeClr val="tx1"/>
              </a:buClr>
              <a:defRPr/>
            </a:lvl3pPr>
            <a:lvl4pPr>
              <a:lnSpc>
                <a:spcPct val="95000"/>
              </a:lnSpc>
              <a:spcBef>
                <a:spcPts val="667"/>
              </a:spcBef>
              <a:defRPr/>
            </a:lvl4pPr>
            <a:lvl5pPr>
              <a:lnSpc>
                <a:spcPct val="95000"/>
              </a:lnSpc>
              <a:spcBef>
                <a:spcPts val="667"/>
              </a:spcBef>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3" name="Text Placeholder 2"/>
          <p:cNvSpPr>
            <a:spLocks noGrp="1"/>
          </p:cNvSpPr>
          <p:nvPr>
            <p:ph type="body" sz="quarter" idx="17"/>
          </p:nvPr>
        </p:nvSpPr>
        <p:spPr>
          <a:xfrm>
            <a:off x="6231467" y="2646548"/>
            <a:ext cx="4754880" cy="3511296"/>
          </a:xfrm>
        </p:spPr>
        <p:txBody>
          <a:bodyPr/>
          <a:lstStyle>
            <a:lvl1pPr>
              <a:lnSpc>
                <a:spcPct val="95000"/>
              </a:lnSpc>
              <a:spcBef>
                <a:spcPts val="667"/>
              </a:spcBef>
              <a:defRPr/>
            </a:lvl1pPr>
            <a:lvl2pPr indent="-243834">
              <a:lnSpc>
                <a:spcPct val="95000"/>
              </a:lnSpc>
              <a:spcBef>
                <a:spcPts val="667"/>
              </a:spcBef>
              <a:buClr>
                <a:schemeClr val="tx1"/>
              </a:buClr>
              <a:defRPr/>
            </a:lvl2pPr>
            <a:lvl3pPr marL="256026" indent="-243834">
              <a:lnSpc>
                <a:spcPct val="95000"/>
              </a:lnSpc>
              <a:spcBef>
                <a:spcPts val="667"/>
              </a:spcBef>
              <a:buClr>
                <a:schemeClr val="tx1"/>
              </a:buClr>
              <a:defRPr/>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81186413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Text with Subheading">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
        <p:nvSpPr>
          <p:cNvPr id="4" name="Text Placeholder 3"/>
          <p:cNvSpPr>
            <a:spLocks noGrp="1"/>
          </p:cNvSpPr>
          <p:nvPr>
            <p:ph type="body" sz="quarter" idx="11"/>
          </p:nvPr>
        </p:nvSpPr>
        <p:spPr>
          <a:xfrm>
            <a:off x="1227667" y="2158064"/>
            <a:ext cx="9745133" cy="863600"/>
          </a:xfrm>
        </p:spPr>
        <p:txBody>
          <a:bodyPr/>
          <a:lstStyle>
            <a:lvl1pPr marL="0">
              <a:buFontTx/>
              <a:buNone/>
              <a:defRPr sz="2400">
                <a:solidFill>
                  <a:schemeClr val="tx1"/>
                </a:solidFill>
              </a:defRPr>
            </a:lvl1pPr>
            <a:lvl2pPr marL="84665" indent="0">
              <a:buFontTx/>
              <a:buNone/>
              <a:defRPr sz="2133">
                <a:solidFill>
                  <a:schemeClr val="tx1"/>
                </a:solidFill>
              </a:defRPr>
            </a:lvl2pPr>
            <a:lvl3pPr marL="84665" indent="0">
              <a:buFontTx/>
              <a:buNone/>
              <a:defRPr sz="2133">
                <a:solidFill>
                  <a:schemeClr val="tx1"/>
                </a:solidFill>
              </a:defRPr>
            </a:lvl3pPr>
            <a:lvl4pPr marL="84665" indent="0">
              <a:buFontTx/>
              <a:buNone/>
              <a:defRPr sz="2133">
                <a:solidFill>
                  <a:schemeClr val="tx1"/>
                </a:solidFill>
              </a:defRPr>
            </a:lvl4pPr>
            <a:lvl5pPr marL="84665" indent="0">
              <a:buFontTx/>
              <a:buNone/>
              <a:defRPr sz="2133">
                <a:solidFill>
                  <a:schemeClr val="tx1"/>
                </a:solidFill>
              </a:defRPr>
            </a:lvl5pPr>
          </a:lstStyle>
          <a:p>
            <a:pPr lvl="0"/>
            <a:r>
              <a:rPr lang="en-US" dirty="0" smtClean="0"/>
              <a:t>Click to edit Master text styles</a:t>
            </a:r>
          </a:p>
        </p:txBody>
      </p:sp>
      <p:sp>
        <p:nvSpPr>
          <p:cNvPr id="3" name="Text Placeholder 2"/>
          <p:cNvSpPr>
            <a:spLocks noGrp="1"/>
          </p:cNvSpPr>
          <p:nvPr>
            <p:ph type="body" sz="quarter" idx="12"/>
          </p:nvPr>
        </p:nvSpPr>
        <p:spPr>
          <a:xfrm>
            <a:off x="950976" y="3247656"/>
            <a:ext cx="4754880" cy="2926417"/>
          </a:xfrm>
        </p:spPr>
        <p:txBody>
          <a:bodyPr/>
          <a:lstStyle>
            <a:lvl1pPr>
              <a:lnSpc>
                <a:spcPct val="95000"/>
              </a:lnSpc>
              <a:spcBef>
                <a:spcPts val="667"/>
              </a:spcBef>
              <a:defRPr/>
            </a:lvl1pPr>
            <a:lvl2pPr indent="-243834">
              <a:lnSpc>
                <a:spcPct val="95000"/>
              </a:lnSpc>
              <a:spcBef>
                <a:spcPts val="667"/>
              </a:spcBef>
              <a:buClr>
                <a:schemeClr val="tx1"/>
              </a:buClr>
              <a:defRPr/>
            </a:lvl2pPr>
            <a:lvl3pPr marL="256026" indent="-239178">
              <a:lnSpc>
                <a:spcPct val="95000"/>
              </a:lnSpc>
              <a:spcBef>
                <a:spcPts val="667"/>
              </a:spcBef>
              <a:buClr>
                <a:schemeClr val="tx1"/>
              </a:buClr>
              <a:defRPr/>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6" name="Text Placeholder 5"/>
          <p:cNvSpPr>
            <a:spLocks noGrp="1"/>
          </p:cNvSpPr>
          <p:nvPr>
            <p:ph type="body" sz="quarter" idx="13"/>
          </p:nvPr>
        </p:nvSpPr>
        <p:spPr>
          <a:xfrm>
            <a:off x="6229351" y="3247656"/>
            <a:ext cx="4745567" cy="2919573"/>
          </a:xfrm>
        </p:spPr>
        <p:txBody>
          <a:bodyPr/>
          <a:lstStyle>
            <a:lvl1pPr>
              <a:lnSpc>
                <a:spcPct val="95000"/>
              </a:lnSpc>
              <a:spcBef>
                <a:spcPts val="667"/>
              </a:spcBef>
              <a:defRPr/>
            </a:lvl1pPr>
            <a:lvl2pPr indent="-243834">
              <a:lnSpc>
                <a:spcPct val="95000"/>
              </a:lnSpc>
              <a:spcBef>
                <a:spcPts val="667"/>
              </a:spcBef>
              <a:buClr>
                <a:schemeClr val="tx1"/>
              </a:buClr>
              <a:defRPr/>
            </a:lvl2pPr>
            <a:lvl3pPr marL="256026" indent="-239178">
              <a:lnSpc>
                <a:spcPct val="95000"/>
              </a:lnSpc>
              <a:spcBef>
                <a:spcPts val="667"/>
              </a:spcBef>
              <a:buClr>
                <a:schemeClr val="tx1"/>
              </a:buClr>
              <a:defRPr/>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46694769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9" name="Rectangle 8"/>
          <p:cNvSpPr/>
          <p:nvPr/>
        </p:nvSpPr>
        <p:spPr bwMode="white">
          <a:xfrm>
            <a:off x="6095968" y="6212530"/>
            <a:ext cx="65" cy="350865"/>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lnSpc>
                <a:spcPct val="95000"/>
              </a:lnSpc>
              <a:spcBef>
                <a:spcPct val="50000"/>
              </a:spcBef>
              <a:spcAft>
                <a:spcPct val="0"/>
              </a:spcAft>
            </a:pPr>
            <a:endParaRPr lang="en-US" sz="2400" smtClean="0">
              <a:solidFill>
                <a:srgbClr val="414042"/>
              </a:solidFill>
              <a:latin typeface="Arial" charset="0"/>
              <a:cs typeface="Arial" charset="0"/>
            </a:endParaRPr>
          </a:p>
        </p:txBody>
      </p:sp>
      <p:sp>
        <p:nvSpPr>
          <p:cNvPr id="3" name="Rectangle 2"/>
          <p:cNvSpPr/>
          <p:nvPr userDrawn="1"/>
        </p:nvSpPr>
        <p:spPr bwMode="white">
          <a:xfrm>
            <a:off x="6095968" y="6212530"/>
            <a:ext cx="65" cy="350865"/>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lnSpc>
                <a:spcPct val="95000"/>
              </a:lnSpc>
              <a:spcBef>
                <a:spcPct val="50000"/>
              </a:spcBef>
              <a:spcAft>
                <a:spcPct val="0"/>
              </a:spcAft>
            </a:pPr>
            <a:endParaRPr lang="en-US" sz="2400" smtClean="0">
              <a:solidFill>
                <a:srgbClr val="414042"/>
              </a:solidFill>
              <a:latin typeface="Arial" charset="0"/>
              <a:cs typeface="Arial" charset="0"/>
            </a:endParaRPr>
          </a:p>
        </p:txBody>
      </p:sp>
    </p:spTree>
    <p:extLst>
      <p:ext uri="{BB962C8B-B14F-4D97-AF65-F5344CB8AC3E}">
        <p14:creationId xmlns:p14="http://schemas.microsoft.com/office/powerpoint/2010/main" val="289730858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ver (Dark background)">
    <p:bg bwMode="black">
      <p:bgPr>
        <a:solidFill>
          <a:schemeClr val="accent3"/>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hasCustomPrompt="1"/>
          </p:nvPr>
        </p:nvSpPr>
        <p:spPr bwMode="white">
          <a:xfrm>
            <a:off x="1207009" y="2871484"/>
            <a:ext cx="6012687" cy="1543883"/>
          </a:xfrm>
          <a:noFill/>
          <a:ln w="9525">
            <a:noFill/>
            <a:miter lim="800000"/>
            <a:headEnd/>
            <a:tailEnd/>
          </a:ln>
          <a:effectLst/>
        </p:spPr>
        <p:txBody>
          <a:bodyPr vert="horz" wrap="square" lIns="0" tIns="0" rIns="0" bIns="0" numCol="1" anchor="t" anchorCtr="0" compatLnSpc="1">
            <a:prstTxWarp prst="textNoShape">
              <a:avLst/>
            </a:prstTxWarp>
            <a:noAutofit/>
          </a:bodyPr>
          <a:lstStyle>
            <a:lvl1pPr marL="0">
              <a:defRPr lang="en-US" sz="5333" b="1" dirty="0">
                <a:solidFill>
                  <a:schemeClr val="bg2"/>
                </a:solidFill>
              </a:defRPr>
            </a:lvl1pPr>
          </a:lstStyle>
          <a:p>
            <a:pPr lvl="0">
              <a:lnSpc>
                <a:spcPct val="76000"/>
              </a:lnSpc>
            </a:pPr>
            <a:r>
              <a:rPr lang="en-US" dirty="0" smtClean="0"/>
              <a:t>HEADLINE</a:t>
            </a:r>
            <a:br>
              <a:rPr lang="en-US" dirty="0" smtClean="0"/>
            </a:br>
            <a:r>
              <a:rPr lang="en-US" dirty="0" smtClean="0"/>
              <a:t>TREATMENT</a:t>
            </a:r>
            <a:endParaRPr lang="en-US" dirty="0"/>
          </a:p>
        </p:txBody>
      </p:sp>
      <p:sp>
        <p:nvSpPr>
          <p:cNvPr id="16" name="Text Placeholder 9"/>
          <p:cNvSpPr>
            <a:spLocks noGrp="1"/>
          </p:cNvSpPr>
          <p:nvPr>
            <p:ph type="body" sz="quarter" idx="15" hasCustomPrompt="1"/>
          </p:nvPr>
        </p:nvSpPr>
        <p:spPr bwMode="white">
          <a:xfrm>
            <a:off x="1207008" y="5456813"/>
            <a:ext cx="5913120" cy="228600"/>
          </a:xfrm>
        </p:spPr>
        <p:txBody>
          <a:bodyPr anchor="t" anchorCtr="0"/>
          <a:lstStyle>
            <a:lvl1pPr marL="0">
              <a:spcBef>
                <a:spcPts val="0"/>
              </a:spcBef>
              <a:defRPr sz="1467" b="0">
                <a:solidFill>
                  <a:schemeClr val="bg1"/>
                </a:solidFill>
                <a:latin typeface="+mn-lt"/>
              </a:defRPr>
            </a:lvl1pPr>
          </a:lstStyle>
          <a:p>
            <a:pPr lvl="0"/>
            <a:r>
              <a:rPr lang="en-US" dirty="0" smtClean="0"/>
              <a:t>Date (click to change)</a:t>
            </a:r>
          </a:p>
        </p:txBody>
      </p:sp>
      <p:sp>
        <p:nvSpPr>
          <p:cNvPr id="17" name="Text Placeholder 9"/>
          <p:cNvSpPr>
            <a:spLocks noGrp="1"/>
          </p:cNvSpPr>
          <p:nvPr>
            <p:ph type="body" sz="quarter" idx="16" hasCustomPrompt="1"/>
          </p:nvPr>
        </p:nvSpPr>
        <p:spPr bwMode="white">
          <a:xfrm>
            <a:off x="1207008" y="5219069"/>
            <a:ext cx="5913120" cy="228600"/>
          </a:xfrm>
          <a:noFill/>
          <a:ln w="9525">
            <a:noFill/>
            <a:miter lim="800000"/>
            <a:headEnd/>
            <a:tailEnd/>
          </a:ln>
          <a:effectLst/>
        </p:spPr>
        <p:txBody>
          <a:bodyPr vert="horz" wrap="square" lIns="0" tIns="0" rIns="0" bIns="0" numCol="1" anchor="t" anchorCtr="0" compatLnSpc="1">
            <a:prstTxWarp prst="textNoShape">
              <a:avLst/>
            </a:prstTxWarp>
          </a:bodyPr>
          <a:lstStyle>
            <a:lvl1pPr marL="0" algn="l">
              <a:defRPr lang="en-US" sz="1467" b="0" i="0" dirty="0" smtClean="0">
                <a:solidFill>
                  <a:schemeClr val="bg1"/>
                </a:solidFill>
              </a:defRPr>
            </a:lvl1pPr>
          </a:lstStyle>
          <a:p>
            <a:pPr lvl="0">
              <a:spcBef>
                <a:spcPts val="0"/>
              </a:spcBef>
            </a:pPr>
            <a:r>
              <a:rPr lang="en-US" dirty="0" smtClean="0"/>
              <a:t>Author Names (click to change)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005" y="2704275"/>
            <a:ext cx="1345996" cy="1682496"/>
          </a:xfrm>
          <a:prstGeom prst="rect">
            <a:avLst/>
          </a:prstGeom>
        </p:spPr>
      </p:pic>
      <p:sp>
        <p:nvSpPr>
          <p:cNvPr id="4" name="Text Placeholder 3"/>
          <p:cNvSpPr>
            <a:spLocks noGrp="1"/>
          </p:cNvSpPr>
          <p:nvPr>
            <p:ph type="body" sz="quarter" idx="19" hasCustomPrompt="1"/>
          </p:nvPr>
        </p:nvSpPr>
        <p:spPr>
          <a:xfrm>
            <a:off x="1207009" y="1214967"/>
            <a:ext cx="4085844" cy="610424"/>
          </a:xfrm>
        </p:spPr>
        <p:txBody>
          <a:bodyPr tIns="45720" bIns="45720">
            <a:noAutofit/>
          </a:bodyPr>
          <a:lstStyle>
            <a:lvl1pPr marL="0">
              <a:defRPr b="1" baseline="0">
                <a:solidFill>
                  <a:schemeClr val="bg1"/>
                </a:solidFill>
                <a:latin typeface="+mj-lt"/>
              </a:defRPr>
            </a:lvl1pPr>
          </a:lstStyle>
          <a:p>
            <a:pPr lvl="0"/>
            <a:r>
              <a:rPr lang="en-US" dirty="0" smtClean="0"/>
              <a:t>ITHAKA S+R (click to change)</a:t>
            </a:r>
            <a:endParaRPr lang="en-US" dirty="0"/>
          </a:p>
        </p:txBody>
      </p:sp>
    </p:spTree>
    <p:extLst>
      <p:ext uri="{BB962C8B-B14F-4D97-AF65-F5344CB8AC3E}">
        <p14:creationId xmlns:p14="http://schemas.microsoft.com/office/powerpoint/2010/main" val="1547632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64">
          <p15:clr>
            <a:srgbClr val="FBAE40"/>
          </p15:clr>
        </p15:guide>
        <p15:guide id="2" pos="576">
          <p15:clr>
            <a:srgbClr val="FBAE40"/>
          </p15:clr>
        </p15:guide>
        <p15:guide id="3" pos="51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CC8440-B540-49C1-81DA-A7C1A6E326B7}" type="datetimeFigureOut">
              <a:rPr lang="en-US" smtClean="0">
                <a:solidFill>
                  <a:prstClr val="black">
                    <a:tint val="75000"/>
                  </a:prstClr>
                </a:solidFill>
              </a:rPr>
              <a:pPr/>
              <a:t>11/18/2018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5A341-5637-4F04-A299-F241DDCB2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641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white background)">
    <p:spTree>
      <p:nvGrpSpPr>
        <p:cNvPr id="1" name=""/>
        <p:cNvGrpSpPr/>
        <p:nvPr/>
      </p:nvGrpSpPr>
      <p:grpSpPr>
        <a:xfrm>
          <a:off x="0" y="0"/>
          <a:ext cx="0" cy="0"/>
          <a:chOff x="0" y="0"/>
          <a:chExt cx="0" cy="0"/>
        </a:xfrm>
      </p:grpSpPr>
      <p:sp>
        <p:nvSpPr>
          <p:cNvPr id="9218" name="Rectangle 2"/>
          <p:cNvSpPr>
            <a:spLocks noGrp="1" noChangeArrowheads="1"/>
          </p:cNvSpPr>
          <p:nvPr>
            <p:ph type="ctrTitle" hasCustomPrompt="1"/>
          </p:nvPr>
        </p:nvSpPr>
        <p:spPr bwMode="white">
          <a:xfrm>
            <a:off x="1211753" y="2871484"/>
            <a:ext cx="6012687" cy="1543883"/>
          </a:xfrm>
          <a:noFill/>
          <a:ln w="9525">
            <a:noFill/>
            <a:miter lim="800000"/>
            <a:headEnd/>
            <a:tailEnd/>
          </a:ln>
          <a:effectLst/>
        </p:spPr>
        <p:txBody>
          <a:bodyPr vert="horz" wrap="square" lIns="0" tIns="0" rIns="0" bIns="0" numCol="1" anchor="t" anchorCtr="0" compatLnSpc="1">
            <a:prstTxWarp prst="textNoShape">
              <a:avLst/>
            </a:prstTxWarp>
            <a:noAutofit/>
          </a:bodyPr>
          <a:lstStyle>
            <a:lvl1pPr marL="0">
              <a:defRPr lang="en-US" sz="5333" b="1" dirty="0">
                <a:solidFill>
                  <a:schemeClr val="tx1"/>
                </a:solidFill>
              </a:defRPr>
            </a:lvl1pPr>
          </a:lstStyle>
          <a:p>
            <a:pPr lvl="0">
              <a:lnSpc>
                <a:spcPct val="76000"/>
              </a:lnSpc>
            </a:pPr>
            <a:r>
              <a:rPr lang="en-US" dirty="0" smtClean="0"/>
              <a:t>HEADLINE</a:t>
            </a:r>
            <a:br>
              <a:rPr lang="en-US" dirty="0" smtClean="0"/>
            </a:br>
            <a:r>
              <a:rPr lang="en-US" dirty="0" smtClean="0"/>
              <a:t>TREATMENT</a:t>
            </a:r>
            <a:endParaRPr lang="en-US" dirty="0"/>
          </a:p>
        </p:txBody>
      </p:sp>
      <p:sp>
        <p:nvSpPr>
          <p:cNvPr id="16" name="Text Placeholder 9"/>
          <p:cNvSpPr>
            <a:spLocks noGrp="1"/>
          </p:cNvSpPr>
          <p:nvPr>
            <p:ph type="body" sz="quarter" idx="15" hasCustomPrompt="1"/>
          </p:nvPr>
        </p:nvSpPr>
        <p:spPr bwMode="white">
          <a:xfrm>
            <a:off x="1211752" y="5456813"/>
            <a:ext cx="5913120" cy="228600"/>
          </a:xfrm>
        </p:spPr>
        <p:txBody>
          <a:bodyPr anchor="t" anchorCtr="0"/>
          <a:lstStyle>
            <a:lvl1pPr marL="0">
              <a:spcBef>
                <a:spcPts val="0"/>
              </a:spcBef>
              <a:defRPr sz="1467" b="0">
                <a:solidFill>
                  <a:schemeClr val="tx1"/>
                </a:solidFill>
                <a:latin typeface="+mn-lt"/>
              </a:defRPr>
            </a:lvl1pPr>
          </a:lstStyle>
          <a:p>
            <a:pPr lvl="0"/>
            <a:r>
              <a:rPr lang="en-US" dirty="0" smtClean="0"/>
              <a:t>Date (click to change)</a:t>
            </a:r>
          </a:p>
        </p:txBody>
      </p:sp>
      <p:sp>
        <p:nvSpPr>
          <p:cNvPr id="17" name="Text Placeholder 9"/>
          <p:cNvSpPr>
            <a:spLocks noGrp="1"/>
          </p:cNvSpPr>
          <p:nvPr>
            <p:ph type="body" sz="quarter" idx="16" hasCustomPrompt="1"/>
          </p:nvPr>
        </p:nvSpPr>
        <p:spPr bwMode="white">
          <a:xfrm>
            <a:off x="1211752" y="5219069"/>
            <a:ext cx="5913120" cy="228600"/>
          </a:xfrm>
          <a:noFill/>
          <a:ln w="9525">
            <a:noFill/>
            <a:miter lim="800000"/>
            <a:headEnd/>
            <a:tailEnd/>
          </a:ln>
          <a:effectLst/>
        </p:spPr>
        <p:txBody>
          <a:bodyPr vert="horz" wrap="square" lIns="0" tIns="0" rIns="0" bIns="0" numCol="1" anchor="t" anchorCtr="0" compatLnSpc="1">
            <a:prstTxWarp prst="textNoShape">
              <a:avLst/>
            </a:prstTxWarp>
          </a:bodyPr>
          <a:lstStyle>
            <a:lvl1pPr marL="0" algn="l">
              <a:defRPr lang="en-US" sz="1467" b="0" i="0" dirty="0" smtClean="0">
                <a:solidFill>
                  <a:schemeClr val="tx1"/>
                </a:solidFill>
              </a:defRPr>
            </a:lvl1pPr>
          </a:lstStyle>
          <a:p>
            <a:pPr lvl="0">
              <a:spcBef>
                <a:spcPts val="0"/>
              </a:spcBef>
            </a:pPr>
            <a:r>
              <a:rPr lang="en-US" dirty="0" smtClean="0"/>
              <a:t>Author Names (click to change)</a:t>
            </a:r>
          </a:p>
        </p:txBody>
      </p:sp>
      <p:sp>
        <p:nvSpPr>
          <p:cNvPr id="8" name="Text Placeholder 9"/>
          <p:cNvSpPr>
            <a:spLocks noGrp="1"/>
          </p:cNvSpPr>
          <p:nvPr>
            <p:ph type="body" sz="quarter" idx="19" hasCustomPrompt="1"/>
          </p:nvPr>
        </p:nvSpPr>
        <p:spPr bwMode="white">
          <a:xfrm>
            <a:off x="1211752" y="1282700"/>
            <a:ext cx="5913120" cy="365760"/>
          </a:xfrm>
        </p:spPr>
        <p:txBody>
          <a:bodyPr anchor="t" anchorCtr="0"/>
          <a:lstStyle>
            <a:lvl1pPr marL="0">
              <a:spcBef>
                <a:spcPts val="0"/>
              </a:spcBef>
              <a:defRPr sz="2667" b="1" baseline="0">
                <a:solidFill>
                  <a:schemeClr val="tx1"/>
                </a:solidFill>
                <a:latin typeface="+mj-lt"/>
              </a:defRPr>
            </a:lvl1pPr>
          </a:lstStyle>
          <a:p>
            <a:pPr lvl="0"/>
            <a:r>
              <a:rPr lang="en-US" dirty="0" smtClean="0"/>
              <a:t>ITHAKA S+R (click to change)</a:t>
            </a:r>
          </a:p>
        </p:txBody>
      </p:sp>
    </p:spTree>
    <p:extLst>
      <p:ext uri="{BB962C8B-B14F-4D97-AF65-F5344CB8AC3E}">
        <p14:creationId xmlns:p14="http://schemas.microsoft.com/office/powerpoint/2010/main" val="114587808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64">
          <p15:clr>
            <a:srgbClr val="FBAE40"/>
          </p15:clr>
        </p15:guide>
        <p15:guide id="2" pos="576">
          <p15:clr>
            <a:srgbClr val="FBAE40"/>
          </p15:clr>
        </p15:guide>
        <p15:guide id="3" pos="5184">
          <p15:clr>
            <a:srgbClr val="FBAE40"/>
          </p15:clr>
        </p15:guide>
        <p15:guide id="4" orient="horz" pos="660">
          <p15:clr>
            <a:srgbClr val="FBAE40"/>
          </p15:clr>
        </p15:guide>
        <p15:guide id="5" orient="horz" pos="780">
          <p15:clr>
            <a:srgbClr val="FBAE40"/>
          </p15:clr>
        </p15:guide>
        <p15:guide id="6" orient="horz" pos="2484">
          <p15:clr>
            <a:srgbClr val="FBAE40"/>
          </p15:clr>
        </p15:guide>
        <p15:guide id="7" orient="horz" pos="25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accent3"/>
        </a:solidFill>
        <a:effectLst/>
      </p:bgPr>
    </p:bg>
    <p:spTree>
      <p:nvGrpSpPr>
        <p:cNvPr id="1" name=""/>
        <p:cNvGrpSpPr/>
        <p:nvPr/>
      </p:nvGrpSpPr>
      <p:grpSpPr>
        <a:xfrm>
          <a:off x="0" y="0"/>
          <a:ext cx="0" cy="0"/>
          <a:chOff x="0" y="0"/>
          <a:chExt cx="0" cy="0"/>
        </a:xfrm>
      </p:grpSpPr>
      <p:sp>
        <p:nvSpPr>
          <p:cNvPr id="3" name="Text Placeholder 12"/>
          <p:cNvSpPr>
            <a:spLocks noGrp="1"/>
          </p:cNvSpPr>
          <p:nvPr>
            <p:ph type="body" sz="quarter" idx="12" hasCustomPrompt="1"/>
          </p:nvPr>
        </p:nvSpPr>
        <p:spPr>
          <a:xfrm>
            <a:off x="1211426" y="2192437"/>
            <a:ext cx="5064441" cy="2834697"/>
          </a:xfrm>
          <a:noFill/>
          <a:ln w="9525">
            <a:noFill/>
            <a:miter lim="800000"/>
            <a:headEnd/>
            <a:tailEnd/>
          </a:ln>
          <a:effectLst/>
        </p:spPr>
        <p:txBody>
          <a:bodyPr vert="horz" wrap="square" lIns="0" tIns="0" rIns="0" bIns="0" numCol="1" anchor="t" anchorCtr="0" compatLnSpc="1">
            <a:prstTxWarp prst="textNoShape">
              <a:avLst/>
            </a:prstTxWarp>
          </a:bodyPr>
          <a:lstStyle>
            <a:lvl1pPr marL="0">
              <a:defRPr lang="en-US" sz="5333" b="0" cap="all" baseline="0" dirty="0" smtClean="0">
                <a:solidFill>
                  <a:schemeClr val="bg2"/>
                </a:solidFill>
                <a:latin typeface="+mj-lt"/>
              </a:defRPr>
            </a:lvl1pPr>
          </a:lstStyle>
          <a:p>
            <a:pPr lvl="0">
              <a:lnSpc>
                <a:spcPct val="76000"/>
              </a:lnSpc>
              <a:spcBef>
                <a:spcPts val="0"/>
              </a:spcBef>
            </a:pPr>
            <a:r>
              <a:rPr lang="en-US" dirty="0" smtClean="0"/>
              <a:t>Title page slide</a:t>
            </a:r>
          </a:p>
        </p:txBody>
      </p:sp>
    </p:spTree>
    <p:extLst>
      <p:ext uri="{BB962C8B-B14F-4D97-AF65-F5344CB8AC3E}">
        <p14:creationId xmlns:p14="http://schemas.microsoft.com/office/powerpoint/2010/main" val="85890393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1" name="Text Placeholder 10"/>
          <p:cNvSpPr>
            <a:spLocks noGrp="1"/>
          </p:cNvSpPr>
          <p:nvPr>
            <p:ph type="body" sz="quarter" idx="14" hasCustomPrompt="1"/>
          </p:nvPr>
        </p:nvSpPr>
        <p:spPr>
          <a:xfrm>
            <a:off x="1219200" y="2159000"/>
            <a:ext cx="5080000" cy="3632200"/>
          </a:xfrm>
        </p:spPr>
        <p:txBody>
          <a:bodyPr/>
          <a:lstStyle>
            <a:lvl1pPr marL="0">
              <a:lnSpc>
                <a:spcPct val="76000"/>
              </a:lnSpc>
              <a:spcBef>
                <a:spcPts val="0"/>
              </a:spcBef>
              <a:defRPr sz="5333" cap="all" baseline="0">
                <a:solidFill>
                  <a:schemeClr val="accent1"/>
                </a:solidFill>
                <a:latin typeface="Arial Narrow" panose="020B0606020202030204" pitchFamily="34" charset="0"/>
              </a:defRPr>
            </a:lvl1pPr>
          </a:lstStyle>
          <a:p>
            <a:pPr lvl="0"/>
            <a:r>
              <a:rPr lang="en-US" dirty="0" smtClean="0"/>
              <a:t>Click to edit Title</a:t>
            </a:r>
          </a:p>
        </p:txBody>
      </p:sp>
      <p:sp>
        <p:nvSpPr>
          <p:cNvPr id="4" name="Text Placeholder 5"/>
          <p:cNvSpPr>
            <a:spLocks noGrp="1"/>
          </p:cNvSpPr>
          <p:nvPr>
            <p:ph type="body" sz="quarter" idx="16" hasCustomPrompt="1"/>
          </p:nvPr>
        </p:nvSpPr>
        <p:spPr>
          <a:xfrm>
            <a:off x="6035040" y="724067"/>
            <a:ext cx="4937760" cy="5486400"/>
          </a:xfrm>
        </p:spPr>
        <p:txBody>
          <a:bodyPr>
            <a:noAutofit/>
          </a:bodyPr>
          <a:lstStyle>
            <a:lvl1pPr marL="268217">
              <a:lnSpc>
                <a:spcPct val="95000"/>
              </a:lnSpc>
              <a:spcBef>
                <a:spcPts val="2000"/>
              </a:spcBef>
              <a:buClr>
                <a:schemeClr val="tx1"/>
              </a:buClr>
              <a:defRPr sz="2400">
                <a:solidFill>
                  <a:schemeClr val="tx1"/>
                </a:solidFill>
              </a:defRPr>
            </a:lvl1pPr>
            <a:lvl2pPr marL="268217" indent="-243834">
              <a:lnSpc>
                <a:spcPct val="95000"/>
              </a:lnSpc>
              <a:spcBef>
                <a:spcPts val="533"/>
              </a:spcBef>
              <a:buClr>
                <a:schemeClr val="tx1"/>
              </a:buClr>
              <a:defRPr sz="2400">
                <a:solidFill>
                  <a:schemeClr val="tx1"/>
                </a:solidFill>
              </a:defRPr>
            </a:lvl2pPr>
            <a:lvl3pPr marL="256026" indent="-243834">
              <a:lnSpc>
                <a:spcPct val="95000"/>
              </a:lnSpc>
              <a:spcBef>
                <a:spcPts val="533"/>
              </a:spcBef>
              <a:buClr>
                <a:schemeClr val="tx1"/>
              </a:buClr>
              <a:buAutoNum type="arabicPeriod"/>
              <a:defRPr sz="2400">
                <a:solidFill>
                  <a:schemeClr val="tx1"/>
                </a:solidFill>
              </a:defRPr>
            </a:lvl3pPr>
            <a:lvl4pPr marL="268217" indent="0">
              <a:lnSpc>
                <a:spcPct val="95000"/>
              </a:lnSpc>
              <a:spcBef>
                <a:spcPts val="2000"/>
              </a:spcBef>
              <a:buClr>
                <a:schemeClr val="tx1"/>
              </a:buClr>
              <a:buNone/>
              <a:defRPr sz="2133">
                <a:solidFill>
                  <a:schemeClr val="tx1"/>
                </a:solidFill>
              </a:defRPr>
            </a:lvl4pPr>
            <a:lvl5pPr marL="268217" indent="-243834">
              <a:lnSpc>
                <a:spcPct val="95000"/>
              </a:lnSpc>
              <a:spcBef>
                <a:spcPts val="533"/>
              </a:spcBef>
              <a:buClr>
                <a:schemeClr val="tx1"/>
              </a:buClr>
              <a:defRPr sz="2133"/>
            </a:lvl5pPr>
            <a:lvl6pPr marL="256026" indent="-243834">
              <a:lnSpc>
                <a:spcPct val="95000"/>
              </a:lnSpc>
              <a:spcBef>
                <a:spcPts val="533"/>
              </a:spcBef>
              <a:buClr>
                <a:schemeClr val="tx1"/>
              </a:buClr>
              <a:buFont typeface="+mj-lt"/>
              <a:buAutoNum type="arabicPeriod"/>
              <a:defRPr sz="2133">
                <a:solidFill>
                  <a:schemeClr val="tx1"/>
                </a:solidFill>
              </a:defRPr>
            </a:lvl6pPr>
            <a:lvl7pPr marL="268217" indent="0">
              <a:lnSpc>
                <a:spcPct val="95000"/>
              </a:lnSpc>
              <a:spcBef>
                <a:spcPts val="2000"/>
              </a:spcBef>
              <a:buClr>
                <a:schemeClr val="tx1"/>
              </a:buClr>
              <a:buNone/>
              <a:defRPr sz="1867">
                <a:solidFill>
                  <a:schemeClr val="tx1"/>
                </a:solidFill>
              </a:defRPr>
            </a:lvl7pPr>
            <a:lvl8pPr marL="268217" indent="-243834">
              <a:lnSpc>
                <a:spcPct val="95000"/>
              </a:lnSpc>
              <a:spcBef>
                <a:spcPts val="533"/>
              </a:spcBef>
              <a:buClr>
                <a:schemeClr val="tx1"/>
              </a:buClr>
              <a:buFont typeface="Arial" panose="020B0604020202020204" pitchFamily="34" charset="0"/>
              <a:buChar char="•"/>
              <a:defRPr sz="1867">
                <a:solidFill>
                  <a:schemeClr val="tx1"/>
                </a:solidFill>
              </a:defRPr>
            </a:lvl8pPr>
            <a:lvl9pPr marL="256026" indent="-243834">
              <a:lnSpc>
                <a:spcPct val="95000"/>
              </a:lnSpc>
              <a:spcBef>
                <a:spcPts val="533"/>
              </a:spcBef>
              <a:buClr>
                <a:schemeClr val="tx1"/>
              </a:buClr>
              <a:buFont typeface="+mj-lt"/>
              <a:buAutoNum type="arabicPeriod"/>
              <a:defRPr sz="1867"/>
            </a:lvl9pPr>
          </a:lstStyle>
          <a:p>
            <a:pPr lvl="0"/>
            <a:r>
              <a:rPr lang="en-US" dirty="0" smtClean="0"/>
              <a:t>Paragraph Level 1, 18pts (First level)</a:t>
            </a:r>
          </a:p>
          <a:p>
            <a:pPr lvl="1"/>
            <a:r>
              <a:rPr lang="en-US" dirty="0" smtClean="0"/>
              <a:t>Bullet Level 1, 16pts (Second level)</a:t>
            </a:r>
          </a:p>
          <a:p>
            <a:pPr lvl="2"/>
            <a:r>
              <a:rPr lang="en-US" dirty="0" smtClean="0"/>
              <a:t>Number Level 1, 14pts (Third level)</a:t>
            </a:r>
          </a:p>
          <a:p>
            <a:pPr lvl="3"/>
            <a:r>
              <a:rPr lang="en-US" dirty="0" smtClean="0"/>
              <a:t>Click to edit Paragraph Level 2 (16 points)</a:t>
            </a:r>
          </a:p>
          <a:p>
            <a:pPr lvl="4"/>
            <a:r>
              <a:rPr lang="en-US" dirty="0" smtClean="0"/>
              <a:t>Bullet Level 2,  16pts (Fifth level) </a:t>
            </a:r>
          </a:p>
          <a:p>
            <a:pPr lvl="5"/>
            <a:r>
              <a:rPr lang="en-US" dirty="0" smtClean="0"/>
              <a:t>Number Level 2, 16pts (Sixth level)</a:t>
            </a:r>
          </a:p>
          <a:p>
            <a:pPr lvl="6"/>
            <a:r>
              <a:rPr lang="en-US" dirty="0" smtClean="0"/>
              <a:t>Paragraph Level 3, 14pts (Seventh level)</a:t>
            </a:r>
          </a:p>
          <a:p>
            <a:pPr lvl="7"/>
            <a:r>
              <a:rPr lang="en-US" dirty="0" smtClean="0"/>
              <a:t>Bullet Level 3,  14pts (Eighth level)</a:t>
            </a:r>
          </a:p>
          <a:p>
            <a:pPr lvl="8"/>
            <a:r>
              <a:rPr lang="en-US" dirty="0" smtClean="0"/>
              <a:t>Number Level 3, 14 pts (Ninth level)</a:t>
            </a:r>
          </a:p>
        </p:txBody>
      </p:sp>
    </p:spTree>
    <p:extLst>
      <p:ext uri="{BB962C8B-B14F-4D97-AF65-F5344CB8AC3E}">
        <p14:creationId xmlns:p14="http://schemas.microsoft.com/office/powerpoint/2010/main" val="39770343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6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nformation">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4" hasCustomPrompt="1"/>
          </p:nvPr>
        </p:nvSpPr>
        <p:spPr>
          <a:xfrm>
            <a:off x="1211426" y="2192437"/>
            <a:ext cx="5064441" cy="2834697"/>
          </a:xfrm>
        </p:spPr>
        <p:txBody>
          <a:bodyPr>
            <a:noAutofit/>
          </a:bodyPr>
          <a:lstStyle>
            <a:lvl1pPr marL="0">
              <a:lnSpc>
                <a:spcPct val="76000"/>
              </a:lnSpc>
              <a:defRPr sz="5333" cap="all" baseline="0">
                <a:solidFill>
                  <a:schemeClr val="bg1"/>
                </a:solidFill>
                <a:latin typeface="+mj-lt"/>
              </a:defRPr>
            </a:lvl1pPr>
            <a:lvl5pPr>
              <a:lnSpc>
                <a:spcPct val="76000"/>
              </a:lnSpc>
              <a:defRPr/>
            </a:lvl5pPr>
          </a:lstStyle>
          <a:p>
            <a:pPr lvl="0"/>
            <a:r>
              <a:rPr lang="en-US" dirty="0" smtClean="0"/>
              <a:t>Outline of presentation slide</a:t>
            </a:r>
          </a:p>
        </p:txBody>
      </p:sp>
      <p:sp>
        <p:nvSpPr>
          <p:cNvPr id="5" name="Text Placeholder 4"/>
          <p:cNvSpPr>
            <a:spLocks noGrp="1"/>
          </p:cNvSpPr>
          <p:nvPr>
            <p:ph type="body" sz="quarter" idx="15" hasCustomPrompt="1"/>
          </p:nvPr>
        </p:nvSpPr>
        <p:spPr>
          <a:xfrm>
            <a:off x="6299202" y="1690217"/>
            <a:ext cx="4673599" cy="3515780"/>
          </a:xfrm>
        </p:spPr>
        <p:txBody>
          <a:bodyPr>
            <a:noAutofit/>
          </a:bodyPr>
          <a:lstStyle>
            <a:lvl1pPr marL="329176">
              <a:lnSpc>
                <a:spcPct val="90000"/>
              </a:lnSpc>
              <a:spcBef>
                <a:spcPts val="933"/>
              </a:spcBef>
              <a:defRPr sz="2400">
                <a:solidFill>
                  <a:schemeClr val="bg1"/>
                </a:solidFill>
              </a:defRPr>
            </a:lvl1pPr>
            <a:lvl2pPr marL="329176" indent="-316984">
              <a:lnSpc>
                <a:spcPct val="90000"/>
              </a:lnSpc>
              <a:spcBef>
                <a:spcPts val="933"/>
              </a:spcBef>
              <a:buClr>
                <a:schemeClr val="bg1"/>
              </a:buClr>
              <a:defRPr sz="2400">
                <a:solidFill>
                  <a:schemeClr val="bg1"/>
                </a:solidFill>
              </a:defRPr>
            </a:lvl2pPr>
            <a:lvl3pPr marL="329176" indent="-316984">
              <a:lnSpc>
                <a:spcPct val="90000"/>
              </a:lnSpc>
              <a:spcBef>
                <a:spcPts val="933"/>
              </a:spcBef>
              <a:buClr>
                <a:schemeClr val="bg1"/>
              </a:buClr>
              <a:buSzPct val="92000"/>
              <a:defRPr sz="2400">
                <a:solidFill>
                  <a:schemeClr val="bg1"/>
                </a:solidFill>
              </a:defRPr>
            </a:lvl3pPr>
          </a:lstStyle>
          <a:p>
            <a:pPr lvl="0"/>
            <a:r>
              <a:rPr lang="en-US" dirty="0" smtClean="0"/>
              <a:t>Paragraph level 1</a:t>
            </a:r>
          </a:p>
          <a:p>
            <a:pPr lvl="1"/>
            <a:r>
              <a:rPr lang="en-US" dirty="0" smtClean="0"/>
              <a:t>Bullet level 2</a:t>
            </a:r>
          </a:p>
          <a:p>
            <a:pPr lvl="2"/>
            <a:r>
              <a:rPr lang="en-US" dirty="0" smtClean="0"/>
              <a:t>Numbered level 3</a:t>
            </a:r>
          </a:p>
        </p:txBody>
      </p:sp>
    </p:spTree>
    <p:extLst>
      <p:ext uri="{BB962C8B-B14F-4D97-AF65-F5344CB8AC3E}">
        <p14:creationId xmlns:p14="http://schemas.microsoft.com/office/powerpoint/2010/main" val="30089097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76">
          <p15:clr>
            <a:srgbClr val="FBAE40"/>
          </p15:clr>
        </p15:guide>
        <p15:guide id="2" pos="5184">
          <p15:clr>
            <a:srgbClr val="FBAE40"/>
          </p15:clr>
        </p15:guide>
        <p15:guide id="3" orient="horz" pos="636">
          <p15:clr>
            <a:srgbClr val="FBAE40"/>
          </p15:clr>
        </p15:guide>
        <p15:guide id="4" orient="horz" pos="1720">
          <p15:clr>
            <a:srgbClr val="FBAE40"/>
          </p15:clr>
        </p15:guide>
        <p15:guide id="5" orient="horz" pos="1820">
          <p15:clr>
            <a:srgbClr val="FBAE40"/>
          </p15:clr>
        </p15:guide>
        <p15:guide id="6" orient="horz" pos="780">
          <p15:clr>
            <a:srgbClr val="FBAE40"/>
          </p15:clr>
        </p15:guide>
        <p15:guide id="7" orient="horz" pos="1020">
          <p15:clr>
            <a:srgbClr val="FBAE40"/>
          </p15:clr>
        </p15:guide>
        <p15:guide id="8" pos="2976">
          <p15:clr>
            <a:srgbClr val="FBAE40"/>
          </p15:clr>
        </p15:guide>
        <p15:guide id="9" pos="309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mployee Info Card">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8692445" y="3238501"/>
            <a:ext cx="1761772" cy="2171700"/>
          </a:xfrm>
        </p:spPr>
        <p:txBody>
          <a:bodyPr/>
          <a:lstStyle>
            <a:lvl1pPr>
              <a:defRPr/>
            </a:lvl1pPr>
          </a:lstStyle>
          <a:p>
            <a:r>
              <a:rPr lang="en-US" dirty="0" smtClean="0"/>
              <a:t>Click to add headshot</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640" y="3238499"/>
            <a:ext cx="1737361" cy="2171701"/>
          </a:xfrm>
          <a:prstGeom prst="rect">
            <a:avLst/>
          </a:prstGeom>
        </p:spPr>
      </p:pic>
      <p:sp>
        <p:nvSpPr>
          <p:cNvPr id="3" name="Text Placeholder 2"/>
          <p:cNvSpPr>
            <a:spLocks noGrp="1"/>
          </p:cNvSpPr>
          <p:nvPr>
            <p:ph type="body" sz="quarter" idx="16" hasCustomPrompt="1"/>
          </p:nvPr>
        </p:nvSpPr>
        <p:spPr>
          <a:xfrm>
            <a:off x="1214967" y="5323640"/>
            <a:ext cx="3044699" cy="378161"/>
          </a:xfrm>
        </p:spPr>
        <p:txBody>
          <a:bodyPr/>
          <a:lstStyle>
            <a:lvl1pPr marL="0">
              <a:defRPr sz="2133" baseline="0">
                <a:solidFill>
                  <a:schemeClr val="accent1"/>
                </a:solidFill>
                <a:latin typeface="Arial Narrow"/>
                <a:cs typeface="Arial Narrow"/>
              </a:defRPr>
            </a:lvl1pPr>
            <a:lvl2pPr marL="0">
              <a:defRPr sz="2133">
                <a:solidFill>
                  <a:schemeClr val="accent1"/>
                </a:solidFill>
                <a:latin typeface="Arial Narrow"/>
                <a:cs typeface="Arial Narrow"/>
              </a:defRPr>
            </a:lvl2pPr>
            <a:lvl3pPr marL="0">
              <a:defRPr sz="2133">
                <a:solidFill>
                  <a:schemeClr val="accent1"/>
                </a:solidFill>
                <a:latin typeface="Arial Narrow"/>
                <a:cs typeface="Arial Narrow"/>
              </a:defRPr>
            </a:lvl3pPr>
            <a:lvl4pPr marL="0">
              <a:defRPr sz="2133">
                <a:solidFill>
                  <a:schemeClr val="accent1"/>
                </a:solidFill>
                <a:latin typeface="Arial Narrow"/>
                <a:cs typeface="Arial Narrow"/>
              </a:defRPr>
            </a:lvl4pPr>
            <a:lvl5pPr marL="0">
              <a:defRPr sz="2133">
                <a:solidFill>
                  <a:schemeClr val="accent1"/>
                </a:solidFill>
                <a:latin typeface="Arial Narrow"/>
                <a:cs typeface="Arial Narrow"/>
              </a:defRPr>
            </a:lvl5pPr>
          </a:lstStyle>
          <a:p>
            <a:pPr lvl="0"/>
            <a:r>
              <a:rPr lang="en-US" dirty="0" err="1" smtClean="0"/>
              <a:t>first.last@ithaka.org</a:t>
            </a:r>
            <a:endParaRPr lang="en-US" dirty="0"/>
          </a:p>
        </p:txBody>
      </p:sp>
      <p:sp>
        <p:nvSpPr>
          <p:cNvPr id="6" name="Text Placeholder 5"/>
          <p:cNvSpPr>
            <a:spLocks noGrp="1"/>
          </p:cNvSpPr>
          <p:nvPr>
            <p:ph type="body" sz="quarter" idx="17" hasCustomPrompt="1"/>
          </p:nvPr>
        </p:nvSpPr>
        <p:spPr>
          <a:xfrm>
            <a:off x="5264149" y="5321737"/>
            <a:ext cx="3041651" cy="368300"/>
          </a:xfrm>
        </p:spPr>
        <p:txBody>
          <a:bodyPr/>
          <a:lstStyle>
            <a:lvl1pPr marL="0">
              <a:defRPr sz="2133">
                <a:solidFill>
                  <a:srgbClr val="546D89"/>
                </a:solidFill>
                <a:latin typeface="Arial Narrow"/>
                <a:cs typeface="Arial Narrow"/>
              </a:defRPr>
            </a:lvl1pPr>
            <a:lvl2pPr marL="0">
              <a:defRPr sz="2133">
                <a:solidFill>
                  <a:srgbClr val="546D89"/>
                </a:solidFill>
                <a:latin typeface="Arial"/>
                <a:cs typeface="Arial"/>
              </a:defRPr>
            </a:lvl2pPr>
            <a:lvl3pPr marL="0">
              <a:defRPr sz="2133">
                <a:solidFill>
                  <a:srgbClr val="546D89"/>
                </a:solidFill>
                <a:latin typeface="Arial"/>
                <a:cs typeface="Arial"/>
              </a:defRPr>
            </a:lvl3pPr>
            <a:lvl4pPr marL="0">
              <a:defRPr sz="2133">
                <a:solidFill>
                  <a:srgbClr val="546D89"/>
                </a:solidFill>
                <a:latin typeface="Arial"/>
                <a:cs typeface="Arial"/>
              </a:defRPr>
            </a:lvl4pPr>
            <a:lvl5pPr marL="0">
              <a:defRPr sz="2133">
                <a:solidFill>
                  <a:srgbClr val="546D89"/>
                </a:solidFill>
                <a:latin typeface="Arial"/>
                <a:cs typeface="Arial"/>
              </a:defRPr>
            </a:lvl5pPr>
          </a:lstStyle>
          <a:p>
            <a:pPr lvl="0"/>
            <a:r>
              <a:rPr lang="en-US" dirty="0" err="1" smtClean="0"/>
              <a:t>sr.ithaka.org</a:t>
            </a:r>
            <a:endParaRPr lang="en-US" dirty="0"/>
          </a:p>
        </p:txBody>
      </p:sp>
      <p:sp>
        <p:nvSpPr>
          <p:cNvPr id="8" name="Text Placeholder 7"/>
          <p:cNvSpPr>
            <a:spLocks noGrp="1"/>
          </p:cNvSpPr>
          <p:nvPr>
            <p:ph type="body" sz="quarter" idx="18" hasCustomPrompt="1"/>
          </p:nvPr>
        </p:nvSpPr>
        <p:spPr>
          <a:xfrm>
            <a:off x="1214965" y="2673353"/>
            <a:ext cx="3657600" cy="472016"/>
          </a:xfrm>
        </p:spPr>
        <p:txBody>
          <a:bodyPr/>
          <a:lstStyle>
            <a:lvl1pPr marL="0">
              <a:spcBef>
                <a:spcPts val="400"/>
              </a:spcBef>
              <a:defRPr sz="2667" b="1" cap="all">
                <a:solidFill>
                  <a:schemeClr val="tx1"/>
                </a:solidFill>
                <a:latin typeface="Arial Narrow"/>
                <a:cs typeface="Arial Narrow"/>
              </a:defRPr>
            </a:lvl1pPr>
            <a:lvl2pPr marL="0">
              <a:defRPr sz="2667" b="1">
                <a:solidFill>
                  <a:schemeClr val="tx1"/>
                </a:solidFill>
                <a:latin typeface="Arial Narrow"/>
                <a:cs typeface="Arial Narrow"/>
              </a:defRPr>
            </a:lvl2pPr>
            <a:lvl3pPr marL="0">
              <a:defRPr sz="2667" b="1">
                <a:solidFill>
                  <a:schemeClr val="tx1"/>
                </a:solidFill>
                <a:latin typeface="Arial Narrow"/>
                <a:cs typeface="Arial Narrow"/>
              </a:defRPr>
            </a:lvl3pPr>
            <a:lvl4pPr marL="0">
              <a:defRPr sz="2667" b="1">
                <a:solidFill>
                  <a:schemeClr val="tx1"/>
                </a:solidFill>
                <a:latin typeface="Arial Narrow"/>
                <a:cs typeface="Arial Narrow"/>
              </a:defRPr>
            </a:lvl4pPr>
            <a:lvl5pPr marL="0">
              <a:defRPr sz="2667" b="1">
                <a:solidFill>
                  <a:schemeClr val="tx1"/>
                </a:solidFill>
                <a:latin typeface="Arial Narrow"/>
                <a:cs typeface="Arial Narrow"/>
              </a:defRPr>
            </a:lvl5pPr>
          </a:lstStyle>
          <a:p>
            <a:pPr lvl="0"/>
            <a:r>
              <a:rPr lang="en-US" cap="all" dirty="0" smtClean="0"/>
              <a:t>NAME</a:t>
            </a:r>
            <a:endParaRPr lang="en-US" dirty="0"/>
          </a:p>
        </p:txBody>
      </p:sp>
      <p:sp>
        <p:nvSpPr>
          <p:cNvPr id="11" name="Text Placeholder 10"/>
          <p:cNvSpPr>
            <a:spLocks noGrp="1"/>
          </p:cNvSpPr>
          <p:nvPr>
            <p:ph type="body" sz="quarter" idx="19" hasCustomPrompt="1"/>
          </p:nvPr>
        </p:nvSpPr>
        <p:spPr>
          <a:xfrm>
            <a:off x="1214965" y="3155951"/>
            <a:ext cx="3657600" cy="380319"/>
          </a:xfrm>
        </p:spPr>
        <p:txBody>
          <a:bodyPr/>
          <a:lstStyle>
            <a:lvl1pPr marL="0">
              <a:lnSpc>
                <a:spcPct val="95000"/>
              </a:lnSpc>
              <a:spcBef>
                <a:spcPts val="0"/>
              </a:spcBef>
              <a:spcAft>
                <a:spcPts val="0"/>
              </a:spcAft>
              <a:defRPr sz="2133" cap="all">
                <a:solidFill>
                  <a:srgbClr val="414042"/>
                </a:solidFill>
                <a:latin typeface="Arial Narrow"/>
                <a:cs typeface="Arial Narrow"/>
              </a:defRPr>
            </a:lvl1pPr>
            <a:lvl2pPr marL="0">
              <a:lnSpc>
                <a:spcPct val="95000"/>
              </a:lnSpc>
              <a:spcBef>
                <a:spcPts val="0"/>
              </a:spcBef>
              <a:spcAft>
                <a:spcPts val="0"/>
              </a:spcAft>
              <a:defRPr cap="all">
                <a:solidFill>
                  <a:srgbClr val="414042"/>
                </a:solidFill>
              </a:defRPr>
            </a:lvl2pPr>
            <a:lvl3pPr marL="0">
              <a:lnSpc>
                <a:spcPct val="95000"/>
              </a:lnSpc>
              <a:spcBef>
                <a:spcPts val="0"/>
              </a:spcBef>
              <a:spcAft>
                <a:spcPts val="0"/>
              </a:spcAft>
              <a:defRPr cap="all">
                <a:solidFill>
                  <a:srgbClr val="414042"/>
                </a:solidFill>
              </a:defRPr>
            </a:lvl3pPr>
            <a:lvl4pPr marL="0">
              <a:lnSpc>
                <a:spcPct val="95000"/>
              </a:lnSpc>
              <a:spcBef>
                <a:spcPts val="0"/>
              </a:spcBef>
              <a:spcAft>
                <a:spcPts val="0"/>
              </a:spcAft>
              <a:defRPr cap="all">
                <a:solidFill>
                  <a:srgbClr val="414042"/>
                </a:solidFill>
              </a:defRPr>
            </a:lvl4pPr>
            <a:lvl5pPr marL="0">
              <a:lnSpc>
                <a:spcPct val="95000"/>
              </a:lnSpc>
              <a:spcBef>
                <a:spcPts val="0"/>
              </a:spcBef>
              <a:spcAft>
                <a:spcPts val="0"/>
              </a:spcAft>
              <a:defRPr cap="all">
                <a:solidFill>
                  <a:srgbClr val="414042"/>
                </a:solidFill>
              </a:defRPr>
            </a:lvl5pPr>
          </a:lstStyle>
          <a:p>
            <a:pPr lvl="0"/>
            <a:r>
              <a:rPr lang="en-US" dirty="0" smtClean="0"/>
              <a:t>TITLE</a:t>
            </a:r>
            <a:endParaRPr lang="en-US" dirty="0"/>
          </a:p>
        </p:txBody>
      </p:sp>
      <p:sp>
        <p:nvSpPr>
          <p:cNvPr id="13" name="Text Placeholder 12"/>
          <p:cNvSpPr>
            <a:spLocks noGrp="1"/>
          </p:cNvSpPr>
          <p:nvPr>
            <p:ph type="body" sz="quarter" idx="20" hasCustomPrompt="1"/>
          </p:nvPr>
        </p:nvSpPr>
        <p:spPr>
          <a:xfrm>
            <a:off x="5264150" y="3195501"/>
            <a:ext cx="3375511" cy="1981200"/>
          </a:xfrm>
        </p:spPr>
        <p:txBody>
          <a:bodyPr/>
          <a:lstStyle>
            <a:lvl1pPr marL="0">
              <a:lnSpc>
                <a:spcPct val="110000"/>
              </a:lnSpc>
              <a:spcBef>
                <a:spcPts val="0"/>
              </a:spcBef>
              <a:defRPr sz="2133" cap="all">
                <a:solidFill>
                  <a:srgbClr val="414042"/>
                </a:solidFill>
                <a:latin typeface="+mj-lt"/>
              </a:defRPr>
            </a:lvl1pPr>
            <a:lvl2pPr>
              <a:defRPr sz="2133">
                <a:solidFill>
                  <a:srgbClr val="414042"/>
                </a:solidFill>
                <a:latin typeface="+mj-lt"/>
              </a:defRPr>
            </a:lvl2pPr>
            <a:lvl3pPr>
              <a:defRPr sz="2133">
                <a:solidFill>
                  <a:srgbClr val="414042"/>
                </a:solidFill>
                <a:latin typeface="+mj-lt"/>
              </a:defRPr>
            </a:lvl3pPr>
            <a:lvl4pPr>
              <a:defRPr sz="2133">
                <a:solidFill>
                  <a:srgbClr val="414042"/>
                </a:solidFill>
                <a:latin typeface="+mj-lt"/>
              </a:defRPr>
            </a:lvl4pPr>
            <a:lvl5pPr>
              <a:defRPr sz="2133">
                <a:solidFill>
                  <a:srgbClr val="414042"/>
                </a:solidFill>
                <a:latin typeface="+mj-lt"/>
              </a:defRPr>
            </a:lvl5pPr>
          </a:lstStyle>
          <a:p>
            <a:pPr lvl="0"/>
            <a:r>
              <a:rPr lang="en-US" dirty="0" smtClean="0"/>
              <a:t>Address and phone</a:t>
            </a:r>
            <a:endParaRPr lang="en-US" dirty="0"/>
          </a:p>
        </p:txBody>
      </p:sp>
    </p:spTree>
    <p:extLst>
      <p:ext uri="{BB962C8B-B14F-4D97-AF65-F5344CB8AC3E}">
        <p14:creationId xmlns:p14="http://schemas.microsoft.com/office/powerpoint/2010/main" val="231225501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24">
          <p15:clr>
            <a:srgbClr val="FBAE40"/>
          </p15:clr>
        </p15:guide>
        <p15:guide id="2" orient="horz" pos="2543">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estion and Chart">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6" hasCustomPrompt="1"/>
          </p:nvPr>
        </p:nvSpPr>
        <p:spPr>
          <a:xfrm>
            <a:off x="657289" y="670671"/>
            <a:ext cx="2621280" cy="2514600"/>
          </a:xfrm>
        </p:spPr>
        <p:txBody>
          <a:bodyPr/>
          <a:lstStyle>
            <a:lvl1pPr marL="0">
              <a:lnSpc>
                <a:spcPct val="100000"/>
              </a:lnSpc>
              <a:defRPr sz="2133" i="0" baseline="0">
                <a:solidFill>
                  <a:schemeClr val="tx1"/>
                </a:solidFill>
              </a:defRPr>
            </a:lvl1pPr>
          </a:lstStyle>
          <a:p>
            <a:pPr lvl="0"/>
            <a:r>
              <a:rPr lang="en-US" dirty="0" smtClean="0"/>
              <a:t>Click to insert question</a:t>
            </a:r>
          </a:p>
        </p:txBody>
      </p:sp>
      <p:sp>
        <p:nvSpPr>
          <p:cNvPr id="13" name="Chart Placeholder 12"/>
          <p:cNvSpPr>
            <a:spLocks noGrp="1"/>
          </p:cNvSpPr>
          <p:nvPr>
            <p:ph type="chart" sz="quarter" idx="17"/>
          </p:nvPr>
        </p:nvSpPr>
        <p:spPr>
          <a:xfrm>
            <a:off x="3568391" y="520391"/>
            <a:ext cx="8177560" cy="6117477"/>
          </a:xfrm>
        </p:spPr>
        <p:txBody>
          <a:bodyPr/>
          <a:lstStyle/>
          <a:p>
            <a:endParaRPr lang="en-US"/>
          </a:p>
        </p:txBody>
      </p:sp>
    </p:spTree>
    <p:extLst>
      <p:ext uri="{BB962C8B-B14F-4D97-AF65-F5344CB8AC3E}">
        <p14:creationId xmlns:p14="http://schemas.microsoft.com/office/powerpoint/2010/main" val="343885628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estion">
    <p:bg>
      <p:bgPr>
        <a:solidFill>
          <a:schemeClr val="accent1"/>
        </a:solidFill>
        <a:effectLst/>
      </p:bgPr>
    </p:bg>
    <p:spTree>
      <p:nvGrpSpPr>
        <p:cNvPr id="1" name=""/>
        <p:cNvGrpSpPr/>
        <p:nvPr/>
      </p:nvGrpSpPr>
      <p:grpSpPr>
        <a:xfrm>
          <a:off x="0" y="0"/>
          <a:ext cx="0" cy="0"/>
          <a:chOff x="0" y="0"/>
          <a:chExt cx="0" cy="0"/>
        </a:xfrm>
      </p:grpSpPr>
      <p:sp>
        <p:nvSpPr>
          <p:cNvPr id="14" name="Text Placeholder 12"/>
          <p:cNvSpPr>
            <a:spLocks noGrp="1"/>
          </p:cNvSpPr>
          <p:nvPr>
            <p:ph type="body" sz="quarter" idx="12" hasCustomPrompt="1"/>
          </p:nvPr>
        </p:nvSpPr>
        <p:spPr>
          <a:xfrm>
            <a:off x="1207008" y="1305383"/>
            <a:ext cx="9765792" cy="2872608"/>
          </a:xfrm>
        </p:spPr>
        <p:txBody>
          <a:bodyPr anchor="t" anchorCtr="0"/>
          <a:lstStyle>
            <a:lvl1pPr marL="0">
              <a:lnSpc>
                <a:spcPct val="86000"/>
              </a:lnSpc>
              <a:spcBef>
                <a:spcPts val="0"/>
              </a:spcBef>
              <a:defRPr sz="4267" b="0" i="1" cap="none" baseline="0">
                <a:solidFill>
                  <a:schemeClr val="bg2"/>
                </a:solidFill>
                <a:latin typeface="+mn-lt"/>
              </a:defRPr>
            </a:lvl1pPr>
            <a:lvl5pPr>
              <a:defRPr/>
            </a:lvl5pPr>
          </a:lstStyle>
          <a:p>
            <a:pPr lvl="0"/>
            <a:r>
              <a:rPr lang="en-US" dirty="0" smtClean="0"/>
              <a:t>Click to insert question</a:t>
            </a:r>
          </a:p>
        </p:txBody>
      </p:sp>
    </p:spTree>
    <p:extLst>
      <p:ext uri="{BB962C8B-B14F-4D97-AF65-F5344CB8AC3E}">
        <p14:creationId xmlns:p14="http://schemas.microsoft.com/office/powerpoint/2010/main" val="243991119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reen Grab Slide">
    <p:spTree>
      <p:nvGrpSpPr>
        <p:cNvPr id="1" name=""/>
        <p:cNvGrpSpPr/>
        <p:nvPr/>
      </p:nvGrpSpPr>
      <p:grpSpPr>
        <a:xfrm>
          <a:off x="0" y="0"/>
          <a:ext cx="0" cy="0"/>
          <a:chOff x="0" y="0"/>
          <a:chExt cx="0" cy="0"/>
        </a:xfrm>
      </p:grpSpPr>
      <p:sp>
        <p:nvSpPr>
          <p:cNvPr id="2" name="Rectangle 1"/>
          <p:cNvSpPr/>
          <p:nvPr userDrawn="1"/>
        </p:nvSpPr>
        <p:spPr bwMode="auto">
          <a:xfrm>
            <a:off x="0" y="1524000"/>
            <a:ext cx="12192000" cy="5334000"/>
          </a:xfrm>
          <a:prstGeom prst="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fontAlgn="base">
              <a:lnSpc>
                <a:spcPct val="95000"/>
              </a:lnSpc>
              <a:spcBef>
                <a:spcPct val="50000"/>
              </a:spcBef>
              <a:spcAft>
                <a:spcPct val="0"/>
              </a:spcAft>
            </a:pPr>
            <a:endParaRPr lang="en-US" sz="2400" smtClean="0">
              <a:solidFill>
                <a:srgbClr val="FFFFFF"/>
              </a:solidFill>
              <a:latin typeface="Arial" charset="0"/>
              <a:cs typeface="Arial" charset="0"/>
            </a:endParaRPr>
          </a:p>
        </p:txBody>
      </p:sp>
      <p:sp>
        <p:nvSpPr>
          <p:cNvPr id="6" name="Tit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Tree>
    <p:extLst>
      <p:ext uri="{BB962C8B-B14F-4D97-AF65-F5344CB8AC3E}">
        <p14:creationId xmlns:p14="http://schemas.microsoft.com/office/powerpoint/2010/main" val="8651426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7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Page">
    <p:bg>
      <p:bgPr>
        <a:solidFill>
          <a:schemeClr val="accent3"/>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bwMode="white">
          <a:xfrm>
            <a:off x="3089658" y="2871484"/>
            <a:ext cx="6012687" cy="1543883"/>
          </a:xfrm>
          <a:noFill/>
          <a:ln w="9525">
            <a:noFill/>
            <a:miter lim="800000"/>
            <a:headEnd/>
            <a:tailEnd/>
          </a:ln>
          <a:effectLst/>
        </p:spPr>
        <p:txBody>
          <a:bodyPr vert="horz" wrap="square" lIns="0" tIns="0" rIns="0" bIns="0" numCol="1" anchor="t" anchorCtr="0" compatLnSpc="1">
            <a:prstTxWarp prst="textNoShape">
              <a:avLst/>
            </a:prstTxWarp>
            <a:noAutofit/>
          </a:bodyPr>
          <a:lstStyle>
            <a:lvl1pPr marL="0" algn="ctr">
              <a:defRPr lang="en-US" sz="8000" b="0" i="1" cap="none" baseline="0" dirty="0">
                <a:solidFill>
                  <a:schemeClr val="bg2"/>
                </a:solidFill>
                <a:latin typeface="+mn-lt"/>
              </a:defRPr>
            </a:lvl1pPr>
          </a:lstStyle>
          <a:p>
            <a:pPr lvl="0">
              <a:lnSpc>
                <a:spcPct val="76000"/>
              </a:lnSpc>
            </a:pPr>
            <a:r>
              <a:rPr lang="en-US" cap="none" baseline="0" dirty="0" smtClean="0"/>
              <a:t>Thank You</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005" y="2704275"/>
            <a:ext cx="1345996" cy="1682496"/>
          </a:xfrm>
          <a:prstGeom prst="rect">
            <a:avLst/>
          </a:prstGeom>
        </p:spPr>
      </p:pic>
    </p:spTree>
    <p:extLst>
      <p:ext uri="{BB962C8B-B14F-4D97-AF65-F5344CB8AC3E}">
        <p14:creationId xmlns:p14="http://schemas.microsoft.com/office/powerpoint/2010/main" val="136883222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Left, Picture Righ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
        <p:nvSpPr>
          <p:cNvPr id="3" name="Text Placeholder 2"/>
          <p:cNvSpPr>
            <a:spLocks noGrp="1"/>
          </p:cNvSpPr>
          <p:nvPr>
            <p:ph type="body" sz="quarter" idx="10"/>
          </p:nvPr>
        </p:nvSpPr>
        <p:spPr>
          <a:xfrm>
            <a:off x="950976" y="2634008"/>
            <a:ext cx="5029200" cy="3826933"/>
          </a:xfrm>
        </p:spPr>
        <p:txBody>
          <a:bodyPr/>
          <a:lstStyle>
            <a:lvl2pPr marL="266693" indent="-243834" algn="l" rtl="0" eaLnBrk="1" fontAlgn="base" hangingPunct="1">
              <a:lnSpc>
                <a:spcPct val="95000"/>
              </a:lnSpc>
              <a:spcBef>
                <a:spcPts val="667"/>
              </a:spcBef>
              <a:buClr>
                <a:schemeClr val="tx1"/>
              </a:buClr>
              <a:buFont typeface="Arial"/>
              <a:buChar char="•"/>
              <a:defRPr lang="en-US" sz="2133" dirty="0" smtClean="0">
                <a:solidFill>
                  <a:schemeClr val="tx1"/>
                </a:solidFill>
                <a:latin typeface="+mn-lt"/>
                <a:cs typeface="+mn-cs"/>
              </a:defRPr>
            </a:lvl2pPr>
            <a:lvl3pPr marL="256026" indent="-243834" algn="l" rtl="0" eaLnBrk="1" fontAlgn="base" hangingPunct="1">
              <a:lnSpc>
                <a:spcPct val="95000"/>
              </a:lnSpc>
              <a:spcBef>
                <a:spcPts val="667"/>
              </a:spcBef>
              <a:buClr>
                <a:schemeClr val="tx1"/>
              </a:buClr>
              <a:buFont typeface="+mj-lt"/>
              <a:buAutoNum type="arabicPeriod"/>
              <a:defRPr lang="en-US" sz="2133" dirty="0" smtClean="0">
                <a:solidFill>
                  <a:schemeClr val="tx1"/>
                </a:solidFill>
                <a:latin typeface="+mn-lt"/>
                <a:cs typeface="+mn-cs"/>
              </a:defRPr>
            </a:lvl3pPr>
            <a:lvl4pPr marL="266693" indent="-182029" algn="l" rtl="0" eaLnBrk="1" fontAlgn="base" hangingPunct="1">
              <a:lnSpc>
                <a:spcPct val="95000"/>
              </a:lnSpc>
              <a:spcBef>
                <a:spcPts val="667"/>
              </a:spcBef>
              <a:buClr>
                <a:schemeClr val="tx1"/>
              </a:buClr>
              <a:buFont typeface="Arial"/>
              <a:buChar char="•"/>
              <a:defRPr lang="en-US" sz="2133" dirty="0" smtClean="0">
                <a:solidFill>
                  <a:schemeClr val="tx1"/>
                </a:solidFill>
                <a:latin typeface="+mn-lt"/>
                <a:cs typeface="+mn-cs"/>
              </a:defRPr>
            </a:lvl4pPr>
            <a:lvl5pPr marL="266693" indent="-182029" algn="l" rtl="0" eaLnBrk="1" fontAlgn="base" hangingPunct="1">
              <a:lnSpc>
                <a:spcPct val="95000"/>
              </a:lnSpc>
              <a:spcBef>
                <a:spcPts val="667"/>
              </a:spcBef>
              <a:buClr>
                <a:schemeClr val="tx1"/>
              </a:buClr>
              <a:buFont typeface="Arial"/>
              <a:buChar char="•"/>
              <a:defRPr lang="en-US" sz="2133" dirty="0">
                <a:solidFill>
                  <a:schemeClr val="tx1"/>
                </a:solidFill>
                <a:latin typeface="+mn-lt"/>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9" name="Picture Placeholder 8"/>
          <p:cNvSpPr>
            <a:spLocks noGrp="1"/>
          </p:cNvSpPr>
          <p:nvPr>
            <p:ph type="pic" sz="quarter" idx="11"/>
          </p:nvPr>
        </p:nvSpPr>
        <p:spPr>
          <a:xfrm>
            <a:off x="6756400" y="0"/>
            <a:ext cx="5435600" cy="6858000"/>
          </a:xfrm>
        </p:spPr>
        <p:txBody>
          <a:bodyPr/>
          <a:lstStyle/>
          <a:p>
            <a:endParaRPr lang="en-US" dirty="0"/>
          </a:p>
        </p:txBody>
      </p:sp>
    </p:spTree>
    <p:extLst>
      <p:ext uri="{BB962C8B-B14F-4D97-AF65-F5344CB8AC3E}">
        <p14:creationId xmlns:p14="http://schemas.microsoft.com/office/powerpoint/2010/main" val="16304436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CC8440-B540-49C1-81DA-A7C1A6E326B7}" type="datetimeFigureOut">
              <a:rPr lang="en-US" smtClean="0">
                <a:solidFill>
                  <a:prstClr val="black">
                    <a:tint val="75000"/>
                  </a:prstClr>
                </a:solidFill>
              </a:rPr>
              <a:pPr/>
              <a:t>11/18/2018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45A341-5637-4F04-A299-F241DDCB2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8282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left, 2 pictures righ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
        <p:nvSpPr>
          <p:cNvPr id="3" name="Text Placeholder 2"/>
          <p:cNvSpPr>
            <a:spLocks noGrp="1"/>
          </p:cNvSpPr>
          <p:nvPr>
            <p:ph type="body" sz="quarter" idx="10"/>
          </p:nvPr>
        </p:nvSpPr>
        <p:spPr>
          <a:xfrm>
            <a:off x="950976" y="2634008"/>
            <a:ext cx="5029200" cy="3826933"/>
          </a:xfrm>
        </p:spPr>
        <p:txBody>
          <a:bodyPr/>
          <a:lstStyle>
            <a:lvl2pPr indent="-243834">
              <a:lnSpc>
                <a:spcPct val="95000"/>
              </a:lnSpc>
              <a:spcBef>
                <a:spcPts val="667"/>
              </a:spcBef>
              <a:buClr>
                <a:schemeClr val="tx1"/>
              </a:buClr>
              <a:defRPr/>
            </a:lvl2pPr>
            <a:lvl3pPr marL="256026" indent="-243834">
              <a:lnSpc>
                <a:spcPct val="95000"/>
              </a:lnSpc>
              <a:spcBef>
                <a:spcPts val="667"/>
              </a:spcBef>
              <a:buClr>
                <a:schemeClr val="tx1"/>
              </a:buClr>
              <a:defRPr/>
            </a:lvl3pPr>
            <a:lvl4pPr>
              <a:lnSpc>
                <a:spcPct val="95000"/>
              </a:lnSpc>
              <a:spcBef>
                <a:spcPts val="667"/>
              </a:spcBef>
              <a:defRPr/>
            </a:lvl4pPr>
            <a:lvl5pPr>
              <a:lnSpc>
                <a:spcPct val="95000"/>
              </a:lnSpc>
              <a:spcBef>
                <a:spcPts val="667"/>
              </a:spcBef>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9" name="Picture Placeholder 8"/>
          <p:cNvSpPr>
            <a:spLocks noGrp="1"/>
          </p:cNvSpPr>
          <p:nvPr>
            <p:ph type="pic" sz="quarter" idx="11"/>
          </p:nvPr>
        </p:nvSpPr>
        <p:spPr>
          <a:xfrm>
            <a:off x="6756400" y="0"/>
            <a:ext cx="5435600" cy="3425952"/>
          </a:xfrm>
        </p:spPr>
        <p:txBody>
          <a:bodyPr/>
          <a:lstStyle/>
          <a:p>
            <a:endParaRPr lang="en-US" dirty="0"/>
          </a:p>
        </p:txBody>
      </p:sp>
      <p:sp>
        <p:nvSpPr>
          <p:cNvPr id="7" name="Picture Placeholder 8"/>
          <p:cNvSpPr>
            <a:spLocks noGrp="1"/>
          </p:cNvSpPr>
          <p:nvPr>
            <p:ph type="pic" sz="quarter" idx="12"/>
          </p:nvPr>
        </p:nvSpPr>
        <p:spPr>
          <a:xfrm>
            <a:off x="6756400" y="3425952"/>
            <a:ext cx="5435600" cy="3425952"/>
          </a:xfrm>
        </p:spPr>
        <p:txBody>
          <a:bodyPr/>
          <a:lstStyle/>
          <a:p>
            <a:endParaRPr lang="en-US" dirty="0"/>
          </a:p>
        </p:txBody>
      </p:sp>
    </p:spTree>
    <p:extLst>
      <p:ext uri="{BB962C8B-B14F-4D97-AF65-F5344CB8AC3E}">
        <p14:creationId xmlns:p14="http://schemas.microsoft.com/office/powerpoint/2010/main" val="36220693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92">
          <p15:clr>
            <a:srgbClr val="FBAE40"/>
          </p15:clr>
        </p15:guide>
        <p15:guide id="2" orient="horz" pos="169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right, two pictures bottom">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
        <p:nvSpPr>
          <p:cNvPr id="3" name="Text Placeholder 2"/>
          <p:cNvSpPr>
            <a:spLocks noGrp="1"/>
          </p:cNvSpPr>
          <p:nvPr>
            <p:ph type="body" sz="quarter" idx="10"/>
          </p:nvPr>
        </p:nvSpPr>
        <p:spPr>
          <a:xfrm>
            <a:off x="6756400" y="768363"/>
            <a:ext cx="5029200" cy="3826933"/>
          </a:xfrm>
        </p:spPr>
        <p:txBody>
          <a:bodyPr/>
          <a:lstStyle>
            <a:lvl2pPr indent="-243834">
              <a:lnSpc>
                <a:spcPct val="95000"/>
              </a:lnSpc>
              <a:spcBef>
                <a:spcPts val="667"/>
              </a:spcBef>
              <a:buClr>
                <a:schemeClr val="tx1"/>
              </a:buClr>
              <a:defRPr/>
            </a:lvl2pPr>
            <a:lvl3pPr marL="256026" indent="-243834">
              <a:lnSpc>
                <a:spcPct val="95000"/>
              </a:lnSpc>
              <a:spcBef>
                <a:spcPts val="667"/>
              </a:spcBef>
              <a:buClr>
                <a:schemeClr val="tx1"/>
              </a:buClr>
              <a:defRPr/>
            </a:lvl3pPr>
            <a:lvl4pPr>
              <a:lnSpc>
                <a:spcPct val="95000"/>
              </a:lnSpc>
              <a:spcBef>
                <a:spcPts val="667"/>
              </a:spcBef>
              <a:defRPr/>
            </a:lvl4pPr>
            <a:lvl5pPr>
              <a:lnSpc>
                <a:spcPct val="95000"/>
              </a:lnSpc>
              <a:spcBef>
                <a:spcPts val="667"/>
              </a:spcBef>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7" name="Picture Placeholder 8"/>
          <p:cNvSpPr>
            <a:spLocks noGrp="1"/>
          </p:cNvSpPr>
          <p:nvPr>
            <p:ph type="pic" sz="quarter" idx="12"/>
          </p:nvPr>
        </p:nvSpPr>
        <p:spPr>
          <a:xfrm>
            <a:off x="6108192" y="3425952"/>
            <a:ext cx="6083808" cy="3425952"/>
          </a:xfrm>
        </p:spPr>
        <p:txBody>
          <a:bodyPr/>
          <a:lstStyle/>
          <a:p>
            <a:endParaRPr lang="en-US" dirty="0"/>
          </a:p>
        </p:txBody>
      </p:sp>
      <p:sp>
        <p:nvSpPr>
          <p:cNvPr id="6" name="Picture Placeholder 8"/>
          <p:cNvSpPr>
            <a:spLocks noGrp="1"/>
          </p:cNvSpPr>
          <p:nvPr>
            <p:ph type="pic" sz="quarter" idx="13"/>
          </p:nvPr>
        </p:nvSpPr>
        <p:spPr>
          <a:xfrm>
            <a:off x="-1" y="3432048"/>
            <a:ext cx="6083808" cy="3425952"/>
          </a:xfrm>
        </p:spPr>
        <p:txBody>
          <a:bodyPr/>
          <a:lstStyle/>
          <a:p>
            <a:endParaRPr lang="en-US" dirty="0"/>
          </a:p>
        </p:txBody>
      </p:sp>
    </p:spTree>
    <p:extLst>
      <p:ext uri="{BB962C8B-B14F-4D97-AF65-F5344CB8AC3E}">
        <p14:creationId xmlns:p14="http://schemas.microsoft.com/office/powerpoint/2010/main" val="248240183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92">
          <p15:clr>
            <a:srgbClr val="FBAE40"/>
          </p15:clr>
        </p15:guide>
        <p15:guide id="2" orient="horz" pos="169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53798"/>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53948360"/>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843411"/>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65601626"/>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00302223"/>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58280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
        <p:nvSpPr>
          <p:cNvPr id="5" name="Rectangle 4"/>
          <p:cNvSpPr/>
          <p:nvPr userDrawn="1"/>
        </p:nvSpPr>
        <p:spPr bwMode="white">
          <a:xfrm>
            <a:off x="6095968" y="6212530"/>
            <a:ext cx="65" cy="350865"/>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lnSpc>
                <a:spcPct val="95000"/>
              </a:lnSpc>
              <a:spcBef>
                <a:spcPct val="50000"/>
              </a:spcBef>
              <a:spcAft>
                <a:spcPct val="0"/>
              </a:spcAft>
            </a:pPr>
            <a:endParaRPr lang="en-US" sz="2400">
              <a:solidFill>
                <a:srgbClr val="414042"/>
              </a:solidFill>
              <a:latin typeface="Arial" charset="0"/>
              <a:cs typeface="Arial" charset="0"/>
            </a:endParaRPr>
          </a:p>
        </p:txBody>
      </p:sp>
    </p:spTree>
    <p:extLst>
      <p:ext uri="{BB962C8B-B14F-4D97-AF65-F5344CB8AC3E}">
        <p14:creationId xmlns:p14="http://schemas.microsoft.com/office/powerpoint/2010/main" val="11068111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4285323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CC8440-B540-49C1-81DA-A7C1A6E326B7}" type="datetimeFigureOut">
              <a:rPr lang="en-US" smtClean="0">
                <a:solidFill>
                  <a:prstClr val="black">
                    <a:tint val="75000"/>
                  </a:prstClr>
                </a:solidFill>
              </a:rPr>
              <a:pPr/>
              <a:t>11/18/2018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5A341-5637-4F04-A299-F241DDCB2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7326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183485"/>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76990241"/>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46192"/>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wo Column Text with Subheading">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
        <p:nvSpPr>
          <p:cNvPr id="4" name="Text Placeholder 3"/>
          <p:cNvSpPr>
            <a:spLocks noGrp="1"/>
          </p:cNvSpPr>
          <p:nvPr>
            <p:ph type="body" sz="quarter" idx="11"/>
          </p:nvPr>
        </p:nvSpPr>
        <p:spPr>
          <a:xfrm>
            <a:off x="1227667" y="2158064"/>
            <a:ext cx="9745133" cy="863600"/>
          </a:xfrm>
        </p:spPr>
        <p:txBody>
          <a:bodyPr/>
          <a:lstStyle>
            <a:lvl1pPr marL="0">
              <a:buFontTx/>
              <a:buNone/>
              <a:defRPr sz="2400">
                <a:solidFill>
                  <a:schemeClr val="tx1"/>
                </a:solidFill>
              </a:defRPr>
            </a:lvl1pPr>
            <a:lvl2pPr marL="84665" indent="0">
              <a:buFontTx/>
              <a:buNone/>
              <a:defRPr sz="2133">
                <a:solidFill>
                  <a:schemeClr val="tx1"/>
                </a:solidFill>
              </a:defRPr>
            </a:lvl2pPr>
            <a:lvl3pPr marL="84665" indent="0">
              <a:buFontTx/>
              <a:buNone/>
              <a:defRPr sz="2133">
                <a:solidFill>
                  <a:schemeClr val="tx1"/>
                </a:solidFill>
              </a:defRPr>
            </a:lvl3pPr>
            <a:lvl4pPr marL="84665" indent="0">
              <a:buFontTx/>
              <a:buNone/>
              <a:defRPr sz="2133">
                <a:solidFill>
                  <a:schemeClr val="tx1"/>
                </a:solidFill>
              </a:defRPr>
            </a:lvl4pPr>
            <a:lvl5pPr marL="84665" indent="0">
              <a:buFontTx/>
              <a:buNone/>
              <a:defRPr sz="2133">
                <a:solidFill>
                  <a:schemeClr val="tx1"/>
                </a:solidFill>
              </a:defRPr>
            </a:lvl5pPr>
          </a:lstStyle>
          <a:p>
            <a:pPr lvl="0"/>
            <a:r>
              <a:rPr lang="en-US" dirty="0" smtClean="0"/>
              <a:t>Click to edit Master text styles</a:t>
            </a:r>
          </a:p>
        </p:txBody>
      </p:sp>
      <p:sp>
        <p:nvSpPr>
          <p:cNvPr id="3" name="Text Placeholder 2"/>
          <p:cNvSpPr>
            <a:spLocks noGrp="1"/>
          </p:cNvSpPr>
          <p:nvPr>
            <p:ph type="body" sz="quarter" idx="12"/>
          </p:nvPr>
        </p:nvSpPr>
        <p:spPr>
          <a:xfrm>
            <a:off x="950976" y="3247656"/>
            <a:ext cx="4754880" cy="2926417"/>
          </a:xfrm>
        </p:spPr>
        <p:txBody>
          <a:bodyPr/>
          <a:lstStyle>
            <a:lvl1pPr>
              <a:lnSpc>
                <a:spcPct val="95000"/>
              </a:lnSpc>
              <a:spcBef>
                <a:spcPts val="667"/>
              </a:spcBef>
              <a:defRPr/>
            </a:lvl1pPr>
            <a:lvl2pPr indent="-243834">
              <a:lnSpc>
                <a:spcPct val="95000"/>
              </a:lnSpc>
              <a:spcBef>
                <a:spcPts val="667"/>
              </a:spcBef>
              <a:buClr>
                <a:schemeClr val="tx1"/>
              </a:buClr>
              <a:defRPr/>
            </a:lvl2pPr>
            <a:lvl3pPr marL="256026" indent="-239178">
              <a:lnSpc>
                <a:spcPct val="95000"/>
              </a:lnSpc>
              <a:spcBef>
                <a:spcPts val="667"/>
              </a:spcBef>
              <a:buClr>
                <a:schemeClr val="tx1"/>
              </a:buClr>
              <a:defRPr/>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6" name="Text Placeholder 5"/>
          <p:cNvSpPr>
            <a:spLocks noGrp="1"/>
          </p:cNvSpPr>
          <p:nvPr>
            <p:ph type="body" sz="quarter" idx="13"/>
          </p:nvPr>
        </p:nvSpPr>
        <p:spPr>
          <a:xfrm>
            <a:off x="6229351" y="3247656"/>
            <a:ext cx="4745567" cy="2919573"/>
          </a:xfrm>
        </p:spPr>
        <p:txBody>
          <a:bodyPr/>
          <a:lstStyle>
            <a:lvl1pPr>
              <a:lnSpc>
                <a:spcPct val="95000"/>
              </a:lnSpc>
              <a:spcBef>
                <a:spcPts val="667"/>
              </a:spcBef>
              <a:defRPr/>
            </a:lvl1pPr>
            <a:lvl2pPr indent="-243834">
              <a:lnSpc>
                <a:spcPct val="95000"/>
              </a:lnSpc>
              <a:spcBef>
                <a:spcPts val="667"/>
              </a:spcBef>
              <a:buClr>
                <a:schemeClr val="tx1"/>
              </a:buClr>
              <a:defRPr/>
            </a:lvl2pPr>
            <a:lvl3pPr marL="256026" indent="-239178">
              <a:lnSpc>
                <a:spcPct val="95000"/>
              </a:lnSpc>
              <a:spcBef>
                <a:spcPts val="667"/>
              </a:spcBef>
              <a:buClr>
                <a:schemeClr val="tx1"/>
              </a:buClr>
              <a:defRPr/>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12015722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wo Column Tex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lvl="0"/>
            <a:r>
              <a:rPr lang="en-US" dirty="0" smtClean="0"/>
              <a:t>click to add title</a:t>
            </a:r>
          </a:p>
        </p:txBody>
      </p:sp>
      <p:sp>
        <p:nvSpPr>
          <p:cNvPr id="4" name="Text Placeholder 3"/>
          <p:cNvSpPr>
            <a:spLocks noGrp="1"/>
          </p:cNvSpPr>
          <p:nvPr>
            <p:ph type="body" sz="quarter" idx="16"/>
          </p:nvPr>
        </p:nvSpPr>
        <p:spPr>
          <a:xfrm>
            <a:off x="950440" y="2646548"/>
            <a:ext cx="4754880" cy="3511296"/>
          </a:xfrm>
        </p:spPr>
        <p:txBody>
          <a:bodyPr/>
          <a:lstStyle>
            <a:lvl1pPr>
              <a:lnSpc>
                <a:spcPct val="95000"/>
              </a:lnSpc>
              <a:spcBef>
                <a:spcPts val="667"/>
              </a:spcBef>
              <a:defRPr/>
            </a:lvl1pPr>
            <a:lvl2pPr indent="-243834">
              <a:lnSpc>
                <a:spcPct val="95000"/>
              </a:lnSpc>
              <a:spcBef>
                <a:spcPts val="667"/>
              </a:spcBef>
              <a:buClr>
                <a:schemeClr val="tx1"/>
              </a:buClr>
              <a:defRPr/>
            </a:lvl2pPr>
            <a:lvl3pPr marL="256026" indent="-243834">
              <a:lnSpc>
                <a:spcPct val="95000"/>
              </a:lnSpc>
              <a:spcBef>
                <a:spcPts val="667"/>
              </a:spcBef>
              <a:buClr>
                <a:schemeClr val="tx1"/>
              </a:buClr>
              <a:defRPr/>
            </a:lvl3pPr>
            <a:lvl4pPr>
              <a:lnSpc>
                <a:spcPct val="95000"/>
              </a:lnSpc>
              <a:spcBef>
                <a:spcPts val="667"/>
              </a:spcBef>
              <a:defRPr/>
            </a:lvl4pPr>
            <a:lvl5pPr>
              <a:lnSpc>
                <a:spcPct val="95000"/>
              </a:lnSpc>
              <a:spcBef>
                <a:spcPts val="667"/>
              </a:spcBef>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3" name="Text Placeholder 2"/>
          <p:cNvSpPr>
            <a:spLocks noGrp="1"/>
          </p:cNvSpPr>
          <p:nvPr>
            <p:ph type="body" sz="quarter" idx="17"/>
          </p:nvPr>
        </p:nvSpPr>
        <p:spPr>
          <a:xfrm>
            <a:off x="6231467" y="2646548"/>
            <a:ext cx="4754880" cy="3511296"/>
          </a:xfrm>
        </p:spPr>
        <p:txBody>
          <a:bodyPr/>
          <a:lstStyle>
            <a:lvl1pPr>
              <a:lnSpc>
                <a:spcPct val="95000"/>
              </a:lnSpc>
              <a:spcBef>
                <a:spcPts val="667"/>
              </a:spcBef>
              <a:defRPr/>
            </a:lvl1pPr>
            <a:lvl2pPr indent="-243834">
              <a:lnSpc>
                <a:spcPct val="95000"/>
              </a:lnSpc>
              <a:spcBef>
                <a:spcPts val="667"/>
              </a:spcBef>
              <a:buClr>
                <a:schemeClr val="tx1"/>
              </a:buClr>
              <a:defRPr/>
            </a:lvl2pPr>
            <a:lvl3pPr marL="256026" indent="-243834">
              <a:lnSpc>
                <a:spcPct val="95000"/>
              </a:lnSpc>
              <a:spcBef>
                <a:spcPts val="667"/>
              </a:spcBef>
              <a:buClr>
                <a:schemeClr val="tx1"/>
              </a:buClr>
              <a:defRPr/>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348390299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Tree>
    <p:extLst>
      <p:ext uri="{BB962C8B-B14F-4D97-AF65-F5344CB8AC3E}">
        <p14:creationId xmlns:p14="http://schemas.microsoft.com/office/powerpoint/2010/main" val="389662532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7008" y="768363"/>
            <a:ext cx="9765792" cy="656591"/>
          </a:xfrm>
        </p:spPr>
        <p:txBody>
          <a:bodyPr>
            <a:noAutofit/>
          </a:bodyPr>
          <a:lstStyle/>
          <a:p>
            <a:r>
              <a:rPr lang="en-US" dirty="0" smtClean="0"/>
              <a:t>Click to add title</a:t>
            </a:r>
            <a:endParaRPr lang="en-US" dirty="0"/>
          </a:p>
        </p:txBody>
      </p:sp>
      <p:sp>
        <p:nvSpPr>
          <p:cNvPr id="9" name="Text Placeholder 8"/>
          <p:cNvSpPr>
            <a:spLocks noGrp="1"/>
          </p:cNvSpPr>
          <p:nvPr>
            <p:ph type="body" sz="quarter" idx="13"/>
          </p:nvPr>
        </p:nvSpPr>
        <p:spPr>
          <a:xfrm>
            <a:off x="1207008" y="1365251"/>
            <a:ext cx="9765792" cy="584776"/>
          </a:xfrm>
        </p:spPr>
        <p:txBody>
          <a:bodyPr>
            <a:noAutofit/>
          </a:bodyPr>
          <a:lstStyle>
            <a:lvl1pPr marL="0">
              <a:defRPr sz="4000" b="1" cap="all" baseline="0">
                <a:solidFill>
                  <a:schemeClr val="accent1"/>
                </a:solidFill>
                <a:latin typeface="Arial Narrow" panose="020B0606020202030204" pitchFamily="34" charset="0"/>
              </a:defRPr>
            </a:lvl1pPr>
          </a:lstStyle>
          <a:p>
            <a:pPr lvl="0"/>
            <a:r>
              <a:rPr lang="en-US" dirty="0" smtClean="0"/>
              <a:t>Click to edit Master text styles</a:t>
            </a:r>
            <a:endParaRPr lang="en-US" dirty="0"/>
          </a:p>
        </p:txBody>
      </p:sp>
      <p:sp>
        <p:nvSpPr>
          <p:cNvPr id="11" name="Text Placeholder 10"/>
          <p:cNvSpPr>
            <a:spLocks noGrp="1"/>
          </p:cNvSpPr>
          <p:nvPr>
            <p:ph type="body" sz="quarter" idx="14"/>
          </p:nvPr>
        </p:nvSpPr>
        <p:spPr>
          <a:xfrm>
            <a:off x="1207008" y="1901953"/>
            <a:ext cx="9765792" cy="704849"/>
          </a:xfrm>
        </p:spPr>
        <p:txBody>
          <a:bodyPr>
            <a:noAutofit/>
          </a:bodyPr>
          <a:lstStyle>
            <a:lvl1pPr marL="0">
              <a:defRPr>
                <a:latin typeface="+mn-lt"/>
              </a:defRPr>
            </a:lvl1pPr>
          </a:lstStyle>
          <a:p>
            <a:pPr lvl="0"/>
            <a:r>
              <a:rPr lang="en-US" dirty="0" smtClean="0"/>
              <a:t>Click to edit Master text styles</a:t>
            </a:r>
            <a:endParaRPr lang="en-US" dirty="0"/>
          </a:p>
        </p:txBody>
      </p:sp>
      <p:sp>
        <p:nvSpPr>
          <p:cNvPr id="6" name="Text Placeholder 5"/>
          <p:cNvSpPr>
            <a:spLocks noGrp="1"/>
          </p:cNvSpPr>
          <p:nvPr>
            <p:ph type="body" sz="quarter" idx="15" hasCustomPrompt="1"/>
          </p:nvPr>
        </p:nvSpPr>
        <p:spPr>
          <a:xfrm>
            <a:off x="926591" y="2781302"/>
            <a:ext cx="10389632" cy="3450165"/>
          </a:xfrm>
        </p:spPr>
        <p:txBody>
          <a:bodyPr>
            <a:noAutofit/>
          </a:bodyPr>
          <a:lstStyle>
            <a:lvl1pPr marL="268217">
              <a:lnSpc>
                <a:spcPct val="95000"/>
              </a:lnSpc>
              <a:spcBef>
                <a:spcPts val="1333"/>
              </a:spcBef>
              <a:buClr>
                <a:schemeClr val="tx1"/>
              </a:buClr>
              <a:defRPr sz="2400">
                <a:solidFill>
                  <a:schemeClr val="tx1"/>
                </a:solidFill>
              </a:defRPr>
            </a:lvl1pPr>
            <a:lvl2pPr marL="268217" indent="-243834">
              <a:lnSpc>
                <a:spcPct val="95000"/>
              </a:lnSpc>
              <a:spcBef>
                <a:spcPts val="533"/>
              </a:spcBef>
              <a:buClr>
                <a:schemeClr val="tx1"/>
              </a:buClr>
              <a:defRPr sz="2400">
                <a:solidFill>
                  <a:schemeClr val="tx1"/>
                </a:solidFill>
              </a:defRPr>
            </a:lvl2pPr>
            <a:lvl3pPr marL="256026" indent="-243834">
              <a:lnSpc>
                <a:spcPct val="95000"/>
              </a:lnSpc>
              <a:spcBef>
                <a:spcPts val="533"/>
              </a:spcBef>
              <a:buClr>
                <a:schemeClr val="tx1"/>
              </a:buClr>
              <a:buAutoNum type="arabicPeriod"/>
              <a:defRPr sz="2400">
                <a:solidFill>
                  <a:schemeClr val="tx1"/>
                </a:solidFill>
              </a:defRPr>
            </a:lvl3pPr>
            <a:lvl4pPr marL="268217" indent="0">
              <a:lnSpc>
                <a:spcPct val="95000"/>
              </a:lnSpc>
              <a:spcBef>
                <a:spcPts val="1333"/>
              </a:spcBef>
              <a:buClr>
                <a:schemeClr val="tx1"/>
              </a:buClr>
              <a:buNone/>
              <a:defRPr sz="2133">
                <a:solidFill>
                  <a:schemeClr val="tx1"/>
                </a:solidFill>
              </a:defRPr>
            </a:lvl4pPr>
            <a:lvl5pPr marL="268217" indent="-243834">
              <a:lnSpc>
                <a:spcPct val="95000"/>
              </a:lnSpc>
              <a:spcBef>
                <a:spcPts val="533"/>
              </a:spcBef>
              <a:buClr>
                <a:schemeClr val="tx1"/>
              </a:buClr>
              <a:defRPr sz="2133"/>
            </a:lvl5pPr>
            <a:lvl6pPr marL="256026" indent="-243834">
              <a:lnSpc>
                <a:spcPct val="95000"/>
              </a:lnSpc>
              <a:spcBef>
                <a:spcPts val="533"/>
              </a:spcBef>
              <a:buClr>
                <a:schemeClr val="tx1"/>
              </a:buClr>
              <a:buFont typeface="+mj-lt"/>
              <a:buAutoNum type="arabicPeriod"/>
              <a:defRPr sz="2133">
                <a:solidFill>
                  <a:schemeClr val="tx1"/>
                </a:solidFill>
              </a:defRPr>
            </a:lvl6pPr>
            <a:lvl7pPr marL="268217" indent="0">
              <a:lnSpc>
                <a:spcPct val="95000"/>
              </a:lnSpc>
              <a:spcBef>
                <a:spcPts val="1333"/>
              </a:spcBef>
              <a:buClr>
                <a:schemeClr val="tx1"/>
              </a:buClr>
              <a:buNone/>
              <a:defRPr sz="1867">
                <a:solidFill>
                  <a:schemeClr val="tx1"/>
                </a:solidFill>
              </a:defRPr>
            </a:lvl7pPr>
            <a:lvl8pPr marL="268217" indent="-243834">
              <a:lnSpc>
                <a:spcPct val="95000"/>
              </a:lnSpc>
              <a:spcBef>
                <a:spcPts val="533"/>
              </a:spcBef>
              <a:buClr>
                <a:schemeClr val="tx1"/>
              </a:buClr>
              <a:buFont typeface="Arial" panose="020B0604020202020204" pitchFamily="34" charset="0"/>
              <a:buChar char="•"/>
              <a:defRPr sz="1867">
                <a:solidFill>
                  <a:schemeClr val="tx1"/>
                </a:solidFill>
              </a:defRPr>
            </a:lvl8pPr>
            <a:lvl9pPr marL="256026" indent="-243834">
              <a:lnSpc>
                <a:spcPct val="95000"/>
              </a:lnSpc>
              <a:spcBef>
                <a:spcPts val="533"/>
              </a:spcBef>
              <a:buClr>
                <a:schemeClr val="tx1"/>
              </a:buClr>
              <a:buFont typeface="+mj-lt"/>
              <a:buAutoNum type="arabicPeriod"/>
              <a:defRPr sz="1867"/>
            </a:lvl9pPr>
          </a:lstStyle>
          <a:p>
            <a:pPr lvl="0"/>
            <a:r>
              <a:rPr lang="en-US" dirty="0" smtClean="0"/>
              <a:t>Paragraph Level 1, 18pts (First level)</a:t>
            </a:r>
          </a:p>
          <a:p>
            <a:pPr lvl="1"/>
            <a:r>
              <a:rPr lang="en-US" dirty="0" smtClean="0"/>
              <a:t>Bullet Level 1, 16pts (Second level)</a:t>
            </a:r>
          </a:p>
          <a:p>
            <a:pPr lvl="2"/>
            <a:r>
              <a:rPr lang="en-US" dirty="0" smtClean="0"/>
              <a:t>Number Level 1, 14pts (Third level)</a:t>
            </a:r>
          </a:p>
          <a:p>
            <a:pPr lvl="3"/>
            <a:r>
              <a:rPr lang="en-US" dirty="0" smtClean="0"/>
              <a:t>Click to edit Paragraph Level 2 (16 points)</a:t>
            </a:r>
          </a:p>
          <a:p>
            <a:pPr lvl="4"/>
            <a:r>
              <a:rPr lang="en-US" dirty="0" smtClean="0"/>
              <a:t>Bullet Level 2,  16pts (Fifth level) </a:t>
            </a:r>
          </a:p>
          <a:p>
            <a:pPr lvl="5"/>
            <a:r>
              <a:rPr lang="en-US" dirty="0" smtClean="0"/>
              <a:t>Number Level 2, 16pts (Sixth level)</a:t>
            </a:r>
          </a:p>
          <a:p>
            <a:pPr lvl="6"/>
            <a:r>
              <a:rPr lang="en-US" dirty="0" smtClean="0"/>
              <a:t>Paragraph Level 3, 14pts (Seventh level)</a:t>
            </a:r>
          </a:p>
          <a:p>
            <a:pPr lvl="7"/>
            <a:r>
              <a:rPr lang="en-US" dirty="0" smtClean="0"/>
              <a:t>Bullet Level 3,  14pts (Eighth level)</a:t>
            </a:r>
          </a:p>
          <a:p>
            <a:pPr lvl="8"/>
            <a:r>
              <a:rPr lang="en-US" dirty="0" smtClean="0"/>
              <a:t>Number Level 3, 14 pts (Ninth level)</a:t>
            </a:r>
          </a:p>
        </p:txBody>
      </p:sp>
    </p:spTree>
    <p:extLst>
      <p:ext uri="{BB962C8B-B14F-4D97-AF65-F5344CB8AC3E}">
        <p14:creationId xmlns:p14="http://schemas.microsoft.com/office/powerpoint/2010/main" val="1647288090"/>
      </p:ext>
    </p:extLst>
  </p:cSld>
  <p:clrMapOvr>
    <a:masterClrMapping/>
  </p:clrMapOvr>
  <p:extLst mod="1">
    <p:ext uri="{DCECCB84-F9BA-43D5-87BE-67443E8EF086}">
      <p15:sldGuideLst xmlns:p15="http://schemas.microsoft.com/office/powerpoint/2012/main">
        <p15:guide id="1" orient="horz" pos="296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no sub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7008" y="768363"/>
            <a:ext cx="9765792" cy="656591"/>
          </a:xfrm>
        </p:spPr>
        <p:txBody>
          <a:bodyPr>
            <a:noAutofit/>
          </a:bodyPr>
          <a:lstStyle/>
          <a:p>
            <a:r>
              <a:rPr lang="en-US" dirty="0" smtClean="0"/>
              <a:t>Click to add title</a:t>
            </a:r>
            <a:endParaRPr lang="en-US" dirty="0"/>
          </a:p>
        </p:txBody>
      </p:sp>
      <p:sp>
        <p:nvSpPr>
          <p:cNvPr id="9" name="Text Placeholder 8"/>
          <p:cNvSpPr>
            <a:spLocks noGrp="1"/>
          </p:cNvSpPr>
          <p:nvPr>
            <p:ph type="body" sz="quarter" idx="13"/>
          </p:nvPr>
        </p:nvSpPr>
        <p:spPr>
          <a:xfrm>
            <a:off x="1207008" y="1365251"/>
            <a:ext cx="9765792" cy="584776"/>
          </a:xfrm>
        </p:spPr>
        <p:txBody>
          <a:bodyPr>
            <a:noAutofit/>
          </a:bodyPr>
          <a:lstStyle>
            <a:lvl1pPr marL="0">
              <a:defRPr sz="4000" b="1" cap="all" baseline="0">
                <a:solidFill>
                  <a:schemeClr val="accent1"/>
                </a:solidFill>
                <a:latin typeface="Arial Narrow" panose="020B0606020202030204" pitchFamily="34" charset="0"/>
              </a:defRPr>
            </a:lvl1pPr>
          </a:lstStyle>
          <a:p>
            <a:pPr lvl="0"/>
            <a:r>
              <a:rPr lang="en-US" dirty="0" smtClean="0"/>
              <a:t>Click to edit Master text styles</a:t>
            </a:r>
            <a:endParaRPr lang="en-US" dirty="0"/>
          </a:p>
        </p:txBody>
      </p:sp>
      <p:sp>
        <p:nvSpPr>
          <p:cNvPr id="6" name="Text Placeholder 5"/>
          <p:cNvSpPr>
            <a:spLocks noGrp="1"/>
          </p:cNvSpPr>
          <p:nvPr>
            <p:ph type="body" sz="quarter" idx="15" hasCustomPrompt="1"/>
          </p:nvPr>
        </p:nvSpPr>
        <p:spPr>
          <a:xfrm>
            <a:off x="926591" y="2462784"/>
            <a:ext cx="10389632" cy="3450165"/>
          </a:xfrm>
        </p:spPr>
        <p:txBody>
          <a:bodyPr>
            <a:noAutofit/>
          </a:bodyPr>
          <a:lstStyle>
            <a:lvl1pPr marL="268217">
              <a:lnSpc>
                <a:spcPct val="95000"/>
              </a:lnSpc>
              <a:spcBef>
                <a:spcPts val="1333"/>
              </a:spcBef>
              <a:buClr>
                <a:schemeClr val="tx1"/>
              </a:buClr>
              <a:defRPr sz="2400">
                <a:solidFill>
                  <a:schemeClr val="tx1"/>
                </a:solidFill>
              </a:defRPr>
            </a:lvl1pPr>
            <a:lvl2pPr marL="268217" indent="-243834">
              <a:lnSpc>
                <a:spcPct val="95000"/>
              </a:lnSpc>
              <a:spcBef>
                <a:spcPts val="533"/>
              </a:spcBef>
              <a:buClr>
                <a:schemeClr val="tx1"/>
              </a:buClr>
              <a:defRPr sz="2400">
                <a:solidFill>
                  <a:schemeClr val="tx1"/>
                </a:solidFill>
              </a:defRPr>
            </a:lvl2pPr>
            <a:lvl3pPr marL="256026" indent="-243834">
              <a:lnSpc>
                <a:spcPct val="95000"/>
              </a:lnSpc>
              <a:spcBef>
                <a:spcPts val="533"/>
              </a:spcBef>
              <a:buClr>
                <a:schemeClr val="tx1"/>
              </a:buClr>
              <a:buAutoNum type="arabicPeriod"/>
              <a:defRPr sz="2400">
                <a:solidFill>
                  <a:schemeClr val="tx1"/>
                </a:solidFill>
              </a:defRPr>
            </a:lvl3pPr>
            <a:lvl4pPr marL="268217" indent="0">
              <a:lnSpc>
                <a:spcPct val="95000"/>
              </a:lnSpc>
              <a:spcBef>
                <a:spcPts val="1333"/>
              </a:spcBef>
              <a:buClr>
                <a:schemeClr val="tx1"/>
              </a:buClr>
              <a:buNone/>
              <a:defRPr sz="2133">
                <a:solidFill>
                  <a:schemeClr val="tx1"/>
                </a:solidFill>
              </a:defRPr>
            </a:lvl4pPr>
            <a:lvl5pPr marL="268217" indent="-243834">
              <a:lnSpc>
                <a:spcPct val="95000"/>
              </a:lnSpc>
              <a:spcBef>
                <a:spcPts val="533"/>
              </a:spcBef>
              <a:buClr>
                <a:schemeClr val="tx1"/>
              </a:buClr>
              <a:defRPr sz="2133"/>
            </a:lvl5pPr>
            <a:lvl6pPr marL="256026" indent="-243834">
              <a:lnSpc>
                <a:spcPct val="95000"/>
              </a:lnSpc>
              <a:spcBef>
                <a:spcPts val="533"/>
              </a:spcBef>
              <a:buClr>
                <a:schemeClr val="tx1"/>
              </a:buClr>
              <a:buFont typeface="+mj-lt"/>
              <a:buAutoNum type="arabicPeriod"/>
              <a:defRPr sz="2133">
                <a:solidFill>
                  <a:schemeClr val="tx1"/>
                </a:solidFill>
              </a:defRPr>
            </a:lvl6pPr>
            <a:lvl7pPr marL="268217" indent="0">
              <a:lnSpc>
                <a:spcPct val="95000"/>
              </a:lnSpc>
              <a:spcBef>
                <a:spcPts val="1333"/>
              </a:spcBef>
              <a:buClr>
                <a:schemeClr val="tx1"/>
              </a:buClr>
              <a:buNone/>
              <a:defRPr sz="1867">
                <a:solidFill>
                  <a:schemeClr val="tx1"/>
                </a:solidFill>
              </a:defRPr>
            </a:lvl7pPr>
            <a:lvl8pPr marL="268217" indent="-243834">
              <a:lnSpc>
                <a:spcPct val="95000"/>
              </a:lnSpc>
              <a:spcBef>
                <a:spcPts val="533"/>
              </a:spcBef>
              <a:buClr>
                <a:schemeClr val="tx1"/>
              </a:buClr>
              <a:buFont typeface="Arial" panose="020B0604020202020204" pitchFamily="34" charset="0"/>
              <a:buChar char="•"/>
              <a:defRPr sz="1867">
                <a:solidFill>
                  <a:schemeClr val="tx1"/>
                </a:solidFill>
              </a:defRPr>
            </a:lvl8pPr>
            <a:lvl9pPr marL="256026" indent="-243834">
              <a:lnSpc>
                <a:spcPct val="95000"/>
              </a:lnSpc>
              <a:spcBef>
                <a:spcPts val="533"/>
              </a:spcBef>
              <a:buClr>
                <a:schemeClr val="tx1"/>
              </a:buClr>
              <a:buFont typeface="+mj-lt"/>
              <a:buAutoNum type="arabicPeriod"/>
              <a:defRPr sz="1867"/>
            </a:lvl9pPr>
          </a:lstStyle>
          <a:p>
            <a:pPr lvl="0"/>
            <a:r>
              <a:rPr lang="en-US" dirty="0" smtClean="0"/>
              <a:t>Paragraph Level 1, 18pts (First level)</a:t>
            </a:r>
          </a:p>
          <a:p>
            <a:pPr lvl="1"/>
            <a:r>
              <a:rPr lang="en-US" dirty="0" smtClean="0"/>
              <a:t>Bullet Level 1, 16pts (Second level)</a:t>
            </a:r>
          </a:p>
          <a:p>
            <a:pPr lvl="2"/>
            <a:r>
              <a:rPr lang="en-US" dirty="0" smtClean="0"/>
              <a:t>Number Level 1, 14pts (Third level)</a:t>
            </a:r>
          </a:p>
          <a:p>
            <a:pPr lvl="3"/>
            <a:r>
              <a:rPr lang="en-US" dirty="0" smtClean="0"/>
              <a:t>Click to edit Paragraph Level 2 (16 points)</a:t>
            </a:r>
          </a:p>
          <a:p>
            <a:pPr lvl="4"/>
            <a:r>
              <a:rPr lang="en-US" dirty="0" smtClean="0"/>
              <a:t>Bullet Level 2,  16pts (Fifth level) </a:t>
            </a:r>
          </a:p>
          <a:p>
            <a:pPr lvl="5"/>
            <a:r>
              <a:rPr lang="en-US" dirty="0" smtClean="0"/>
              <a:t>Number Level 2, 16pts (Sixth level)</a:t>
            </a:r>
          </a:p>
          <a:p>
            <a:pPr lvl="6"/>
            <a:r>
              <a:rPr lang="en-US" dirty="0" smtClean="0"/>
              <a:t>Paragraph Level 3, 14pts (Seventh level)</a:t>
            </a:r>
          </a:p>
          <a:p>
            <a:pPr lvl="7"/>
            <a:r>
              <a:rPr lang="en-US" dirty="0" smtClean="0"/>
              <a:t>Bullet Level 3,  14pts (Eighth level)</a:t>
            </a:r>
          </a:p>
          <a:p>
            <a:pPr lvl="8"/>
            <a:r>
              <a:rPr lang="en-US" dirty="0" smtClean="0"/>
              <a:t>Number Level 3, 14 pts (Ninth level)</a:t>
            </a:r>
          </a:p>
        </p:txBody>
      </p:sp>
    </p:spTree>
    <p:extLst>
      <p:ext uri="{BB962C8B-B14F-4D97-AF65-F5344CB8AC3E}">
        <p14:creationId xmlns:p14="http://schemas.microsoft.com/office/powerpoint/2010/main" val="3062536311"/>
      </p:ext>
    </p:extLst>
  </p:cSld>
  <p:clrMapOvr>
    <a:masterClrMapping/>
  </p:clrMapOvr>
  <p:extLst mod="1">
    <p:ext uri="{DCECCB84-F9BA-43D5-87BE-67443E8EF086}">
      <p15:sldGuideLst xmlns:p15="http://schemas.microsoft.com/office/powerpoint/2012/main">
        <p15:guide id="1" orient="horz" pos="296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Column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10" name="Text Placeholder 9"/>
          <p:cNvSpPr>
            <a:spLocks noGrp="1"/>
          </p:cNvSpPr>
          <p:nvPr>
            <p:ph type="body" sz="quarter" idx="12"/>
          </p:nvPr>
        </p:nvSpPr>
        <p:spPr>
          <a:xfrm>
            <a:off x="926592" y="2464736"/>
            <a:ext cx="3145536" cy="3767328"/>
          </a:xfrm>
        </p:spPr>
        <p:txBody>
          <a:bodyPr/>
          <a:lstStyle>
            <a:lvl1pPr marL="268217" indent="0">
              <a:lnSpc>
                <a:spcPct val="85000"/>
              </a:lnSpc>
              <a:spcBef>
                <a:spcPts val="800"/>
              </a:spcBef>
              <a:buClr>
                <a:schemeClr val="tx1"/>
              </a:buClr>
              <a:buFont typeface="Arial"/>
              <a:buNone/>
              <a:defRPr sz="1600">
                <a:solidFill>
                  <a:schemeClr val="tx1"/>
                </a:solidFill>
              </a:defRPr>
            </a:lvl1pPr>
            <a:lvl2pPr indent="-243834">
              <a:lnSpc>
                <a:spcPct val="85000"/>
              </a:lnSpc>
              <a:spcBef>
                <a:spcPts val="533"/>
              </a:spcBef>
              <a:buClr>
                <a:schemeClr val="tx1"/>
              </a:buClr>
              <a:defRPr sz="1600">
                <a:solidFill>
                  <a:schemeClr val="tx1"/>
                </a:solidFill>
              </a:defRPr>
            </a:lvl2pPr>
            <a:lvl3pPr marL="256026" indent="-243834">
              <a:lnSpc>
                <a:spcPct val="85000"/>
              </a:lnSpc>
              <a:spcBef>
                <a:spcPts val="533"/>
              </a:spcBef>
              <a:buClr>
                <a:schemeClr val="tx1"/>
              </a:buClr>
              <a:defRPr sz="1600">
                <a:solidFill>
                  <a:schemeClr val="tx1"/>
                </a:solidFill>
              </a:defRPr>
            </a:lvl3pPr>
          </a:lstStyle>
          <a:p>
            <a:pPr lvl="0"/>
            <a:r>
              <a:rPr lang="en-US" dirty="0" smtClean="0"/>
              <a:t>Click to edit Master text styles</a:t>
            </a:r>
          </a:p>
          <a:p>
            <a:pPr lvl="1"/>
            <a:r>
              <a:rPr lang="en-US" dirty="0" smtClean="0"/>
              <a:t>Bullet one</a:t>
            </a:r>
          </a:p>
          <a:p>
            <a:pPr lvl="2"/>
            <a:r>
              <a:rPr lang="en-US" dirty="0" smtClean="0"/>
              <a:t>Numbered one</a:t>
            </a:r>
            <a:endParaRPr lang="en-US" dirty="0"/>
          </a:p>
        </p:txBody>
      </p:sp>
      <p:sp>
        <p:nvSpPr>
          <p:cNvPr id="6" name="Text Placeholder 9"/>
          <p:cNvSpPr>
            <a:spLocks noGrp="1"/>
          </p:cNvSpPr>
          <p:nvPr>
            <p:ph type="body" sz="quarter" idx="14"/>
          </p:nvPr>
        </p:nvSpPr>
        <p:spPr>
          <a:xfrm>
            <a:off x="4376928" y="2464736"/>
            <a:ext cx="3145536" cy="3767328"/>
          </a:xfrm>
        </p:spPr>
        <p:txBody>
          <a:bodyPr/>
          <a:lstStyle>
            <a:lvl1pPr marL="268217" indent="0">
              <a:lnSpc>
                <a:spcPct val="85000"/>
              </a:lnSpc>
              <a:spcBef>
                <a:spcPts val="800"/>
              </a:spcBef>
              <a:buClr>
                <a:schemeClr val="tx1"/>
              </a:buClr>
              <a:buFont typeface="Arial"/>
              <a:buNone/>
              <a:defRPr sz="1600">
                <a:solidFill>
                  <a:schemeClr val="tx1"/>
                </a:solidFill>
              </a:defRPr>
            </a:lvl1pPr>
            <a:lvl2pPr indent="-243834">
              <a:lnSpc>
                <a:spcPct val="85000"/>
              </a:lnSpc>
              <a:spcBef>
                <a:spcPts val="533"/>
              </a:spcBef>
              <a:buClr>
                <a:schemeClr val="tx1"/>
              </a:buClr>
              <a:defRPr sz="1600">
                <a:solidFill>
                  <a:schemeClr val="tx1"/>
                </a:solidFill>
              </a:defRPr>
            </a:lvl2pPr>
            <a:lvl3pPr marL="256026" indent="-243834">
              <a:lnSpc>
                <a:spcPct val="85000"/>
              </a:lnSpc>
              <a:spcBef>
                <a:spcPts val="533"/>
              </a:spcBef>
              <a:buClr>
                <a:schemeClr val="tx1"/>
              </a:buClr>
              <a:defRPr sz="1600">
                <a:solidFill>
                  <a:schemeClr val="tx1"/>
                </a:solidFill>
              </a:defRPr>
            </a:lvl3pPr>
          </a:lstStyle>
          <a:p>
            <a:pPr lvl="0"/>
            <a:r>
              <a:rPr lang="en-US" dirty="0" smtClean="0"/>
              <a:t>Click to edit Master text styles</a:t>
            </a:r>
          </a:p>
          <a:p>
            <a:pPr lvl="1"/>
            <a:r>
              <a:rPr lang="en-US" dirty="0" smtClean="0"/>
              <a:t>Bullet one</a:t>
            </a:r>
          </a:p>
          <a:p>
            <a:pPr lvl="2"/>
            <a:r>
              <a:rPr lang="en-US" dirty="0" smtClean="0"/>
              <a:t>Numbered one</a:t>
            </a:r>
            <a:endParaRPr lang="en-US" dirty="0"/>
          </a:p>
        </p:txBody>
      </p:sp>
      <p:sp>
        <p:nvSpPr>
          <p:cNvPr id="7" name="Text Placeholder 9"/>
          <p:cNvSpPr>
            <a:spLocks noGrp="1"/>
          </p:cNvSpPr>
          <p:nvPr>
            <p:ph type="body" sz="quarter" idx="15"/>
          </p:nvPr>
        </p:nvSpPr>
        <p:spPr>
          <a:xfrm>
            <a:off x="7827264" y="2464736"/>
            <a:ext cx="3145536" cy="3767328"/>
          </a:xfrm>
        </p:spPr>
        <p:txBody>
          <a:bodyPr/>
          <a:lstStyle>
            <a:lvl1pPr marL="268217" indent="0">
              <a:lnSpc>
                <a:spcPct val="85000"/>
              </a:lnSpc>
              <a:spcBef>
                <a:spcPts val="800"/>
              </a:spcBef>
              <a:buClr>
                <a:schemeClr val="tx1"/>
              </a:buClr>
              <a:buFont typeface="Arial"/>
              <a:buNone/>
              <a:defRPr sz="1600">
                <a:solidFill>
                  <a:schemeClr val="tx1"/>
                </a:solidFill>
              </a:defRPr>
            </a:lvl1pPr>
            <a:lvl2pPr indent="-243834">
              <a:lnSpc>
                <a:spcPct val="85000"/>
              </a:lnSpc>
              <a:spcBef>
                <a:spcPts val="533"/>
              </a:spcBef>
              <a:buClr>
                <a:schemeClr val="tx1"/>
              </a:buClr>
              <a:defRPr sz="1600">
                <a:solidFill>
                  <a:schemeClr val="tx1"/>
                </a:solidFill>
              </a:defRPr>
            </a:lvl2pPr>
            <a:lvl3pPr marL="256026" indent="-243834">
              <a:lnSpc>
                <a:spcPct val="85000"/>
              </a:lnSpc>
              <a:spcBef>
                <a:spcPts val="533"/>
              </a:spcBef>
              <a:buClr>
                <a:schemeClr val="tx1"/>
              </a:buClr>
              <a:defRPr sz="1600">
                <a:solidFill>
                  <a:schemeClr val="tx1"/>
                </a:solidFill>
              </a:defRPr>
            </a:lvl3pPr>
          </a:lstStyle>
          <a:p>
            <a:pPr lvl="0"/>
            <a:r>
              <a:rPr lang="en-US" dirty="0" smtClean="0"/>
              <a:t>Click to edit Master text styles</a:t>
            </a:r>
          </a:p>
          <a:p>
            <a:pPr lvl="1"/>
            <a:r>
              <a:rPr lang="en-US" dirty="0" smtClean="0"/>
              <a:t>Bullet one</a:t>
            </a:r>
          </a:p>
          <a:p>
            <a:pPr lvl="2"/>
            <a:r>
              <a:rPr lang="en-US" dirty="0" smtClean="0"/>
              <a:t>Numbered one</a:t>
            </a:r>
            <a:endParaRPr lang="en-US" dirty="0"/>
          </a:p>
        </p:txBody>
      </p:sp>
    </p:spTree>
    <p:extLst>
      <p:ext uri="{BB962C8B-B14F-4D97-AF65-F5344CB8AC3E}">
        <p14:creationId xmlns:p14="http://schemas.microsoft.com/office/powerpoint/2010/main" val="29617244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9" name="Rectangle 8"/>
          <p:cNvSpPr/>
          <p:nvPr/>
        </p:nvSpPr>
        <p:spPr bwMode="white">
          <a:xfrm>
            <a:off x="6095968" y="6212530"/>
            <a:ext cx="65" cy="350865"/>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lnSpc>
                <a:spcPct val="95000"/>
              </a:lnSpc>
              <a:spcBef>
                <a:spcPct val="50000"/>
              </a:spcBef>
              <a:spcAft>
                <a:spcPct val="0"/>
              </a:spcAft>
            </a:pPr>
            <a:endParaRPr lang="en-US" sz="2400">
              <a:solidFill>
                <a:srgbClr val="414042"/>
              </a:solidFill>
              <a:latin typeface="Arial" charset="0"/>
              <a:cs typeface="Arial" charset="0"/>
            </a:endParaRPr>
          </a:p>
        </p:txBody>
      </p:sp>
      <p:sp>
        <p:nvSpPr>
          <p:cNvPr id="3" name="Rectangle 2"/>
          <p:cNvSpPr/>
          <p:nvPr userDrawn="1"/>
        </p:nvSpPr>
        <p:spPr bwMode="white">
          <a:xfrm>
            <a:off x="6095968" y="6212530"/>
            <a:ext cx="65" cy="350865"/>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lnSpc>
                <a:spcPct val="95000"/>
              </a:lnSpc>
              <a:spcBef>
                <a:spcPct val="50000"/>
              </a:spcBef>
              <a:spcAft>
                <a:spcPct val="0"/>
              </a:spcAft>
            </a:pPr>
            <a:endParaRPr lang="en-US" sz="2400">
              <a:solidFill>
                <a:srgbClr val="414042"/>
              </a:solidFill>
              <a:latin typeface="Arial" charset="0"/>
              <a:cs typeface="Arial" charset="0"/>
            </a:endParaRPr>
          </a:p>
        </p:txBody>
      </p:sp>
    </p:spTree>
    <p:extLst>
      <p:ext uri="{BB962C8B-B14F-4D97-AF65-F5344CB8AC3E}">
        <p14:creationId xmlns:p14="http://schemas.microsoft.com/office/powerpoint/2010/main" val="7851654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C8440-B540-49C1-81DA-A7C1A6E326B7}" type="datetimeFigureOut">
              <a:rPr lang="en-US" smtClean="0">
                <a:solidFill>
                  <a:prstClr val="black">
                    <a:tint val="75000"/>
                  </a:prstClr>
                </a:solidFill>
              </a:rPr>
              <a:pPr/>
              <a:t>11/18/2018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45A341-5637-4F04-A299-F241DDCB2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5203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ver (Dark background)">
    <p:bg bwMode="black">
      <p:bgPr>
        <a:solidFill>
          <a:schemeClr val="accent3"/>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hasCustomPrompt="1"/>
          </p:nvPr>
        </p:nvSpPr>
        <p:spPr bwMode="white">
          <a:xfrm>
            <a:off x="1207009" y="2871484"/>
            <a:ext cx="6012687" cy="1543883"/>
          </a:xfrm>
          <a:noFill/>
          <a:ln w="9525">
            <a:noFill/>
            <a:miter lim="800000"/>
            <a:headEnd/>
            <a:tailEnd/>
          </a:ln>
          <a:effectLst/>
        </p:spPr>
        <p:txBody>
          <a:bodyPr vert="horz" wrap="square" lIns="0" tIns="0" rIns="0" bIns="0" numCol="1" anchor="t" anchorCtr="0" compatLnSpc="1">
            <a:prstTxWarp prst="textNoShape">
              <a:avLst/>
            </a:prstTxWarp>
            <a:noAutofit/>
          </a:bodyPr>
          <a:lstStyle>
            <a:lvl1pPr marL="0">
              <a:defRPr lang="en-US" sz="5333" b="1" dirty="0">
                <a:solidFill>
                  <a:schemeClr val="bg2"/>
                </a:solidFill>
              </a:defRPr>
            </a:lvl1pPr>
          </a:lstStyle>
          <a:p>
            <a:pPr lvl="0">
              <a:lnSpc>
                <a:spcPct val="76000"/>
              </a:lnSpc>
            </a:pPr>
            <a:r>
              <a:rPr lang="en-US" dirty="0" smtClean="0"/>
              <a:t>HEADLINE</a:t>
            </a:r>
            <a:br>
              <a:rPr lang="en-US" dirty="0" smtClean="0"/>
            </a:br>
            <a:r>
              <a:rPr lang="en-US" dirty="0" smtClean="0"/>
              <a:t>TREATMENT</a:t>
            </a:r>
            <a:endParaRPr lang="en-US" dirty="0"/>
          </a:p>
        </p:txBody>
      </p:sp>
      <p:sp>
        <p:nvSpPr>
          <p:cNvPr id="16" name="Text Placeholder 9"/>
          <p:cNvSpPr>
            <a:spLocks noGrp="1"/>
          </p:cNvSpPr>
          <p:nvPr>
            <p:ph type="body" sz="quarter" idx="15" hasCustomPrompt="1"/>
          </p:nvPr>
        </p:nvSpPr>
        <p:spPr bwMode="white">
          <a:xfrm>
            <a:off x="1207008" y="5456813"/>
            <a:ext cx="5913120" cy="228600"/>
          </a:xfrm>
        </p:spPr>
        <p:txBody>
          <a:bodyPr anchor="t" anchorCtr="0"/>
          <a:lstStyle>
            <a:lvl1pPr marL="0">
              <a:spcBef>
                <a:spcPts val="0"/>
              </a:spcBef>
              <a:defRPr sz="1467" b="0">
                <a:solidFill>
                  <a:schemeClr val="bg1"/>
                </a:solidFill>
                <a:latin typeface="+mn-lt"/>
              </a:defRPr>
            </a:lvl1pPr>
          </a:lstStyle>
          <a:p>
            <a:pPr lvl="0"/>
            <a:r>
              <a:rPr lang="en-US" dirty="0" smtClean="0"/>
              <a:t>Date (click to change)</a:t>
            </a:r>
          </a:p>
        </p:txBody>
      </p:sp>
      <p:sp>
        <p:nvSpPr>
          <p:cNvPr id="17" name="Text Placeholder 9"/>
          <p:cNvSpPr>
            <a:spLocks noGrp="1"/>
          </p:cNvSpPr>
          <p:nvPr>
            <p:ph type="body" sz="quarter" idx="16" hasCustomPrompt="1"/>
          </p:nvPr>
        </p:nvSpPr>
        <p:spPr bwMode="white">
          <a:xfrm>
            <a:off x="1207008" y="5219069"/>
            <a:ext cx="5913120" cy="228600"/>
          </a:xfrm>
          <a:noFill/>
          <a:ln w="9525">
            <a:noFill/>
            <a:miter lim="800000"/>
            <a:headEnd/>
            <a:tailEnd/>
          </a:ln>
          <a:effectLst/>
        </p:spPr>
        <p:txBody>
          <a:bodyPr vert="horz" wrap="square" lIns="0" tIns="0" rIns="0" bIns="0" numCol="1" anchor="t" anchorCtr="0" compatLnSpc="1">
            <a:prstTxWarp prst="textNoShape">
              <a:avLst/>
            </a:prstTxWarp>
          </a:bodyPr>
          <a:lstStyle>
            <a:lvl1pPr marL="0" algn="l">
              <a:defRPr lang="en-US" sz="1467" b="0" i="0" dirty="0" smtClean="0">
                <a:solidFill>
                  <a:schemeClr val="bg1"/>
                </a:solidFill>
              </a:defRPr>
            </a:lvl1pPr>
          </a:lstStyle>
          <a:p>
            <a:pPr lvl="0">
              <a:spcBef>
                <a:spcPts val="0"/>
              </a:spcBef>
            </a:pPr>
            <a:r>
              <a:rPr lang="en-US" dirty="0" smtClean="0"/>
              <a:t>Author Names (click to change)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005" y="2704275"/>
            <a:ext cx="1345996" cy="1682496"/>
          </a:xfrm>
          <a:prstGeom prst="rect">
            <a:avLst/>
          </a:prstGeom>
        </p:spPr>
      </p:pic>
      <p:sp>
        <p:nvSpPr>
          <p:cNvPr id="4" name="Text Placeholder 3"/>
          <p:cNvSpPr>
            <a:spLocks noGrp="1"/>
          </p:cNvSpPr>
          <p:nvPr>
            <p:ph type="body" sz="quarter" idx="19" hasCustomPrompt="1"/>
          </p:nvPr>
        </p:nvSpPr>
        <p:spPr>
          <a:xfrm>
            <a:off x="1207009" y="1214967"/>
            <a:ext cx="4085844" cy="610424"/>
          </a:xfrm>
        </p:spPr>
        <p:txBody>
          <a:bodyPr tIns="45720" bIns="45720">
            <a:noAutofit/>
          </a:bodyPr>
          <a:lstStyle>
            <a:lvl1pPr marL="0">
              <a:defRPr b="1" baseline="0">
                <a:solidFill>
                  <a:schemeClr val="bg1"/>
                </a:solidFill>
                <a:latin typeface="+mj-lt"/>
              </a:defRPr>
            </a:lvl1pPr>
          </a:lstStyle>
          <a:p>
            <a:pPr lvl="0"/>
            <a:r>
              <a:rPr lang="en-US" dirty="0" smtClean="0"/>
              <a:t>ITHAKA S+R (click to change)</a:t>
            </a:r>
            <a:endParaRPr lang="en-US" dirty="0"/>
          </a:p>
        </p:txBody>
      </p:sp>
    </p:spTree>
    <p:extLst>
      <p:ext uri="{BB962C8B-B14F-4D97-AF65-F5344CB8AC3E}">
        <p14:creationId xmlns:p14="http://schemas.microsoft.com/office/powerpoint/2010/main" val="5583945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64">
          <p15:clr>
            <a:srgbClr val="FBAE40"/>
          </p15:clr>
        </p15:guide>
        <p15:guide id="2" pos="576">
          <p15:clr>
            <a:srgbClr val="FBAE40"/>
          </p15:clr>
        </p15:guide>
        <p15:guide id="3" pos="518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ver (white background)">
    <p:spTree>
      <p:nvGrpSpPr>
        <p:cNvPr id="1" name=""/>
        <p:cNvGrpSpPr/>
        <p:nvPr/>
      </p:nvGrpSpPr>
      <p:grpSpPr>
        <a:xfrm>
          <a:off x="0" y="0"/>
          <a:ext cx="0" cy="0"/>
          <a:chOff x="0" y="0"/>
          <a:chExt cx="0" cy="0"/>
        </a:xfrm>
      </p:grpSpPr>
      <p:sp>
        <p:nvSpPr>
          <p:cNvPr id="9218" name="Rectangle 2"/>
          <p:cNvSpPr>
            <a:spLocks noGrp="1" noChangeArrowheads="1"/>
          </p:cNvSpPr>
          <p:nvPr>
            <p:ph type="ctrTitle" hasCustomPrompt="1"/>
          </p:nvPr>
        </p:nvSpPr>
        <p:spPr bwMode="white">
          <a:xfrm>
            <a:off x="1211753" y="2871484"/>
            <a:ext cx="6012687" cy="1543883"/>
          </a:xfrm>
          <a:noFill/>
          <a:ln w="9525">
            <a:noFill/>
            <a:miter lim="800000"/>
            <a:headEnd/>
            <a:tailEnd/>
          </a:ln>
          <a:effectLst/>
        </p:spPr>
        <p:txBody>
          <a:bodyPr vert="horz" wrap="square" lIns="0" tIns="0" rIns="0" bIns="0" numCol="1" anchor="t" anchorCtr="0" compatLnSpc="1">
            <a:prstTxWarp prst="textNoShape">
              <a:avLst/>
            </a:prstTxWarp>
            <a:noAutofit/>
          </a:bodyPr>
          <a:lstStyle>
            <a:lvl1pPr marL="0">
              <a:defRPr lang="en-US" sz="5333" b="1" dirty="0">
                <a:solidFill>
                  <a:schemeClr val="tx1"/>
                </a:solidFill>
              </a:defRPr>
            </a:lvl1pPr>
          </a:lstStyle>
          <a:p>
            <a:pPr lvl="0">
              <a:lnSpc>
                <a:spcPct val="76000"/>
              </a:lnSpc>
            </a:pPr>
            <a:r>
              <a:rPr lang="en-US" dirty="0" smtClean="0"/>
              <a:t>HEADLINE</a:t>
            </a:r>
            <a:br>
              <a:rPr lang="en-US" dirty="0" smtClean="0"/>
            </a:br>
            <a:r>
              <a:rPr lang="en-US" dirty="0" smtClean="0"/>
              <a:t>TREATMENT</a:t>
            </a:r>
            <a:endParaRPr lang="en-US" dirty="0"/>
          </a:p>
        </p:txBody>
      </p:sp>
      <p:sp>
        <p:nvSpPr>
          <p:cNvPr id="16" name="Text Placeholder 9"/>
          <p:cNvSpPr>
            <a:spLocks noGrp="1"/>
          </p:cNvSpPr>
          <p:nvPr>
            <p:ph type="body" sz="quarter" idx="15" hasCustomPrompt="1"/>
          </p:nvPr>
        </p:nvSpPr>
        <p:spPr bwMode="white">
          <a:xfrm>
            <a:off x="1211752" y="5456813"/>
            <a:ext cx="5913120" cy="228600"/>
          </a:xfrm>
        </p:spPr>
        <p:txBody>
          <a:bodyPr anchor="t" anchorCtr="0"/>
          <a:lstStyle>
            <a:lvl1pPr marL="0">
              <a:spcBef>
                <a:spcPts val="0"/>
              </a:spcBef>
              <a:defRPr sz="1467" b="0">
                <a:solidFill>
                  <a:schemeClr val="tx1"/>
                </a:solidFill>
                <a:latin typeface="+mn-lt"/>
              </a:defRPr>
            </a:lvl1pPr>
          </a:lstStyle>
          <a:p>
            <a:pPr lvl="0"/>
            <a:r>
              <a:rPr lang="en-US" dirty="0" smtClean="0"/>
              <a:t>Date (click to change)</a:t>
            </a:r>
          </a:p>
        </p:txBody>
      </p:sp>
      <p:sp>
        <p:nvSpPr>
          <p:cNvPr id="17" name="Text Placeholder 9"/>
          <p:cNvSpPr>
            <a:spLocks noGrp="1"/>
          </p:cNvSpPr>
          <p:nvPr>
            <p:ph type="body" sz="quarter" idx="16" hasCustomPrompt="1"/>
          </p:nvPr>
        </p:nvSpPr>
        <p:spPr bwMode="white">
          <a:xfrm>
            <a:off x="1211752" y="5219069"/>
            <a:ext cx="5913120" cy="228600"/>
          </a:xfrm>
          <a:noFill/>
          <a:ln w="9525">
            <a:noFill/>
            <a:miter lim="800000"/>
            <a:headEnd/>
            <a:tailEnd/>
          </a:ln>
          <a:effectLst/>
        </p:spPr>
        <p:txBody>
          <a:bodyPr vert="horz" wrap="square" lIns="0" tIns="0" rIns="0" bIns="0" numCol="1" anchor="t" anchorCtr="0" compatLnSpc="1">
            <a:prstTxWarp prst="textNoShape">
              <a:avLst/>
            </a:prstTxWarp>
          </a:bodyPr>
          <a:lstStyle>
            <a:lvl1pPr marL="0" algn="l">
              <a:defRPr lang="en-US" sz="1467" b="0" i="0" dirty="0" smtClean="0">
                <a:solidFill>
                  <a:schemeClr val="tx1"/>
                </a:solidFill>
              </a:defRPr>
            </a:lvl1pPr>
          </a:lstStyle>
          <a:p>
            <a:pPr lvl="0">
              <a:spcBef>
                <a:spcPts val="0"/>
              </a:spcBef>
            </a:pPr>
            <a:r>
              <a:rPr lang="en-US" dirty="0" smtClean="0"/>
              <a:t>Author Names (click to change)</a:t>
            </a:r>
          </a:p>
        </p:txBody>
      </p:sp>
      <p:sp>
        <p:nvSpPr>
          <p:cNvPr id="8" name="Text Placeholder 9"/>
          <p:cNvSpPr>
            <a:spLocks noGrp="1"/>
          </p:cNvSpPr>
          <p:nvPr>
            <p:ph type="body" sz="quarter" idx="19" hasCustomPrompt="1"/>
          </p:nvPr>
        </p:nvSpPr>
        <p:spPr bwMode="white">
          <a:xfrm>
            <a:off x="1211752" y="1282700"/>
            <a:ext cx="5913120" cy="365760"/>
          </a:xfrm>
        </p:spPr>
        <p:txBody>
          <a:bodyPr anchor="t" anchorCtr="0"/>
          <a:lstStyle>
            <a:lvl1pPr marL="0">
              <a:spcBef>
                <a:spcPts val="0"/>
              </a:spcBef>
              <a:defRPr sz="2667" b="1" baseline="0">
                <a:solidFill>
                  <a:schemeClr val="tx1"/>
                </a:solidFill>
                <a:latin typeface="+mj-lt"/>
              </a:defRPr>
            </a:lvl1pPr>
          </a:lstStyle>
          <a:p>
            <a:pPr lvl="0"/>
            <a:r>
              <a:rPr lang="en-US" dirty="0" smtClean="0"/>
              <a:t>ITHAKA S+R (click to change)</a:t>
            </a:r>
          </a:p>
        </p:txBody>
      </p:sp>
    </p:spTree>
    <p:extLst>
      <p:ext uri="{BB962C8B-B14F-4D97-AF65-F5344CB8AC3E}">
        <p14:creationId xmlns:p14="http://schemas.microsoft.com/office/powerpoint/2010/main" val="25436271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64">
          <p15:clr>
            <a:srgbClr val="FBAE40"/>
          </p15:clr>
        </p15:guide>
        <p15:guide id="2" pos="576">
          <p15:clr>
            <a:srgbClr val="FBAE40"/>
          </p15:clr>
        </p15:guide>
        <p15:guide id="3" pos="5184">
          <p15:clr>
            <a:srgbClr val="FBAE40"/>
          </p15:clr>
        </p15:guide>
        <p15:guide id="4" orient="horz" pos="660">
          <p15:clr>
            <a:srgbClr val="FBAE40"/>
          </p15:clr>
        </p15:guide>
        <p15:guide id="5" orient="horz" pos="780">
          <p15:clr>
            <a:srgbClr val="FBAE40"/>
          </p15:clr>
        </p15:guide>
        <p15:guide id="6" orient="horz" pos="2484">
          <p15:clr>
            <a:srgbClr val="FBAE40"/>
          </p15:clr>
        </p15:guide>
        <p15:guide id="7" orient="horz" pos="25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1" name="Text Placeholder 10"/>
          <p:cNvSpPr>
            <a:spLocks noGrp="1"/>
          </p:cNvSpPr>
          <p:nvPr>
            <p:ph type="body" sz="quarter" idx="14" hasCustomPrompt="1"/>
          </p:nvPr>
        </p:nvSpPr>
        <p:spPr>
          <a:xfrm>
            <a:off x="1219200" y="2159000"/>
            <a:ext cx="5080000" cy="3632200"/>
          </a:xfrm>
        </p:spPr>
        <p:txBody>
          <a:bodyPr/>
          <a:lstStyle>
            <a:lvl1pPr marL="0">
              <a:lnSpc>
                <a:spcPct val="76000"/>
              </a:lnSpc>
              <a:spcBef>
                <a:spcPts val="0"/>
              </a:spcBef>
              <a:defRPr sz="5333" cap="all" baseline="0">
                <a:solidFill>
                  <a:schemeClr val="accent1"/>
                </a:solidFill>
                <a:latin typeface="Arial Narrow" panose="020B0606020202030204" pitchFamily="34" charset="0"/>
              </a:defRPr>
            </a:lvl1pPr>
          </a:lstStyle>
          <a:p>
            <a:pPr lvl="0"/>
            <a:r>
              <a:rPr lang="en-US" dirty="0" smtClean="0"/>
              <a:t>Click to edit Title</a:t>
            </a:r>
          </a:p>
        </p:txBody>
      </p:sp>
      <p:sp>
        <p:nvSpPr>
          <p:cNvPr id="4" name="Text Placeholder 5"/>
          <p:cNvSpPr>
            <a:spLocks noGrp="1"/>
          </p:cNvSpPr>
          <p:nvPr>
            <p:ph type="body" sz="quarter" idx="16" hasCustomPrompt="1"/>
          </p:nvPr>
        </p:nvSpPr>
        <p:spPr>
          <a:xfrm>
            <a:off x="6035040" y="724067"/>
            <a:ext cx="4937760" cy="5486400"/>
          </a:xfrm>
        </p:spPr>
        <p:txBody>
          <a:bodyPr>
            <a:noAutofit/>
          </a:bodyPr>
          <a:lstStyle>
            <a:lvl1pPr marL="268217">
              <a:lnSpc>
                <a:spcPct val="95000"/>
              </a:lnSpc>
              <a:spcBef>
                <a:spcPts val="2000"/>
              </a:spcBef>
              <a:buClr>
                <a:schemeClr val="tx1"/>
              </a:buClr>
              <a:defRPr sz="2400">
                <a:solidFill>
                  <a:schemeClr val="tx1"/>
                </a:solidFill>
              </a:defRPr>
            </a:lvl1pPr>
            <a:lvl2pPr marL="268217" indent="-243834">
              <a:lnSpc>
                <a:spcPct val="95000"/>
              </a:lnSpc>
              <a:spcBef>
                <a:spcPts val="533"/>
              </a:spcBef>
              <a:buClr>
                <a:schemeClr val="tx1"/>
              </a:buClr>
              <a:defRPr sz="2400">
                <a:solidFill>
                  <a:schemeClr val="tx1"/>
                </a:solidFill>
              </a:defRPr>
            </a:lvl2pPr>
            <a:lvl3pPr marL="256026" indent="-243834">
              <a:lnSpc>
                <a:spcPct val="95000"/>
              </a:lnSpc>
              <a:spcBef>
                <a:spcPts val="533"/>
              </a:spcBef>
              <a:buClr>
                <a:schemeClr val="tx1"/>
              </a:buClr>
              <a:buAutoNum type="arabicPeriod"/>
              <a:defRPr sz="2400">
                <a:solidFill>
                  <a:schemeClr val="tx1"/>
                </a:solidFill>
              </a:defRPr>
            </a:lvl3pPr>
            <a:lvl4pPr marL="268217" indent="0">
              <a:lnSpc>
                <a:spcPct val="95000"/>
              </a:lnSpc>
              <a:spcBef>
                <a:spcPts val="2000"/>
              </a:spcBef>
              <a:buClr>
                <a:schemeClr val="tx1"/>
              </a:buClr>
              <a:buNone/>
              <a:defRPr sz="2133">
                <a:solidFill>
                  <a:schemeClr val="tx1"/>
                </a:solidFill>
              </a:defRPr>
            </a:lvl4pPr>
            <a:lvl5pPr marL="268217" indent="-243834">
              <a:lnSpc>
                <a:spcPct val="95000"/>
              </a:lnSpc>
              <a:spcBef>
                <a:spcPts val="533"/>
              </a:spcBef>
              <a:buClr>
                <a:schemeClr val="tx1"/>
              </a:buClr>
              <a:defRPr sz="2133"/>
            </a:lvl5pPr>
            <a:lvl6pPr marL="256026" indent="-243834">
              <a:lnSpc>
                <a:spcPct val="95000"/>
              </a:lnSpc>
              <a:spcBef>
                <a:spcPts val="533"/>
              </a:spcBef>
              <a:buClr>
                <a:schemeClr val="tx1"/>
              </a:buClr>
              <a:buFont typeface="+mj-lt"/>
              <a:buAutoNum type="arabicPeriod"/>
              <a:defRPr sz="2133">
                <a:solidFill>
                  <a:schemeClr val="tx1"/>
                </a:solidFill>
              </a:defRPr>
            </a:lvl6pPr>
            <a:lvl7pPr marL="268217" indent="0">
              <a:lnSpc>
                <a:spcPct val="95000"/>
              </a:lnSpc>
              <a:spcBef>
                <a:spcPts val="2000"/>
              </a:spcBef>
              <a:buClr>
                <a:schemeClr val="tx1"/>
              </a:buClr>
              <a:buNone/>
              <a:defRPr sz="1867">
                <a:solidFill>
                  <a:schemeClr val="tx1"/>
                </a:solidFill>
              </a:defRPr>
            </a:lvl7pPr>
            <a:lvl8pPr marL="268217" indent="-243834">
              <a:lnSpc>
                <a:spcPct val="95000"/>
              </a:lnSpc>
              <a:spcBef>
                <a:spcPts val="533"/>
              </a:spcBef>
              <a:buClr>
                <a:schemeClr val="tx1"/>
              </a:buClr>
              <a:buFont typeface="Arial" panose="020B0604020202020204" pitchFamily="34" charset="0"/>
              <a:buChar char="•"/>
              <a:defRPr sz="1867">
                <a:solidFill>
                  <a:schemeClr val="tx1"/>
                </a:solidFill>
              </a:defRPr>
            </a:lvl8pPr>
            <a:lvl9pPr marL="256026" indent="-243834">
              <a:lnSpc>
                <a:spcPct val="95000"/>
              </a:lnSpc>
              <a:spcBef>
                <a:spcPts val="533"/>
              </a:spcBef>
              <a:buClr>
                <a:schemeClr val="tx1"/>
              </a:buClr>
              <a:buFont typeface="+mj-lt"/>
              <a:buAutoNum type="arabicPeriod"/>
              <a:defRPr sz="1867"/>
            </a:lvl9pPr>
          </a:lstStyle>
          <a:p>
            <a:pPr lvl="0"/>
            <a:r>
              <a:rPr lang="en-US" dirty="0" smtClean="0"/>
              <a:t>Paragraph Level 1, 18pts (First level)</a:t>
            </a:r>
          </a:p>
          <a:p>
            <a:pPr lvl="1"/>
            <a:r>
              <a:rPr lang="en-US" dirty="0" smtClean="0"/>
              <a:t>Bullet Level 1, 16pts (Second level)</a:t>
            </a:r>
          </a:p>
          <a:p>
            <a:pPr lvl="2"/>
            <a:r>
              <a:rPr lang="en-US" dirty="0" smtClean="0"/>
              <a:t>Number Level 1, 14pts (Third level)</a:t>
            </a:r>
          </a:p>
          <a:p>
            <a:pPr lvl="3"/>
            <a:r>
              <a:rPr lang="en-US" dirty="0" smtClean="0"/>
              <a:t>Click to edit Paragraph Level 2 (16 points)</a:t>
            </a:r>
          </a:p>
          <a:p>
            <a:pPr lvl="4"/>
            <a:r>
              <a:rPr lang="en-US" dirty="0" smtClean="0"/>
              <a:t>Bullet Level 2,  16pts (Fifth level) </a:t>
            </a:r>
          </a:p>
          <a:p>
            <a:pPr lvl="5"/>
            <a:r>
              <a:rPr lang="en-US" dirty="0" smtClean="0"/>
              <a:t>Number Level 2, 16pts (Sixth level)</a:t>
            </a:r>
          </a:p>
          <a:p>
            <a:pPr lvl="6"/>
            <a:r>
              <a:rPr lang="en-US" dirty="0" smtClean="0"/>
              <a:t>Paragraph Level 3, 14pts (Seventh level)</a:t>
            </a:r>
          </a:p>
          <a:p>
            <a:pPr lvl="7"/>
            <a:r>
              <a:rPr lang="en-US" dirty="0" smtClean="0"/>
              <a:t>Bullet Level 3,  14pts (Eighth level)</a:t>
            </a:r>
          </a:p>
          <a:p>
            <a:pPr lvl="8"/>
            <a:r>
              <a:rPr lang="en-US" dirty="0" smtClean="0"/>
              <a:t>Number Level 3, 14 pts (Ninth level)</a:t>
            </a:r>
          </a:p>
        </p:txBody>
      </p:sp>
    </p:spTree>
    <p:extLst>
      <p:ext uri="{BB962C8B-B14F-4D97-AF65-F5344CB8AC3E}">
        <p14:creationId xmlns:p14="http://schemas.microsoft.com/office/powerpoint/2010/main" val="39537998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6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Information">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4" hasCustomPrompt="1"/>
          </p:nvPr>
        </p:nvSpPr>
        <p:spPr>
          <a:xfrm>
            <a:off x="1211426" y="2192437"/>
            <a:ext cx="5064441" cy="2834697"/>
          </a:xfrm>
        </p:spPr>
        <p:txBody>
          <a:bodyPr>
            <a:noAutofit/>
          </a:bodyPr>
          <a:lstStyle>
            <a:lvl1pPr marL="0">
              <a:lnSpc>
                <a:spcPct val="76000"/>
              </a:lnSpc>
              <a:defRPr sz="5333" cap="all" baseline="0">
                <a:solidFill>
                  <a:schemeClr val="bg1"/>
                </a:solidFill>
                <a:latin typeface="+mj-lt"/>
              </a:defRPr>
            </a:lvl1pPr>
            <a:lvl5pPr>
              <a:lnSpc>
                <a:spcPct val="76000"/>
              </a:lnSpc>
              <a:defRPr/>
            </a:lvl5pPr>
          </a:lstStyle>
          <a:p>
            <a:pPr lvl="0"/>
            <a:r>
              <a:rPr lang="en-US" dirty="0" smtClean="0"/>
              <a:t>Outline of presentation slide</a:t>
            </a:r>
          </a:p>
        </p:txBody>
      </p:sp>
      <p:sp>
        <p:nvSpPr>
          <p:cNvPr id="5" name="Text Placeholder 4"/>
          <p:cNvSpPr>
            <a:spLocks noGrp="1"/>
          </p:cNvSpPr>
          <p:nvPr>
            <p:ph type="body" sz="quarter" idx="15" hasCustomPrompt="1"/>
          </p:nvPr>
        </p:nvSpPr>
        <p:spPr>
          <a:xfrm>
            <a:off x="6299202" y="1690217"/>
            <a:ext cx="4673599" cy="3515780"/>
          </a:xfrm>
        </p:spPr>
        <p:txBody>
          <a:bodyPr>
            <a:noAutofit/>
          </a:bodyPr>
          <a:lstStyle>
            <a:lvl1pPr marL="329176">
              <a:lnSpc>
                <a:spcPct val="90000"/>
              </a:lnSpc>
              <a:spcBef>
                <a:spcPts val="933"/>
              </a:spcBef>
              <a:defRPr sz="2400">
                <a:solidFill>
                  <a:schemeClr val="bg1"/>
                </a:solidFill>
              </a:defRPr>
            </a:lvl1pPr>
            <a:lvl2pPr marL="329176" indent="-316984">
              <a:lnSpc>
                <a:spcPct val="90000"/>
              </a:lnSpc>
              <a:spcBef>
                <a:spcPts val="933"/>
              </a:spcBef>
              <a:buClr>
                <a:schemeClr val="bg1"/>
              </a:buClr>
              <a:defRPr sz="2400">
                <a:solidFill>
                  <a:schemeClr val="bg1"/>
                </a:solidFill>
              </a:defRPr>
            </a:lvl2pPr>
            <a:lvl3pPr marL="329176" indent="-316984">
              <a:lnSpc>
                <a:spcPct val="90000"/>
              </a:lnSpc>
              <a:spcBef>
                <a:spcPts val="933"/>
              </a:spcBef>
              <a:buClr>
                <a:schemeClr val="bg1"/>
              </a:buClr>
              <a:buSzPct val="92000"/>
              <a:defRPr sz="2400">
                <a:solidFill>
                  <a:schemeClr val="bg1"/>
                </a:solidFill>
              </a:defRPr>
            </a:lvl3pPr>
          </a:lstStyle>
          <a:p>
            <a:pPr lvl="0"/>
            <a:r>
              <a:rPr lang="en-US" dirty="0" smtClean="0"/>
              <a:t>Paragraph level 1</a:t>
            </a:r>
          </a:p>
          <a:p>
            <a:pPr lvl="1"/>
            <a:r>
              <a:rPr lang="en-US" dirty="0" smtClean="0"/>
              <a:t>Bullet level 2</a:t>
            </a:r>
          </a:p>
          <a:p>
            <a:pPr lvl="2"/>
            <a:r>
              <a:rPr lang="en-US" dirty="0" smtClean="0"/>
              <a:t>Numbered level 3</a:t>
            </a:r>
          </a:p>
        </p:txBody>
      </p:sp>
    </p:spTree>
    <p:extLst>
      <p:ext uri="{BB962C8B-B14F-4D97-AF65-F5344CB8AC3E}">
        <p14:creationId xmlns:p14="http://schemas.microsoft.com/office/powerpoint/2010/main" val="1007605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76">
          <p15:clr>
            <a:srgbClr val="FBAE40"/>
          </p15:clr>
        </p15:guide>
        <p15:guide id="2" pos="5184">
          <p15:clr>
            <a:srgbClr val="FBAE40"/>
          </p15:clr>
        </p15:guide>
        <p15:guide id="3" orient="horz" pos="636">
          <p15:clr>
            <a:srgbClr val="FBAE40"/>
          </p15:clr>
        </p15:guide>
        <p15:guide id="4" orient="horz" pos="1720">
          <p15:clr>
            <a:srgbClr val="FBAE40"/>
          </p15:clr>
        </p15:guide>
        <p15:guide id="5" orient="horz" pos="1820">
          <p15:clr>
            <a:srgbClr val="FBAE40"/>
          </p15:clr>
        </p15:guide>
        <p15:guide id="6" orient="horz" pos="780">
          <p15:clr>
            <a:srgbClr val="FBAE40"/>
          </p15:clr>
        </p15:guide>
        <p15:guide id="7" orient="horz" pos="1020">
          <p15:clr>
            <a:srgbClr val="FBAE40"/>
          </p15:clr>
        </p15:guide>
        <p15:guide id="8" pos="2976">
          <p15:clr>
            <a:srgbClr val="FBAE40"/>
          </p15:clr>
        </p15:guide>
        <p15:guide id="9" pos="309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mployee Info Card">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8692445" y="3238501"/>
            <a:ext cx="1761772" cy="2171700"/>
          </a:xfrm>
        </p:spPr>
        <p:txBody>
          <a:bodyPr/>
          <a:lstStyle>
            <a:lvl1pPr>
              <a:defRPr/>
            </a:lvl1pPr>
          </a:lstStyle>
          <a:p>
            <a:r>
              <a:rPr lang="en-US" dirty="0" smtClean="0"/>
              <a:t>Click to add headshot</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640" y="3238499"/>
            <a:ext cx="1737361" cy="2171701"/>
          </a:xfrm>
          <a:prstGeom prst="rect">
            <a:avLst/>
          </a:prstGeom>
        </p:spPr>
      </p:pic>
      <p:sp>
        <p:nvSpPr>
          <p:cNvPr id="3" name="Text Placeholder 2"/>
          <p:cNvSpPr>
            <a:spLocks noGrp="1"/>
          </p:cNvSpPr>
          <p:nvPr>
            <p:ph type="body" sz="quarter" idx="16" hasCustomPrompt="1"/>
          </p:nvPr>
        </p:nvSpPr>
        <p:spPr>
          <a:xfrm>
            <a:off x="1214967" y="5323640"/>
            <a:ext cx="3044699" cy="378161"/>
          </a:xfrm>
        </p:spPr>
        <p:txBody>
          <a:bodyPr/>
          <a:lstStyle>
            <a:lvl1pPr marL="0">
              <a:defRPr sz="2133" baseline="0">
                <a:solidFill>
                  <a:schemeClr val="accent1"/>
                </a:solidFill>
                <a:latin typeface="Arial Narrow"/>
                <a:cs typeface="Arial Narrow"/>
              </a:defRPr>
            </a:lvl1pPr>
            <a:lvl2pPr marL="0">
              <a:defRPr sz="2133">
                <a:solidFill>
                  <a:schemeClr val="accent1"/>
                </a:solidFill>
                <a:latin typeface="Arial Narrow"/>
                <a:cs typeface="Arial Narrow"/>
              </a:defRPr>
            </a:lvl2pPr>
            <a:lvl3pPr marL="0">
              <a:defRPr sz="2133">
                <a:solidFill>
                  <a:schemeClr val="accent1"/>
                </a:solidFill>
                <a:latin typeface="Arial Narrow"/>
                <a:cs typeface="Arial Narrow"/>
              </a:defRPr>
            </a:lvl3pPr>
            <a:lvl4pPr marL="0">
              <a:defRPr sz="2133">
                <a:solidFill>
                  <a:schemeClr val="accent1"/>
                </a:solidFill>
                <a:latin typeface="Arial Narrow"/>
                <a:cs typeface="Arial Narrow"/>
              </a:defRPr>
            </a:lvl4pPr>
            <a:lvl5pPr marL="0">
              <a:defRPr sz="2133">
                <a:solidFill>
                  <a:schemeClr val="accent1"/>
                </a:solidFill>
                <a:latin typeface="Arial Narrow"/>
                <a:cs typeface="Arial Narrow"/>
              </a:defRPr>
            </a:lvl5pPr>
          </a:lstStyle>
          <a:p>
            <a:pPr lvl="0"/>
            <a:r>
              <a:rPr lang="en-US" dirty="0" err="1" smtClean="0"/>
              <a:t>first.last@ithaka.org</a:t>
            </a:r>
            <a:endParaRPr lang="en-US" dirty="0"/>
          </a:p>
        </p:txBody>
      </p:sp>
      <p:sp>
        <p:nvSpPr>
          <p:cNvPr id="6" name="Text Placeholder 5"/>
          <p:cNvSpPr>
            <a:spLocks noGrp="1"/>
          </p:cNvSpPr>
          <p:nvPr>
            <p:ph type="body" sz="quarter" idx="17" hasCustomPrompt="1"/>
          </p:nvPr>
        </p:nvSpPr>
        <p:spPr>
          <a:xfrm>
            <a:off x="5264149" y="5321737"/>
            <a:ext cx="3041651" cy="368300"/>
          </a:xfrm>
        </p:spPr>
        <p:txBody>
          <a:bodyPr/>
          <a:lstStyle>
            <a:lvl1pPr marL="0">
              <a:defRPr sz="2133">
                <a:solidFill>
                  <a:srgbClr val="546D89"/>
                </a:solidFill>
                <a:latin typeface="Arial Narrow"/>
                <a:cs typeface="Arial Narrow"/>
              </a:defRPr>
            </a:lvl1pPr>
            <a:lvl2pPr marL="0">
              <a:defRPr sz="2133">
                <a:solidFill>
                  <a:srgbClr val="546D89"/>
                </a:solidFill>
                <a:latin typeface="Arial"/>
                <a:cs typeface="Arial"/>
              </a:defRPr>
            </a:lvl2pPr>
            <a:lvl3pPr marL="0">
              <a:defRPr sz="2133">
                <a:solidFill>
                  <a:srgbClr val="546D89"/>
                </a:solidFill>
                <a:latin typeface="Arial"/>
                <a:cs typeface="Arial"/>
              </a:defRPr>
            </a:lvl3pPr>
            <a:lvl4pPr marL="0">
              <a:defRPr sz="2133">
                <a:solidFill>
                  <a:srgbClr val="546D89"/>
                </a:solidFill>
                <a:latin typeface="Arial"/>
                <a:cs typeface="Arial"/>
              </a:defRPr>
            </a:lvl4pPr>
            <a:lvl5pPr marL="0">
              <a:defRPr sz="2133">
                <a:solidFill>
                  <a:srgbClr val="546D89"/>
                </a:solidFill>
                <a:latin typeface="Arial"/>
                <a:cs typeface="Arial"/>
              </a:defRPr>
            </a:lvl5pPr>
          </a:lstStyle>
          <a:p>
            <a:pPr lvl="0"/>
            <a:r>
              <a:rPr lang="en-US" dirty="0" err="1" smtClean="0"/>
              <a:t>sr.ithaka.org</a:t>
            </a:r>
            <a:endParaRPr lang="en-US" dirty="0"/>
          </a:p>
        </p:txBody>
      </p:sp>
      <p:sp>
        <p:nvSpPr>
          <p:cNvPr id="8" name="Text Placeholder 7"/>
          <p:cNvSpPr>
            <a:spLocks noGrp="1"/>
          </p:cNvSpPr>
          <p:nvPr>
            <p:ph type="body" sz="quarter" idx="18" hasCustomPrompt="1"/>
          </p:nvPr>
        </p:nvSpPr>
        <p:spPr>
          <a:xfrm>
            <a:off x="1214965" y="2673353"/>
            <a:ext cx="3657600" cy="472016"/>
          </a:xfrm>
        </p:spPr>
        <p:txBody>
          <a:bodyPr/>
          <a:lstStyle>
            <a:lvl1pPr marL="0">
              <a:spcBef>
                <a:spcPts val="400"/>
              </a:spcBef>
              <a:defRPr sz="2667" b="1" cap="all">
                <a:solidFill>
                  <a:schemeClr val="tx1"/>
                </a:solidFill>
                <a:latin typeface="Arial Narrow"/>
                <a:cs typeface="Arial Narrow"/>
              </a:defRPr>
            </a:lvl1pPr>
            <a:lvl2pPr marL="0">
              <a:defRPr sz="2667" b="1">
                <a:solidFill>
                  <a:schemeClr val="tx1"/>
                </a:solidFill>
                <a:latin typeface="Arial Narrow"/>
                <a:cs typeface="Arial Narrow"/>
              </a:defRPr>
            </a:lvl2pPr>
            <a:lvl3pPr marL="0">
              <a:defRPr sz="2667" b="1">
                <a:solidFill>
                  <a:schemeClr val="tx1"/>
                </a:solidFill>
                <a:latin typeface="Arial Narrow"/>
                <a:cs typeface="Arial Narrow"/>
              </a:defRPr>
            </a:lvl3pPr>
            <a:lvl4pPr marL="0">
              <a:defRPr sz="2667" b="1">
                <a:solidFill>
                  <a:schemeClr val="tx1"/>
                </a:solidFill>
                <a:latin typeface="Arial Narrow"/>
                <a:cs typeface="Arial Narrow"/>
              </a:defRPr>
            </a:lvl4pPr>
            <a:lvl5pPr marL="0">
              <a:defRPr sz="2667" b="1">
                <a:solidFill>
                  <a:schemeClr val="tx1"/>
                </a:solidFill>
                <a:latin typeface="Arial Narrow"/>
                <a:cs typeface="Arial Narrow"/>
              </a:defRPr>
            </a:lvl5pPr>
          </a:lstStyle>
          <a:p>
            <a:pPr lvl="0"/>
            <a:r>
              <a:rPr lang="en-US" cap="all" dirty="0" smtClean="0"/>
              <a:t>NAME</a:t>
            </a:r>
            <a:endParaRPr lang="en-US" dirty="0"/>
          </a:p>
        </p:txBody>
      </p:sp>
      <p:sp>
        <p:nvSpPr>
          <p:cNvPr id="11" name="Text Placeholder 10"/>
          <p:cNvSpPr>
            <a:spLocks noGrp="1"/>
          </p:cNvSpPr>
          <p:nvPr>
            <p:ph type="body" sz="quarter" idx="19" hasCustomPrompt="1"/>
          </p:nvPr>
        </p:nvSpPr>
        <p:spPr>
          <a:xfrm>
            <a:off x="1214965" y="3155951"/>
            <a:ext cx="3657600" cy="380319"/>
          </a:xfrm>
        </p:spPr>
        <p:txBody>
          <a:bodyPr/>
          <a:lstStyle>
            <a:lvl1pPr marL="0">
              <a:lnSpc>
                <a:spcPct val="95000"/>
              </a:lnSpc>
              <a:spcBef>
                <a:spcPts val="0"/>
              </a:spcBef>
              <a:spcAft>
                <a:spcPts val="0"/>
              </a:spcAft>
              <a:defRPr sz="2133" cap="all">
                <a:solidFill>
                  <a:srgbClr val="414042"/>
                </a:solidFill>
                <a:latin typeface="Arial Narrow"/>
                <a:cs typeface="Arial Narrow"/>
              </a:defRPr>
            </a:lvl1pPr>
            <a:lvl2pPr marL="0">
              <a:lnSpc>
                <a:spcPct val="95000"/>
              </a:lnSpc>
              <a:spcBef>
                <a:spcPts val="0"/>
              </a:spcBef>
              <a:spcAft>
                <a:spcPts val="0"/>
              </a:spcAft>
              <a:defRPr cap="all">
                <a:solidFill>
                  <a:srgbClr val="414042"/>
                </a:solidFill>
              </a:defRPr>
            </a:lvl2pPr>
            <a:lvl3pPr marL="0">
              <a:lnSpc>
                <a:spcPct val="95000"/>
              </a:lnSpc>
              <a:spcBef>
                <a:spcPts val="0"/>
              </a:spcBef>
              <a:spcAft>
                <a:spcPts val="0"/>
              </a:spcAft>
              <a:defRPr cap="all">
                <a:solidFill>
                  <a:srgbClr val="414042"/>
                </a:solidFill>
              </a:defRPr>
            </a:lvl3pPr>
            <a:lvl4pPr marL="0">
              <a:lnSpc>
                <a:spcPct val="95000"/>
              </a:lnSpc>
              <a:spcBef>
                <a:spcPts val="0"/>
              </a:spcBef>
              <a:spcAft>
                <a:spcPts val="0"/>
              </a:spcAft>
              <a:defRPr cap="all">
                <a:solidFill>
                  <a:srgbClr val="414042"/>
                </a:solidFill>
              </a:defRPr>
            </a:lvl4pPr>
            <a:lvl5pPr marL="0">
              <a:lnSpc>
                <a:spcPct val="95000"/>
              </a:lnSpc>
              <a:spcBef>
                <a:spcPts val="0"/>
              </a:spcBef>
              <a:spcAft>
                <a:spcPts val="0"/>
              </a:spcAft>
              <a:defRPr cap="all">
                <a:solidFill>
                  <a:srgbClr val="414042"/>
                </a:solidFill>
              </a:defRPr>
            </a:lvl5pPr>
          </a:lstStyle>
          <a:p>
            <a:pPr lvl="0"/>
            <a:r>
              <a:rPr lang="en-US" dirty="0" smtClean="0"/>
              <a:t>TITLE</a:t>
            </a:r>
            <a:endParaRPr lang="en-US" dirty="0"/>
          </a:p>
        </p:txBody>
      </p:sp>
      <p:sp>
        <p:nvSpPr>
          <p:cNvPr id="13" name="Text Placeholder 12"/>
          <p:cNvSpPr>
            <a:spLocks noGrp="1"/>
          </p:cNvSpPr>
          <p:nvPr>
            <p:ph type="body" sz="quarter" idx="20" hasCustomPrompt="1"/>
          </p:nvPr>
        </p:nvSpPr>
        <p:spPr>
          <a:xfrm>
            <a:off x="5264150" y="3195501"/>
            <a:ext cx="3375511" cy="1981200"/>
          </a:xfrm>
        </p:spPr>
        <p:txBody>
          <a:bodyPr/>
          <a:lstStyle>
            <a:lvl1pPr marL="0">
              <a:lnSpc>
                <a:spcPct val="110000"/>
              </a:lnSpc>
              <a:spcBef>
                <a:spcPts val="0"/>
              </a:spcBef>
              <a:defRPr sz="2133" cap="all">
                <a:solidFill>
                  <a:srgbClr val="414042"/>
                </a:solidFill>
                <a:latin typeface="+mj-lt"/>
              </a:defRPr>
            </a:lvl1pPr>
            <a:lvl2pPr>
              <a:defRPr sz="2133">
                <a:solidFill>
                  <a:srgbClr val="414042"/>
                </a:solidFill>
                <a:latin typeface="+mj-lt"/>
              </a:defRPr>
            </a:lvl2pPr>
            <a:lvl3pPr>
              <a:defRPr sz="2133">
                <a:solidFill>
                  <a:srgbClr val="414042"/>
                </a:solidFill>
                <a:latin typeface="+mj-lt"/>
              </a:defRPr>
            </a:lvl3pPr>
            <a:lvl4pPr>
              <a:defRPr sz="2133">
                <a:solidFill>
                  <a:srgbClr val="414042"/>
                </a:solidFill>
                <a:latin typeface="+mj-lt"/>
              </a:defRPr>
            </a:lvl4pPr>
            <a:lvl5pPr>
              <a:defRPr sz="2133">
                <a:solidFill>
                  <a:srgbClr val="414042"/>
                </a:solidFill>
                <a:latin typeface="+mj-lt"/>
              </a:defRPr>
            </a:lvl5pPr>
          </a:lstStyle>
          <a:p>
            <a:pPr lvl="0"/>
            <a:r>
              <a:rPr lang="en-US" dirty="0" smtClean="0"/>
              <a:t>Address and phone</a:t>
            </a:r>
            <a:endParaRPr lang="en-US" dirty="0"/>
          </a:p>
        </p:txBody>
      </p:sp>
    </p:spTree>
    <p:extLst>
      <p:ext uri="{BB962C8B-B14F-4D97-AF65-F5344CB8AC3E}">
        <p14:creationId xmlns:p14="http://schemas.microsoft.com/office/powerpoint/2010/main" val="37904115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24">
          <p15:clr>
            <a:srgbClr val="FBAE40"/>
          </p15:clr>
        </p15:guide>
        <p15:guide id="2" orient="horz" pos="254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Question and Chart">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6" hasCustomPrompt="1"/>
          </p:nvPr>
        </p:nvSpPr>
        <p:spPr>
          <a:xfrm>
            <a:off x="657289" y="670671"/>
            <a:ext cx="2621280" cy="2514600"/>
          </a:xfrm>
        </p:spPr>
        <p:txBody>
          <a:bodyPr/>
          <a:lstStyle>
            <a:lvl1pPr marL="0">
              <a:lnSpc>
                <a:spcPct val="100000"/>
              </a:lnSpc>
              <a:defRPr sz="2133" i="0" baseline="0">
                <a:solidFill>
                  <a:schemeClr val="tx1"/>
                </a:solidFill>
              </a:defRPr>
            </a:lvl1pPr>
          </a:lstStyle>
          <a:p>
            <a:pPr lvl="0"/>
            <a:r>
              <a:rPr lang="en-US" dirty="0" smtClean="0"/>
              <a:t>Click to insert question</a:t>
            </a:r>
          </a:p>
        </p:txBody>
      </p:sp>
      <p:sp>
        <p:nvSpPr>
          <p:cNvPr id="13" name="Chart Placeholder 12"/>
          <p:cNvSpPr>
            <a:spLocks noGrp="1"/>
          </p:cNvSpPr>
          <p:nvPr>
            <p:ph type="chart" sz="quarter" idx="17"/>
          </p:nvPr>
        </p:nvSpPr>
        <p:spPr>
          <a:xfrm>
            <a:off x="3568391" y="520391"/>
            <a:ext cx="8177560" cy="6117477"/>
          </a:xfrm>
        </p:spPr>
        <p:txBody>
          <a:bodyPr/>
          <a:lstStyle/>
          <a:p>
            <a:endParaRPr lang="en-US"/>
          </a:p>
        </p:txBody>
      </p:sp>
    </p:spTree>
    <p:extLst>
      <p:ext uri="{BB962C8B-B14F-4D97-AF65-F5344CB8AC3E}">
        <p14:creationId xmlns:p14="http://schemas.microsoft.com/office/powerpoint/2010/main" val="19840045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estion">
    <p:bg>
      <p:bgPr>
        <a:solidFill>
          <a:schemeClr val="accent1"/>
        </a:solidFill>
        <a:effectLst/>
      </p:bgPr>
    </p:bg>
    <p:spTree>
      <p:nvGrpSpPr>
        <p:cNvPr id="1" name=""/>
        <p:cNvGrpSpPr/>
        <p:nvPr/>
      </p:nvGrpSpPr>
      <p:grpSpPr>
        <a:xfrm>
          <a:off x="0" y="0"/>
          <a:ext cx="0" cy="0"/>
          <a:chOff x="0" y="0"/>
          <a:chExt cx="0" cy="0"/>
        </a:xfrm>
      </p:grpSpPr>
      <p:sp>
        <p:nvSpPr>
          <p:cNvPr id="14" name="Text Placeholder 12"/>
          <p:cNvSpPr>
            <a:spLocks noGrp="1"/>
          </p:cNvSpPr>
          <p:nvPr>
            <p:ph type="body" sz="quarter" idx="12" hasCustomPrompt="1"/>
          </p:nvPr>
        </p:nvSpPr>
        <p:spPr>
          <a:xfrm>
            <a:off x="1207008" y="1305383"/>
            <a:ext cx="9765792" cy="2872608"/>
          </a:xfrm>
        </p:spPr>
        <p:txBody>
          <a:bodyPr anchor="t" anchorCtr="0"/>
          <a:lstStyle>
            <a:lvl1pPr marL="0">
              <a:lnSpc>
                <a:spcPct val="86000"/>
              </a:lnSpc>
              <a:spcBef>
                <a:spcPts val="0"/>
              </a:spcBef>
              <a:defRPr sz="4267" b="0" i="1" cap="none" baseline="0">
                <a:solidFill>
                  <a:schemeClr val="bg2"/>
                </a:solidFill>
                <a:latin typeface="+mn-lt"/>
              </a:defRPr>
            </a:lvl1pPr>
            <a:lvl5pPr>
              <a:defRPr/>
            </a:lvl5pPr>
          </a:lstStyle>
          <a:p>
            <a:pPr lvl="0"/>
            <a:r>
              <a:rPr lang="en-US" dirty="0" smtClean="0"/>
              <a:t>Click to insert question</a:t>
            </a:r>
          </a:p>
        </p:txBody>
      </p:sp>
    </p:spTree>
    <p:extLst>
      <p:ext uri="{BB962C8B-B14F-4D97-AF65-F5344CB8AC3E}">
        <p14:creationId xmlns:p14="http://schemas.microsoft.com/office/powerpoint/2010/main" val="33263084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creen Grab Slide">
    <p:spTree>
      <p:nvGrpSpPr>
        <p:cNvPr id="1" name=""/>
        <p:cNvGrpSpPr/>
        <p:nvPr/>
      </p:nvGrpSpPr>
      <p:grpSpPr>
        <a:xfrm>
          <a:off x="0" y="0"/>
          <a:ext cx="0" cy="0"/>
          <a:chOff x="0" y="0"/>
          <a:chExt cx="0" cy="0"/>
        </a:xfrm>
      </p:grpSpPr>
      <p:sp>
        <p:nvSpPr>
          <p:cNvPr id="2" name="Rectangle 1"/>
          <p:cNvSpPr/>
          <p:nvPr userDrawn="1"/>
        </p:nvSpPr>
        <p:spPr bwMode="auto">
          <a:xfrm>
            <a:off x="0" y="1524000"/>
            <a:ext cx="12192000" cy="5334000"/>
          </a:xfrm>
          <a:prstGeom prst="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noAutofit/>
          </a:bodyPr>
          <a:lstStyle/>
          <a:p>
            <a:pPr fontAlgn="base">
              <a:lnSpc>
                <a:spcPct val="95000"/>
              </a:lnSpc>
              <a:spcBef>
                <a:spcPct val="50000"/>
              </a:spcBef>
              <a:spcAft>
                <a:spcPct val="0"/>
              </a:spcAft>
            </a:pPr>
            <a:endParaRPr lang="en-US" sz="2400">
              <a:solidFill>
                <a:srgbClr val="FFFFFF"/>
              </a:solidFill>
              <a:latin typeface="Arial" charset="0"/>
              <a:cs typeface="Arial" charset="0"/>
            </a:endParaRPr>
          </a:p>
        </p:txBody>
      </p:sp>
      <p:sp>
        <p:nvSpPr>
          <p:cNvPr id="6" name="Tit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Tree>
    <p:extLst>
      <p:ext uri="{BB962C8B-B14F-4D97-AF65-F5344CB8AC3E}">
        <p14:creationId xmlns:p14="http://schemas.microsoft.com/office/powerpoint/2010/main" val="17560069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72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End Page">
    <p:bg>
      <p:bgPr>
        <a:solidFill>
          <a:schemeClr val="accent3"/>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bwMode="white">
          <a:xfrm>
            <a:off x="3089658" y="2871484"/>
            <a:ext cx="6012687" cy="1543883"/>
          </a:xfrm>
          <a:noFill/>
          <a:ln w="9525">
            <a:noFill/>
            <a:miter lim="800000"/>
            <a:headEnd/>
            <a:tailEnd/>
          </a:ln>
          <a:effectLst/>
        </p:spPr>
        <p:txBody>
          <a:bodyPr vert="horz" wrap="square" lIns="0" tIns="0" rIns="0" bIns="0" numCol="1" anchor="t" anchorCtr="0" compatLnSpc="1">
            <a:prstTxWarp prst="textNoShape">
              <a:avLst/>
            </a:prstTxWarp>
            <a:noAutofit/>
          </a:bodyPr>
          <a:lstStyle>
            <a:lvl1pPr marL="0" algn="ctr">
              <a:defRPr lang="en-US" sz="8000" b="0" i="1" cap="none" baseline="0" dirty="0">
                <a:solidFill>
                  <a:schemeClr val="bg2"/>
                </a:solidFill>
                <a:latin typeface="+mn-lt"/>
              </a:defRPr>
            </a:lvl1pPr>
          </a:lstStyle>
          <a:p>
            <a:pPr lvl="0">
              <a:lnSpc>
                <a:spcPct val="76000"/>
              </a:lnSpc>
            </a:pPr>
            <a:r>
              <a:rPr lang="en-US" cap="none" baseline="0" dirty="0" smtClean="0"/>
              <a:t>Thank You</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005" y="2704275"/>
            <a:ext cx="1345996" cy="1682496"/>
          </a:xfrm>
          <a:prstGeom prst="rect">
            <a:avLst/>
          </a:prstGeom>
        </p:spPr>
      </p:pic>
    </p:spTree>
    <p:extLst>
      <p:ext uri="{BB962C8B-B14F-4D97-AF65-F5344CB8AC3E}">
        <p14:creationId xmlns:p14="http://schemas.microsoft.com/office/powerpoint/2010/main" val="276946313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Left, Picture Righ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
        <p:nvSpPr>
          <p:cNvPr id="3" name="Text Placeholder 2"/>
          <p:cNvSpPr>
            <a:spLocks noGrp="1"/>
          </p:cNvSpPr>
          <p:nvPr>
            <p:ph type="body" sz="quarter" idx="10"/>
          </p:nvPr>
        </p:nvSpPr>
        <p:spPr>
          <a:xfrm>
            <a:off x="950976" y="2634008"/>
            <a:ext cx="5029200" cy="3826933"/>
          </a:xfrm>
        </p:spPr>
        <p:txBody>
          <a:bodyPr/>
          <a:lstStyle>
            <a:lvl2pPr marL="266693" indent="-243834" algn="l" rtl="0" eaLnBrk="1" fontAlgn="base" hangingPunct="1">
              <a:lnSpc>
                <a:spcPct val="95000"/>
              </a:lnSpc>
              <a:spcBef>
                <a:spcPts val="667"/>
              </a:spcBef>
              <a:buClr>
                <a:schemeClr val="tx1"/>
              </a:buClr>
              <a:buFont typeface="Arial"/>
              <a:buChar char="•"/>
              <a:defRPr lang="en-US" sz="2133" dirty="0" smtClean="0">
                <a:solidFill>
                  <a:schemeClr val="tx1"/>
                </a:solidFill>
                <a:latin typeface="+mn-lt"/>
                <a:cs typeface="+mn-cs"/>
              </a:defRPr>
            </a:lvl2pPr>
            <a:lvl3pPr marL="256026" indent="-243834" algn="l" rtl="0" eaLnBrk="1" fontAlgn="base" hangingPunct="1">
              <a:lnSpc>
                <a:spcPct val="95000"/>
              </a:lnSpc>
              <a:spcBef>
                <a:spcPts val="667"/>
              </a:spcBef>
              <a:buClr>
                <a:schemeClr val="tx1"/>
              </a:buClr>
              <a:buFont typeface="+mj-lt"/>
              <a:buAutoNum type="arabicPeriod"/>
              <a:defRPr lang="en-US" sz="2133" dirty="0" smtClean="0">
                <a:solidFill>
                  <a:schemeClr val="tx1"/>
                </a:solidFill>
                <a:latin typeface="+mn-lt"/>
                <a:cs typeface="+mn-cs"/>
              </a:defRPr>
            </a:lvl3pPr>
            <a:lvl4pPr marL="266693" indent="-182029" algn="l" rtl="0" eaLnBrk="1" fontAlgn="base" hangingPunct="1">
              <a:lnSpc>
                <a:spcPct val="95000"/>
              </a:lnSpc>
              <a:spcBef>
                <a:spcPts val="667"/>
              </a:spcBef>
              <a:buClr>
                <a:schemeClr val="tx1"/>
              </a:buClr>
              <a:buFont typeface="Arial"/>
              <a:buChar char="•"/>
              <a:defRPr lang="en-US" sz="2133" dirty="0" smtClean="0">
                <a:solidFill>
                  <a:schemeClr val="tx1"/>
                </a:solidFill>
                <a:latin typeface="+mn-lt"/>
                <a:cs typeface="+mn-cs"/>
              </a:defRPr>
            </a:lvl4pPr>
            <a:lvl5pPr marL="266693" indent="-182029" algn="l" rtl="0" eaLnBrk="1" fontAlgn="base" hangingPunct="1">
              <a:lnSpc>
                <a:spcPct val="95000"/>
              </a:lnSpc>
              <a:spcBef>
                <a:spcPts val="667"/>
              </a:spcBef>
              <a:buClr>
                <a:schemeClr val="tx1"/>
              </a:buClr>
              <a:buFont typeface="Arial"/>
              <a:buChar char="•"/>
              <a:defRPr lang="en-US" sz="2133" dirty="0">
                <a:solidFill>
                  <a:schemeClr val="tx1"/>
                </a:solidFill>
                <a:latin typeface="+mn-lt"/>
                <a:cs typeface="+mn-cs"/>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9" name="Picture Placeholder 8"/>
          <p:cNvSpPr>
            <a:spLocks noGrp="1"/>
          </p:cNvSpPr>
          <p:nvPr>
            <p:ph type="pic" sz="quarter" idx="11"/>
          </p:nvPr>
        </p:nvSpPr>
        <p:spPr>
          <a:xfrm>
            <a:off x="6756400" y="0"/>
            <a:ext cx="5435600" cy="6858000"/>
          </a:xfrm>
        </p:spPr>
        <p:txBody>
          <a:bodyPr/>
          <a:lstStyle/>
          <a:p>
            <a:endParaRPr lang="en-US" dirty="0"/>
          </a:p>
        </p:txBody>
      </p:sp>
    </p:spTree>
    <p:extLst>
      <p:ext uri="{BB962C8B-B14F-4D97-AF65-F5344CB8AC3E}">
        <p14:creationId xmlns:p14="http://schemas.microsoft.com/office/powerpoint/2010/main" val="34505213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C8440-B540-49C1-81DA-A7C1A6E326B7}" type="datetimeFigureOut">
              <a:rPr lang="en-US" smtClean="0">
                <a:solidFill>
                  <a:prstClr val="black">
                    <a:tint val="75000"/>
                  </a:prstClr>
                </a:solidFill>
              </a:rPr>
              <a:pPr/>
              <a:t>11/18/2018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5A341-5637-4F04-A299-F241DDCB2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3989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left, 2 pictures righ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
        <p:nvSpPr>
          <p:cNvPr id="3" name="Text Placeholder 2"/>
          <p:cNvSpPr>
            <a:spLocks noGrp="1"/>
          </p:cNvSpPr>
          <p:nvPr>
            <p:ph type="body" sz="quarter" idx="10"/>
          </p:nvPr>
        </p:nvSpPr>
        <p:spPr>
          <a:xfrm>
            <a:off x="950976" y="2634008"/>
            <a:ext cx="5029200" cy="3826933"/>
          </a:xfrm>
        </p:spPr>
        <p:txBody>
          <a:bodyPr/>
          <a:lstStyle>
            <a:lvl2pPr indent="-243834">
              <a:lnSpc>
                <a:spcPct val="95000"/>
              </a:lnSpc>
              <a:spcBef>
                <a:spcPts val="667"/>
              </a:spcBef>
              <a:buClr>
                <a:schemeClr val="tx1"/>
              </a:buClr>
              <a:defRPr/>
            </a:lvl2pPr>
            <a:lvl3pPr marL="256026" indent="-243834">
              <a:lnSpc>
                <a:spcPct val="95000"/>
              </a:lnSpc>
              <a:spcBef>
                <a:spcPts val="667"/>
              </a:spcBef>
              <a:buClr>
                <a:schemeClr val="tx1"/>
              </a:buClr>
              <a:defRPr/>
            </a:lvl3pPr>
            <a:lvl4pPr>
              <a:lnSpc>
                <a:spcPct val="95000"/>
              </a:lnSpc>
              <a:spcBef>
                <a:spcPts val="667"/>
              </a:spcBef>
              <a:defRPr/>
            </a:lvl4pPr>
            <a:lvl5pPr>
              <a:lnSpc>
                <a:spcPct val="95000"/>
              </a:lnSpc>
              <a:spcBef>
                <a:spcPts val="667"/>
              </a:spcBef>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9" name="Picture Placeholder 8"/>
          <p:cNvSpPr>
            <a:spLocks noGrp="1"/>
          </p:cNvSpPr>
          <p:nvPr>
            <p:ph type="pic" sz="quarter" idx="11"/>
          </p:nvPr>
        </p:nvSpPr>
        <p:spPr>
          <a:xfrm>
            <a:off x="6756400" y="0"/>
            <a:ext cx="5435600" cy="3425952"/>
          </a:xfrm>
        </p:spPr>
        <p:txBody>
          <a:bodyPr/>
          <a:lstStyle/>
          <a:p>
            <a:endParaRPr lang="en-US" dirty="0"/>
          </a:p>
        </p:txBody>
      </p:sp>
      <p:sp>
        <p:nvSpPr>
          <p:cNvPr id="7" name="Picture Placeholder 8"/>
          <p:cNvSpPr>
            <a:spLocks noGrp="1"/>
          </p:cNvSpPr>
          <p:nvPr>
            <p:ph type="pic" sz="quarter" idx="12"/>
          </p:nvPr>
        </p:nvSpPr>
        <p:spPr>
          <a:xfrm>
            <a:off x="6756400" y="3425952"/>
            <a:ext cx="5435600" cy="3425952"/>
          </a:xfrm>
        </p:spPr>
        <p:txBody>
          <a:bodyPr/>
          <a:lstStyle/>
          <a:p>
            <a:endParaRPr lang="en-US" dirty="0"/>
          </a:p>
        </p:txBody>
      </p:sp>
    </p:spTree>
    <p:extLst>
      <p:ext uri="{BB962C8B-B14F-4D97-AF65-F5344CB8AC3E}">
        <p14:creationId xmlns:p14="http://schemas.microsoft.com/office/powerpoint/2010/main" val="30930291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92">
          <p15:clr>
            <a:srgbClr val="FBAE40"/>
          </p15:clr>
        </p15:guide>
        <p15:guide id="2" orient="horz" pos="169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right, two pictures bottom">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
        <p:nvSpPr>
          <p:cNvPr id="3" name="Text Placeholder 2"/>
          <p:cNvSpPr>
            <a:spLocks noGrp="1"/>
          </p:cNvSpPr>
          <p:nvPr>
            <p:ph type="body" sz="quarter" idx="10"/>
          </p:nvPr>
        </p:nvSpPr>
        <p:spPr>
          <a:xfrm>
            <a:off x="6756400" y="768363"/>
            <a:ext cx="5029200" cy="3826933"/>
          </a:xfrm>
        </p:spPr>
        <p:txBody>
          <a:bodyPr/>
          <a:lstStyle>
            <a:lvl2pPr indent="-243834">
              <a:lnSpc>
                <a:spcPct val="95000"/>
              </a:lnSpc>
              <a:spcBef>
                <a:spcPts val="667"/>
              </a:spcBef>
              <a:buClr>
                <a:schemeClr val="tx1"/>
              </a:buClr>
              <a:defRPr/>
            </a:lvl2pPr>
            <a:lvl3pPr marL="256026" indent="-243834">
              <a:lnSpc>
                <a:spcPct val="95000"/>
              </a:lnSpc>
              <a:spcBef>
                <a:spcPts val="667"/>
              </a:spcBef>
              <a:buClr>
                <a:schemeClr val="tx1"/>
              </a:buClr>
              <a:defRPr/>
            </a:lvl3pPr>
            <a:lvl4pPr>
              <a:lnSpc>
                <a:spcPct val="95000"/>
              </a:lnSpc>
              <a:spcBef>
                <a:spcPts val="667"/>
              </a:spcBef>
              <a:defRPr/>
            </a:lvl4pPr>
            <a:lvl5pPr>
              <a:lnSpc>
                <a:spcPct val="95000"/>
              </a:lnSpc>
              <a:spcBef>
                <a:spcPts val="667"/>
              </a:spcBef>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7" name="Picture Placeholder 8"/>
          <p:cNvSpPr>
            <a:spLocks noGrp="1"/>
          </p:cNvSpPr>
          <p:nvPr>
            <p:ph type="pic" sz="quarter" idx="12"/>
          </p:nvPr>
        </p:nvSpPr>
        <p:spPr>
          <a:xfrm>
            <a:off x="6108192" y="3425952"/>
            <a:ext cx="6083808" cy="3425952"/>
          </a:xfrm>
        </p:spPr>
        <p:txBody>
          <a:bodyPr/>
          <a:lstStyle/>
          <a:p>
            <a:endParaRPr lang="en-US" dirty="0"/>
          </a:p>
        </p:txBody>
      </p:sp>
      <p:sp>
        <p:nvSpPr>
          <p:cNvPr id="6" name="Picture Placeholder 8"/>
          <p:cNvSpPr>
            <a:spLocks noGrp="1"/>
          </p:cNvSpPr>
          <p:nvPr>
            <p:ph type="pic" sz="quarter" idx="13"/>
          </p:nvPr>
        </p:nvSpPr>
        <p:spPr>
          <a:xfrm>
            <a:off x="-1" y="3432048"/>
            <a:ext cx="6083808" cy="3425952"/>
          </a:xfrm>
        </p:spPr>
        <p:txBody>
          <a:bodyPr/>
          <a:lstStyle/>
          <a:p>
            <a:endParaRPr lang="en-US" dirty="0"/>
          </a:p>
        </p:txBody>
      </p:sp>
    </p:spTree>
    <p:extLst>
      <p:ext uri="{BB962C8B-B14F-4D97-AF65-F5344CB8AC3E}">
        <p14:creationId xmlns:p14="http://schemas.microsoft.com/office/powerpoint/2010/main" val="243840066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92">
          <p15:clr>
            <a:srgbClr val="FBAE40"/>
          </p15:clr>
        </p15:guide>
        <p15:guide id="2" orient="horz" pos="16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C8440-B540-49C1-81DA-A7C1A6E326B7}" type="datetimeFigureOut">
              <a:rPr lang="en-US" smtClean="0">
                <a:solidFill>
                  <a:prstClr val="black">
                    <a:tint val="75000"/>
                  </a:prstClr>
                </a:solidFill>
              </a:rPr>
              <a:pPr/>
              <a:t>11/18/2018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5A341-5637-4F04-A299-F241DDCB2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75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3.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theme" Target="../theme/theme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C8440-B540-49C1-81DA-A7C1A6E326B7}" type="datetimeFigureOut">
              <a:rPr lang="en-US" smtClean="0">
                <a:solidFill>
                  <a:prstClr val="black">
                    <a:tint val="75000"/>
                  </a:prstClr>
                </a:solidFill>
              </a:rPr>
              <a:pPr/>
              <a:t>11/18/2018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5A341-5637-4F04-A299-F241DDCB2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98858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
        <p:nvSpPr>
          <p:cNvPr id="1027" name="Rectangle 3"/>
          <p:cNvSpPr>
            <a:spLocks noGrp="1" noChangeArrowheads="1"/>
          </p:cNvSpPr>
          <p:nvPr>
            <p:ph type="body" idx="1"/>
          </p:nvPr>
        </p:nvSpPr>
        <p:spPr bwMode="auto">
          <a:xfrm>
            <a:off x="1172538" y="2453217"/>
            <a:ext cx="9264172" cy="299489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48754217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Lst>
  <p:timing>
    <p:tnLst>
      <p:par>
        <p:cTn id="1" dur="indefinite" restart="never" nodeType="tmRoot"/>
      </p:par>
    </p:tnLst>
  </p:timing>
  <p:hf hdr="0" dt="0"/>
  <p:txStyles>
    <p:titleStyle>
      <a:lvl1pPr algn="l" rtl="0" eaLnBrk="1" fontAlgn="base" hangingPunct="1">
        <a:lnSpc>
          <a:spcPct val="80000"/>
        </a:lnSpc>
        <a:spcBef>
          <a:spcPct val="0"/>
        </a:spcBef>
        <a:spcAft>
          <a:spcPct val="0"/>
        </a:spcAft>
        <a:defRPr sz="5333" b="0" cap="all" baseline="0">
          <a:solidFill>
            <a:schemeClr val="accent1"/>
          </a:solidFill>
          <a:latin typeface="+mj-lt"/>
          <a:ea typeface="+mj-ea"/>
          <a:cs typeface="+mj-cs"/>
        </a:defRPr>
      </a:lvl1pPr>
      <a:lvl2pPr algn="l" rtl="0" eaLnBrk="1" fontAlgn="base" hangingPunct="1">
        <a:lnSpc>
          <a:spcPct val="85000"/>
        </a:lnSpc>
        <a:spcBef>
          <a:spcPct val="0"/>
        </a:spcBef>
        <a:spcAft>
          <a:spcPct val="0"/>
        </a:spcAft>
        <a:defRPr sz="3733" b="1">
          <a:solidFill>
            <a:schemeClr val="tx1"/>
          </a:solidFill>
          <a:latin typeface="Arial" charset="0"/>
          <a:cs typeface="Arial" charset="0"/>
        </a:defRPr>
      </a:lvl2pPr>
      <a:lvl3pPr algn="l" rtl="0" eaLnBrk="1" fontAlgn="base" hangingPunct="1">
        <a:lnSpc>
          <a:spcPct val="85000"/>
        </a:lnSpc>
        <a:spcBef>
          <a:spcPct val="0"/>
        </a:spcBef>
        <a:spcAft>
          <a:spcPct val="0"/>
        </a:spcAft>
        <a:defRPr sz="3733" b="1">
          <a:solidFill>
            <a:schemeClr val="tx1"/>
          </a:solidFill>
          <a:latin typeface="Arial" charset="0"/>
          <a:cs typeface="Arial" charset="0"/>
        </a:defRPr>
      </a:lvl3pPr>
      <a:lvl4pPr algn="l" rtl="0" eaLnBrk="1" fontAlgn="base" hangingPunct="1">
        <a:lnSpc>
          <a:spcPct val="85000"/>
        </a:lnSpc>
        <a:spcBef>
          <a:spcPct val="0"/>
        </a:spcBef>
        <a:spcAft>
          <a:spcPct val="0"/>
        </a:spcAft>
        <a:defRPr sz="3733" b="1">
          <a:solidFill>
            <a:schemeClr val="tx1"/>
          </a:solidFill>
          <a:latin typeface="Arial" charset="0"/>
          <a:cs typeface="Arial" charset="0"/>
        </a:defRPr>
      </a:lvl4pPr>
      <a:lvl5pPr algn="l" rtl="0" eaLnBrk="1" fontAlgn="base" hangingPunct="1">
        <a:lnSpc>
          <a:spcPct val="85000"/>
        </a:lnSpc>
        <a:spcBef>
          <a:spcPct val="0"/>
        </a:spcBef>
        <a:spcAft>
          <a:spcPct val="0"/>
        </a:spcAft>
        <a:defRPr sz="3733" b="1">
          <a:solidFill>
            <a:schemeClr val="tx1"/>
          </a:solidFill>
          <a:latin typeface="Arial" charset="0"/>
          <a:cs typeface="Arial" charset="0"/>
        </a:defRPr>
      </a:lvl5pPr>
      <a:lvl6pPr marL="609585" algn="l" rtl="0" eaLnBrk="1" fontAlgn="base" hangingPunct="1">
        <a:lnSpc>
          <a:spcPct val="85000"/>
        </a:lnSpc>
        <a:spcBef>
          <a:spcPct val="0"/>
        </a:spcBef>
        <a:spcAft>
          <a:spcPct val="0"/>
        </a:spcAft>
        <a:defRPr sz="3733" b="1">
          <a:solidFill>
            <a:schemeClr val="tx1"/>
          </a:solidFill>
          <a:latin typeface="Arial" charset="0"/>
          <a:cs typeface="Arial" charset="0"/>
        </a:defRPr>
      </a:lvl6pPr>
      <a:lvl7pPr marL="1219170" algn="l" rtl="0" eaLnBrk="1" fontAlgn="base" hangingPunct="1">
        <a:lnSpc>
          <a:spcPct val="85000"/>
        </a:lnSpc>
        <a:spcBef>
          <a:spcPct val="0"/>
        </a:spcBef>
        <a:spcAft>
          <a:spcPct val="0"/>
        </a:spcAft>
        <a:defRPr sz="3733" b="1">
          <a:solidFill>
            <a:schemeClr val="tx1"/>
          </a:solidFill>
          <a:latin typeface="Arial" charset="0"/>
          <a:cs typeface="Arial" charset="0"/>
        </a:defRPr>
      </a:lvl7pPr>
      <a:lvl8pPr marL="1828754" algn="l" rtl="0" eaLnBrk="1" fontAlgn="base" hangingPunct="1">
        <a:lnSpc>
          <a:spcPct val="85000"/>
        </a:lnSpc>
        <a:spcBef>
          <a:spcPct val="0"/>
        </a:spcBef>
        <a:spcAft>
          <a:spcPct val="0"/>
        </a:spcAft>
        <a:defRPr sz="3733" b="1">
          <a:solidFill>
            <a:schemeClr val="tx1"/>
          </a:solidFill>
          <a:latin typeface="Arial" charset="0"/>
          <a:cs typeface="Arial" charset="0"/>
        </a:defRPr>
      </a:lvl8pPr>
      <a:lvl9pPr marL="2438339" algn="l" rtl="0" eaLnBrk="1" fontAlgn="base" hangingPunct="1">
        <a:lnSpc>
          <a:spcPct val="85000"/>
        </a:lnSpc>
        <a:spcBef>
          <a:spcPct val="0"/>
        </a:spcBef>
        <a:spcAft>
          <a:spcPct val="0"/>
        </a:spcAft>
        <a:defRPr sz="3733" b="1">
          <a:solidFill>
            <a:schemeClr val="tx1"/>
          </a:solidFill>
          <a:latin typeface="Arial" charset="0"/>
          <a:cs typeface="Arial" charset="0"/>
        </a:defRPr>
      </a:lvl9pPr>
    </p:titleStyle>
    <p:bodyStyle>
      <a:lvl1pPr marL="268217" algn="l" rtl="0" eaLnBrk="1" fontAlgn="base" hangingPunct="1">
        <a:lnSpc>
          <a:spcPct val="95000"/>
        </a:lnSpc>
        <a:spcBef>
          <a:spcPts val="2000"/>
        </a:spcBef>
        <a:spcAft>
          <a:spcPct val="0"/>
        </a:spcAft>
        <a:buClr>
          <a:schemeClr val="accent1"/>
        </a:buClr>
        <a:buSzPct val="90000"/>
        <a:buFont typeface="Wingdings" pitchFamily="2" charset="2"/>
        <a:defRPr sz="2667">
          <a:solidFill>
            <a:schemeClr val="accent2"/>
          </a:solidFill>
          <a:latin typeface="+mn-lt"/>
          <a:ea typeface="+mn-ea"/>
          <a:cs typeface="+mn-cs"/>
        </a:defRPr>
      </a:lvl1pPr>
      <a:lvl2pPr marL="266693" indent="-182029" algn="l" rtl="0" eaLnBrk="1" fontAlgn="base" hangingPunct="1">
        <a:lnSpc>
          <a:spcPct val="95000"/>
        </a:lnSpc>
        <a:spcBef>
          <a:spcPts val="667"/>
        </a:spcBef>
        <a:spcAft>
          <a:spcPct val="0"/>
        </a:spcAft>
        <a:buClr>
          <a:schemeClr val="tx1"/>
        </a:buClr>
        <a:buSzPct val="100000"/>
        <a:buFont typeface="Arial"/>
        <a:buChar char="•"/>
        <a:defRPr sz="2133">
          <a:solidFill>
            <a:schemeClr val="tx1"/>
          </a:solidFill>
          <a:latin typeface="+mn-lt"/>
          <a:cs typeface="+mn-cs"/>
        </a:defRPr>
      </a:lvl2pPr>
      <a:lvl3pPr marL="541853" indent="-311143" algn="l" rtl="0" eaLnBrk="1" fontAlgn="base" hangingPunct="1">
        <a:spcBef>
          <a:spcPts val="1200"/>
        </a:spcBef>
        <a:spcAft>
          <a:spcPts val="0"/>
        </a:spcAft>
        <a:buClr>
          <a:schemeClr val="tx1"/>
        </a:buClr>
        <a:buSzPct val="100000"/>
        <a:buFont typeface="+mj-lt"/>
        <a:buAutoNum type="arabicPeriod"/>
        <a:defRPr sz="2133">
          <a:solidFill>
            <a:schemeClr val="tx1"/>
          </a:solidFill>
          <a:latin typeface="+mn-lt"/>
          <a:cs typeface="+mn-cs"/>
        </a:defRPr>
      </a:lvl3pPr>
      <a:lvl4pPr marL="266693" indent="-182029" algn="l" rtl="0" eaLnBrk="1" fontAlgn="base" hangingPunct="1">
        <a:spcBef>
          <a:spcPts val="1200"/>
        </a:spcBef>
        <a:spcAft>
          <a:spcPts val="0"/>
        </a:spcAft>
        <a:buClr>
          <a:srgbClr val="000000"/>
        </a:buClr>
        <a:buSzPct val="90000"/>
        <a:buFont typeface="Arial"/>
        <a:buChar char="•"/>
        <a:defRPr sz="2133" baseline="0">
          <a:solidFill>
            <a:schemeClr val="tx1"/>
          </a:solidFill>
          <a:latin typeface="+mn-lt"/>
          <a:cs typeface="+mn-cs"/>
        </a:defRPr>
      </a:lvl4pPr>
      <a:lvl5pPr marL="266693" indent="-182029" algn="l" rtl="0" eaLnBrk="1" fontAlgn="base" hangingPunct="1">
        <a:spcBef>
          <a:spcPts val="1200"/>
        </a:spcBef>
        <a:spcAft>
          <a:spcPts val="0"/>
        </a:spcAft>
        <a:buClr>
          <a:srgbClr val="000000"/>
        </a:buClr>
        <a:buFont typeface="Arial"/>
        <a:buChar char="•"/>
        <a:defRPr sz="2133">
          <a:solidFill>
            <a:schemeClr val="tx1"/>
          </a:solidFill>
          <a:latin typeface="+mn-lt"/>
          <a:cs typeface="+mn-cs"/>
        </a:defRPr>
      </a:lvl5pPr>
      <a:lvl6pPr marL="1612860" indent="-213779" algn="l" rtl="0" eaLnBrk="1" fontAlgn="base" hangingPunct="1">
        <a:spcBef>
          <a:spcPct val="10000"/>
        </a:spcBef>
        <a:spcAft>
          <a:spcPct val="0"/>
        </a:spcAft>
        <a:buClr>
          <a:schemeClr val="accent1"/>
        </a:buClr>
        <a:buFont typeface="Arial" charset="0"/>
        <a:buChar char="­"/>
        <a:defRPr baseline="0">
          <a:solidFill>
            <a:schemeClr val="tx1"/>
          </a:solidFill>
          <a:latin typeface="+mn-lt"/>
          <a:cs typeface="+mn-cs"/>
        </a:defRPr>
      </a:lvl6pPr>
      <a:lvl7pPr marL="2222444" indent="-21377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832029" indent="-21377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3441614" indent="-21377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76">
          <p15:clr>
            <a:srgbClr val="F26B43"/>
          </p15:clr>
        </p15:guide>
        <p15:guide id="2" pos="5184">
          <p15:clr>
            <a:srgbClr val="F26B43"/>
          </p15:clr>
        </p15:guide>
        <p15:guide id="3" orient="horz" pos="372">
          <p15:clr>
            <a:srgbClr val="F26B43"/>
          </p15:clr>
        </p15:guide>
        <p15:guide id="4" orient="horz" pos="1272">
          <p15:clr>
            <a:srgbClr val="F26B43"/>
          </p15:clr>
        </p15:guide>
        <p15:guide id="5" pos="2976">
          <p15:clr>
            <a:srgbClr val="F26B43"/>
          </p15:clr>
        </p15:guide>
        <p15:guide id="6" orient="horz" pos="2964">
          <p15:clr>
            <a:srgbClr val="F26B43"/>
          </p15:clr>
        </p15:guide>
        <p15:guide id="7" orient="horz" pos="1620">
          <p15:clr>
            <a:srgbClr val="F26B43"/>
          </p15:clr>
        </p15:guide>
        <p15:guide id="8" pos="296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07008" y="768363"/>
            <a:ext cx="6010656" cy="68580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
        <p:nvSpPr>
          <p:cNvPr id="1027" name="Rectangle 3"/>
          <p:cNvSpPr>
            <a:spLocks noGrp="1" noChangeArrowheads="1"/>
          </p:cNvSpPr>
          <p:nvPr>
            <p:ph type="body" idx="1"/>
          </p:nvPr>
        </p:nvSpPr>
        <p:spPr bwMode="auto">
          <a:xfrm>
            <a:off x="1172538" y="2453217"/>
            <a:ext cx="9264172" cy="299489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5463162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Lst>
  <p:timing>
    <p:tnLst>
      <p:par>
        <p:cTn id="1" dur="indefinite" restart="never" nodeType="tmRoot"/>
      </p:par>
    </p:tnLst>
  </p:timing>
  <p:hf hdr="0" dt="0"/>
  <p:txStyles>
    <p:titleStyle>
      <a:lvl1pPr algn="l" rtl="0" eaLnBrk="1" fontAlgn="base" hangingPunct="1">
        <a:lnSpc>
          <a:spcPct val="80000"/>
        </a:lnSpc>
        <a:spcBef>
          <a:spcPct val="0"/>
        </a:spcBef>
        <a:spcAft>
          <a:spcPct val="0"/>
        </a:spcAft>
        <a:defRPr sz="5333" b="0" cap="all" baseline="0">
          <a:solidFill>
            <a:schemeClr val="accent1"/>
          </a:solidFill>
          <a:latin typeface="+mj-lt"/>
          <a:ea typeface="+mj-ea"/>
          <a:cs typeface="+mj-cs"/>
        </a:defRPr>
      </a:lvl1pPr>
      <a:lvl2pPr algn="l" rtl="0" eaLnBrk="1" fontAlgn="base" hangingPunct="1">
        <a:lnSpc>
          <a:spcPct val="85000"/>
        </a:lnSpc>
        <a:spcBef>
          <a:spcPct val="0"/>
        </a:spcBef>
        <a:spcAft>
          <a:spcPct val="0"/>
        </a:spcAft>
        <a:defRPr sz="3733" b="1">
          <a:solidFill>
            <a:schemeClr val="tx1"/>
          </a:solidFill>
          <a:latin typeface="Arial" charset="0"/>
          <a:cs typeface="Arial" charset="0"/>
        </a:defRPr>
      </a:lvl2pPr>
      <a:lvl3pPr algn="l" rtl="0" eaLnBrk="1" fontAlgn="base" hangingPunct="1">
        <a:lnSpc>
          <a:spcPct val="85000"/>
        </a:lnSpc>
        <a:spcBef>
          <a:spcPct val="0"/>
        </a:spcBef>
        <a:spcAft>
          <a:spcPct val="0"/>
        </a:spcAft>
        <a:defRPr sz="3733" b="1">
          <a:solidFill>
            <a:schemeClr val="tx1"/>
          </a:solidFill>
          <a:latin typeface="Arial" charset="0"/>
          <a:cs typeface="Arial" charset="0"/>
        </a:defRPr>
      </a:lvl3pPr>
      <a:lvl4pPr algn="l" rtl="0" eaLnBrk="1" fontAlgn="base" hangingPunct="1">
        <a:lnSpc>
          <a:spcPct val="85000"/>
        </a:lnSpc>
        <a:spcBef>
          <a:spcPct val="0"/>
        </a:spcBef>
        <a:spcAft>
          <a:spcPct val="0"/>
        </a:spcAft>
        <a:defRPr sz="3733" b="1">
          <a:solidFill>
            <a:schemeClr val="tx1"/>
          </a:solidFill>
          <a:latin typeface="Arial" charset="0"/>
          <a:cs typeface="Arial" charset="0"/>
        </a:defRPr>
      </a:lvl4pPr>
      <a:lvl5pPr algn="l" rtl="0" eaLnBrk="1" fontAlgn="base" hangingPunct="1">
        <a:lnSpc>
          <a:spcPct val="85000"/>
        </a:lnSpc>
        <a:spcBef>
          <a:spcPct val="0"/>
        </a:spcBef>
        <a:spcAft>
          <a:spcPct val="0"/>
        </a:spcAft>
        <a:defRPr sz="3733" b="1">
          <a:solidFill>
            <a:schemeClr val="tx1"/>
          </a:solidFill>
          <a:latin typeface="Arial" charset="0"/>
          <a:cs typeface="Arial" charset="0"/>
        </a:defRPr>
      </a:lvl5pPr>
      <a:lvl6pPr marL="609585" algn="l" rtl="0" eaLnBrk="1" fontAlgn="base" hangingPunct="1">
        <a:lnSpc>
          <a:spcPct val="85000"/>
        </a:lnSpc>
        <a:spcBef>
          <a:spcPct val="0"/>
        </a:spcBef>
        <a:spcAft>
          <a:spcPct val="0"/>
        </a:spcAft>
        <a:defRPr sz="3733" b="1">
          <a:solidFill>
            <a:schemeClr val="tx1"/>
          </a:solidFill>
          <a:latin typeface="Arial" charset="0"/>
          <a:cs typeface="Arial" charset="0"/>
        </a:defRPr>
      </a:lvl6pPr>
      <a:lvl7pPr marL="1219170" algn="l" rtl="0" eaLnBrk="1" fontAlgn="base" hangingPunct="1">
        <a:lnSpc>
          <a:spcPct val="85000"/>
        </a:lnSpc>
        <a:spcBef>
          <a:spcPct val="0"/>
        </a:spcBef>
        <a:spcAft>
          <a:spcPct val="0"/>
        </a:spcAft>
        <a:defRPr sz="3733" b="1">
          <a:solidFill>
            <a:schemeClr val="tx1"/>
          </a:solidFill>
          <a:latin typeface="Arial" charset="0"/>
          <a:cs typeface="Arial" charset="0"/>
        </a:defRPr>
      </a:lvl7pPr>
      <a:lvl8pPr marL="1828754" algn="l" rtl="0" eaLnBrk="1" fontAlgn="base" hangingPunct="1">
        <a:lnSpc>
          <a:spcPct val="85000"/>
        </a:lnSpc>
        <a:spcBef>
          <a:spcPct val="0"/>
        </a:spcBef>
        <a:spcAft>
          <a:spcPct val="0"/>
        </a:spcAft>
        <a:defRPr sz="3733" b="1">
          <a:solidFill>
            <a:schemeClr val="tx1"/>
          </a:solidFill>
          <a:latin typeface="Arial" charset="0"/>
          <a:cs typeface="Arial" charset="0"/>
        </a:defRPr>
      </a:lvl8pPr>
      <a:lvl9pPr marL="2438339" algn="l" rtl="0" eaLnBrk="1" fontAlgn="base" hangingPunct="1">
        <a:lnSpc>
          <a:spcPct val="85000"/>
        </a:lnSpc>
        <a:spcBef>
          <a:spcPct val="0"/>
        </a:spcBef>
        <a:spcAft>
          <a:spcPct val="0"/>
        </a:spcAft>
        <a:defRPr sz="3733" b="1">
          <a:solidFill>
            <a:schemeClr val="tx1"/>
          </a:solidFill>
          <a:latin typeface="Arial" charset="0"/>
          <a:cs typeface="Arial" charset="0"/>
        </a:defRPr>
      </a:lvl9pPr>
    </p:titleStyle>
    <p:bodyStyle>
      <a:lvl1pPr marL="268217" algn="l" rtl="0" eaLnBrk="1" fontAlgn="base" hangingPunct="1">
        <a:lnSpc>
          <a:spcPct val="95000"/>
        </a:lnSpc>
        <a:spcBef>
          <a:spcPts val="2000"/>
        </a:spcBef>
        <a:spcAft>
          <a:spcPct val="0"/>
        </a:spcAft>
        <a:buClr>
          <a:schemeClr val="accent1"/>
        </a:buClr>
        <a:buSzPct val="90000"/>
        <a:buFont typeface="Wingdings" pitchFamily="2" charset="2"/>
        <a:defRPr sz="2667">
          <a:solidFill>
            <a:schemeClr val="accent2"/>
          </a:solidFill>
          <a:latin typeface="+mn-lt"/>
          <a:ea typeface="+mn-ea"/>
          <a:cs typeface="+mn-cs"/>
        </a:defRPr>
      </a:lvl1pPr>
      <a:lvl2pPr marL="266693" indent="-182029" algn="l" rtl="0" eaLnBrk="1" fontAlgn="base" hangingPunct="1">
        <a:lnSpc>
          <a:spcPct val="95000"/>
        </a:lnSpc>
        <a:spcBef>
          <a:spcPts val="667"/>
        </a:spcBef>
        <a:spcAft>
          <a:spcPct val="0"/>
        </a:spcAft>
        <a:buClr>
          <a:schemeClr val="tx1"/>
        </a:buClr>
        <a:buSzPct val="100000"/>
        <a:buFont typeface="Arial"/>
        <a:buChar char="•"/>
        <a:defRPr sz="2133">
          <a:solidFill>
            <a:schemeClr val="tx1"/>
          </a:solidFill>
          <a:latin typeface="+mn-lt"/>
          <a:cs typeface="+mn-cs"/>
        </a:defRPr>
      </a:lvl2pPr>
      <a:lvl3pPr marL="541853" indent="-311143" algn="l" rtl="0" eaLnBrk="1" fontAlgn="base" hangingPunct="1">
        <a:spcBef>
          <a:spcPts val="1200"/>
        </a:spcBef>
        <a:spcAft>
          <a:spcPts val="0"/>
        </a:spcAft>
        <a:buClr>
          <a:schemeClr val="tx1"/>
        </a:buClr>
        <a:buSzPct val="100000"/>
        <a:buFont typeface="+mj-lt"/>
        <a:buAutoNum type="arabicPeriod"/>
        <a:defRPr sz="2133">
          <a:solidFill>
            <a:schemeClr val="tx1"/>
          </a:solidFill>
          <a:latin typeface="+mn-lt"/>
          <a:cs typeface="+mn-cs"/>
        </a:defRPr>
      </a:lvl3pPr>
      <a:lvl4pPr marL="266693" indent="-182029" algn="l" rtl="0" eaLnBrk="1" fontAlgn="base" hangingPunct="1">
        <a:spcBef>
          <a:spcPts val="1200"/>
        </a:spcBef>
        <a:spcAft>
          <a:spcPts val="0"/>
        </a:spcAft>
        <a:buClr>
          <a:srgbClr val="000000"/>
        </a:buClr>
        <a:buSzPct val="90000"/>
        <a:buFont typeface="Arial"/>
        <a:buChar char="•"/>
        <a:defRPr sz="2133" baseline="0">
          <a:solidFill>
            <a:schemeClr val="tx1"/>
          </a:solidFill>
          <a:latin typeface="+mn-lt"/>
          <a:cs typeface="+mn-cs"/>
        </a:defRPr>
      </a:lvl4pPr>
      <a:lvl5pPr marL="266693" indent="-182029" algn="l" rtl="0" eaLnBrk="1" fontAlgn="base" hangingPunct="1">
        <a:spcBef>
          <a:spcPts val="1200"/>
        </a:spcBef>
        <a:spcAft>
          <a:spcPts val="0"/>
        </a:spcAft>
        <a:buClr>
          <a:srgbClr val="000000"/>
        </a:buClr>
        <a:buFont typeface="Arial"/>
        <a:buChar char="•"/>
        <a:defRPr sz="2133">
          <a:solidFill>
            <a:schemeClr val="tx1"/>
          </a:solidFill>
          <a:latin typeface="+mn-lt"/>
          <a:cs typeface="+mn-cs"/>
        </a:defRPr>
      </a:lvl5pPr>
      <a:lvl6pPr marL="1612860" indent="-213779" algn="l" rtl="0" eaLnBrk="1" fontAlgn="base" hangingPunct="1">
        <a:spcBef>
          <a:spcPct val="10000"/>
        </a:spcBef>
        <a:spcAft>
          <a:spcPct val="0"/>
        </a:spcAft>
        <a:buClr>
          <a:schemeClr val="accent1"/>
        </a:buClr>
        <a:buFont typeface="Arial" charset="0"/>
        <a:buChar char="­"/>
        <a:defRPr baseline="0">
          <a:solidFill>
            <a:schemeClr val="tx1"/>
          </a:solidFill>
          <a:latin typeface="+mn-lt"/>
          <a:cs typeface="+mn-cs"/>
        </a:defRPr>
      </a:lvl6pPr>
      <a:lvl7pPr marL="2222444" indent="-21377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832029" indent="-21377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3441614" indent="-21377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76">
          <p15:clr>
            <a:srgbClr val="F26B43"/>
          </p15:clr>
        </p15:guide>
        <p15:guide id="2" pos="5184">
          <p15:clr>
            <a:srgbClr val="F26B43"/>
          </p15:clr>
        </p15:guide>
        <p15:guide id="3" orient="horz" pos="372">
          <p15:clr>
            <a:srgbClr val="F26B43"/>
          </p15:clr>
        </p15:guide>
        <p15:guide id="4" orient="horz" pos="1272">
          <p15:clr>
            <a:srgbClr val="F26B43"/>
          </p15:clr>
        </p15:guide>
        <p15:guide id="5" pos="2976">
          <p15:clr>
            <a:srgbClr val="F26B43"/>
          </p15:clr>
        </p15:guide>
        <p15:guide id="6" orient="horz" pos="2964">
          <p15:clr>
            <a:srgbClr val="F26B43"/>
          </p15:clr>
        </p15:guide>
        <p15:guide id="7" orient="horz" pos="1620">
          <p15:clr>
            <a:srgbClr val="F26B43"/>
          </p15:clr>
        </p15:guide>
        <p15:guide id="8" pos="296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11/18/2018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19631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2" r:id="rId12"/>
    <p:sldLayoutId id="2147483773" r:id="rId13"/>
    <p:sldLayoutId id="2147483661" r:id="rId14"/>
    <p:sldLayoutId id="2147483662" r:id="rId15"/>
    <p:sldLayoutId id="2147483663" r:id="rId16"/>
    <p:sldLayoutId id="2147483664" r:id="rId17"/>
    <p:sldLayoutId id="2147483667" r:id="rId18"/>
    <p:sldLayoutId id="2147483668" r:id="rId19"/>
    <p:sldLayoutId id="2147483669"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2" name="Title 1"/>
          <p:cNvSpPr>
            <a:spLocks noGrp="1"/>
          </p:cNvSpPr>
          <p:nvPr>
            <p:ph type="ctrTitle"/>
          </p:nvPr>
        </p:nvSpPr>
        <p:spPr>
          <a:xfrm>
            <a:off x="224589" y="5056389"/>
            <a:ext cx="8005011" cy="1463040"/>
          </a:xfrm>
        </p:spPr>
        <p:txBody>
          <a:bodyPr>
            <a:normAutofit fontScale="90000"/>
          </a:bodyPr>
          <a:lstStyle/>
          <a:p>
            <a:pPr algn="ctr"/>
            <a:r>
              <a:rPr lang="en-US" b="1" dirty="0" smtClean="0"/>
              <a:t>The Group Within: </a:t>
            </a:r>
            <a:br>
              <a:rPr lang="en-US" b="1" dirty="0" smtClean="0"/>
            </a:br>
            <a:r>
              <a:rPr lang="en-US" b="1" dirty="0" smtClean="0"/>
              <a:t>Analyzing a Large-Scale User Survey to Focus on a User Subpopulation of Interest</a:t>
            </a:r>
            <a:endParaRPr lang="en-US" b="1" dirty="0"/>
          </a:p>
        </p:txBody>
      </p:sp>
      <p:sp>
        <p:nvSpPr>
          <p:cNvPr id="6" name="Subtitle 5"/>
          <p:cNvSpPr>
            <a:spLocks noGrp="1"/>
          </p:cNvSpPr>
          <p:nvPr>
            <p:ph type="subTitle" idx="1"/>
          </p:nvPr>
        </p:nvSpPr>
        <p:spPr>
          <a:xfrm>
            <a:off x="8390021" y="5056389"/>
            <a:ext cx="3801979" cy="1463040"/>
          </a:xfrm>
        </p:spPr>
        <p:txBody>
          <a:bodyPr>
            <a:noAutofit/>
          </a:bodyPr>
          <a:lstStyle/>
          <a:p>
            <a:pPr algn="ctr"/>
            <a:r>
              <a:rPr lang="en-US" sz="2400" dirty="0" smtClean="0"/>
              <a:t>Lisa Janicke Hinchliffe</a:t>
            </a:r>
          </a:p>
          <a:p>
            <a:pPr algn="ctr"/>
            <a:r>
              <a:rPr lang="en-US" sz="2400" dirty="0" smtClean="0"/>
              <a:t>University of Illinois (Urbana) ljanicke@illinois.edu</a:t>
            </a:r>
            <a:endParaRPr lang="en-US" sz="2400" dirty="0"/>
          </a:p>
        </p:txBody>
      </p:sp>
    </p:spTree>
    <p:extLst>
      <p:ext uri="{BB962C8B-B14F-4D97-AF65-F5344CB8AC3E}">
        <p14:creationId xmlns:p14="http://schemas.microsoft.com/office/powerpoint/2010/main" val="3484160266"/>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RESEARCH Questions</a:t>
            </a:r>
            <a:endParaRPr lang="en-US" dirty="0"/>
          </a:p>
        </p:txBody>
      </p:sp>
      <p:sp>
        <p:nvSpPr>
          <p:cNvPr id="11" name="Text Placeholder 10"/>
          <p:cNvSpPr>
            <a:spLocks noGrp="1"/>
          </p:cNvSpPr>
          <p:nvPr>
            <p:ph type="body" sz="quarter" idx="11"/>
          </p:nvPr>
        </p:nvSpPr>
        <p:spPr>
          <a:xfrm>
            <a:off x="1207008" y="1820971"/>
            <a:ext cx="9555659" cy="3906177"/>
          </a:xfrm>
        </p:spPr>
        <p:txBody>
          <a:bodyPr/>
          <a:lstStyle/>
          <a:p>
            <a:pPr marL="268217" lvl="4" indent="-268217">
              <a:spcBef>
                <a:spcPts val="400"/>
              </a:spcBef>
              <a:buClr>
                <a:srgbClr val="414042"/>
              </a:buClr>
              <a:buSzPct val="92000"/>
              <a:buFont typeface="Georgia"/>
              <a:buChar char="»"/>
            </a:pPr>
            <a:endParaRPr lang="en-US" sz="2800" dirty="0" smtClean="0">
              <a:solidFill>
                <a:srgbClr val="414042"/>
              </a:solidFill>
              <a:ea typeface="Georgia"/>
              <a:cs typeface="Georgia"/>
            </a:endParaRPr>
          </a:p>
          <a:p>
            <a:pPr marL="268217" lvl="4" indent="-268217">
              <a:spcBef>
                <a:spcPts val="400"/>
              </a:spcBef>
              <a:buClr>
                <a:srgbClr val="414042"/>
              </a:buClr>
              <a:buSzPct val="92000"/>
              <a:buFont typeface="Georgia"/>
              <a:buChar char="»"/>
            </a:pPr>
            <a:r>
              <a:rPr lang="en-US" sz="2800" dirty="0" smtClean="0">
                <a:solidFill>
                  <a:srgbClr val="414042"/>
                </a:solidFill>
                <a:ea typeface="Georgia"/>
                <a:cs typeface="Georgia"/>
              </a:rPr>
              <a:t>RQ1</a:t>
            </a:r>
            <a:r>
              <a:rPr lang="en-US" sz="2800" dirty="0">
                <a:solidFill>
                  <a:srgbClr val="414042"/>
                </a:solidFill>
                <a:ea typeface="Georgia"/>
                <a:cs typeface="Georgia"/>
              </a:rPr>
              <a:t>: How are international </a:t>
            </a:r>
            <a:r>
              <a:rPr lang="en-US" sz="2800" dirty="0" smtClean="0">
                <a:solidFill>
                  <a:srgbClr val="414042"/>
                </a:solidFill>
                <a:ea typeface="Georgia"/>
                <a:cs typeface="Georgia"/>
              </a:rPr>
              <a:t>graduate/professional </a:t>
            </a:r>
            <a:r>
              <a:rPr lang="en-US" sz="2800" dirty="0">
                <a:solidFill>
                  <a:srgbClr val="414042"/>
                </a:solidFill>
                <a:ea typeface="Georgia"/>
                <a:cs typeface="Georgia"/>
              </a:rPr>
              <a:t>students different than graduate/professional domestic </a:t>
            </a:r>
            <a:r>
              <a:rPr lang="en-US" sz="2800" dirty="0" smtClean="0">
                <a:solidFill>
                  <a:srgbClr val="414042"/>
                </a:solidFill>
                <a:ea typeface="Georgia"/>
                <a:cs typeface="Georgia"/>
              </a:rPr>
              <a:t>students?</a:t>
            </a:r>
            <a:endParaRPr lang="en-US" sz="2800" dirty="0">
              <a:solidFill>
                <a:srgbClr val="414042"/>
              </a:solidFill>
              <a:ea typeface="Georgia"/>
              <a:cs typeface="Georgia"/>
            </a:endParaRPr>
          </a:p>
          <a:p>
            <a:pPr marL="268217" lvl="4" indent="-268217">
              <a:spcBef>
                <a:spcPts val="400"/>
              </a:spcBef>
              <a:buClr>
                <a:srgbClr val="414042"/>
              </a:buClr>
              <a:buSzPct val="92000"/>
              <a:buFont typeface="Georgia"/>
              <a:buChar char="»"/>
            </a:pPr>
            <a:endParaRPr lang="en-US" sz="2800" dirty="0" smtClean="0">
              <a:solidFill>
                <a:srgbClr val="414042"/>
              </a:solidFill>
              <a:ea typeface="Georgia"/>
              <a:cs typeface="Georgia"/>
            </a:endParaRPr>
          </a:p>
          <a:p>
            <a:pPr marL="268217" lvl="4" indent="-268217">
              <a:spcBef>
                <a:spcPts val="400"/>
              </a:spcBef>
              <a:buClr>
                <a:srgbClr val="414042"/>
              </a:buClr>
              <a:buSzPct val="92000"/>
              <a:buFont typeface="Georgia"/>
              <a:buChar char="»"/>
            </a:pPr>
            <a:r>
              <a:rPr lang="en-US" sz="2800" dirty="0" smtClean="0">
                <a:solidFill>
                  <a:srgbClr val="414042"/>
                </a:solidFill>
                <a:ea typeface="Georgia"/>
                <a:cs typeface="Georgia"/>
              </a:rPr>
              <a:t>RQ2</a:t>
            </a:r>
            <a:r>
              <a:rPr lang="en-US" sz="2800" dirty="0">
                <a:solidFill>
                  <a:srgbClr val="414042"/>
                </a:solidFill>
                <a:ea typeface="Georgia"/>
                <a:cs typeface="Georgia"/>
              </a:rPr>
              <a:t>: How are international graduate/professional students who completed their undergraduate degree in the United States different from </a:t>
            </a:r>
            <a:r>
              <a:rPr lang="en-US" sz="2800" dirty="0" smtClean="0">
                <a:solidFill>
                  <a:srgbClr val="414042"/>
                </a:solidFill>
                <a:ea typeface="Georgia"/>
                <a:cs typeface="Georgia"/>
              </a:rPr>
              <a:t>those </a:t>
            </a:r>
            <a:r>
              <a:rPr lang="en-US" sz="2800" dirty="0">
                <a:solidFill>
                  <a:srgbClr val="414042"/>
                </a:solidFill>
                <a:ea typeface="Georgia"/>
                <a:cs typeface="Georgia"/>
              </a:rPr>
              <a:t>who did not complete their undergraduate degree in the United States?</a:t>
            </a:r>
          </a:p>
          <a:p>
            <a:pPr lvl="4">
              <a:lnSpc>
                <a:spcPct val="150000"/>
              </a:lnSpc>
            </a:pPr>
            <a:endParaRPr lang="en-US" sz="2667" dirty="0"/>
          </a:p>
        </p:txBody>
      </p:sp>
    </p:spTree>
    <p:extLst>
      <p:ext uri="{BB962C8B-B14F-4D97-AF65-F5344CB8AC3E}">
        <p14:creationId xmlns:p14="http://schemas.microsoft.com/office/powerpoint/2010/main" val="2602369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1211425" y="2192437"/>
            <a:ext cx="6819392" cy="2834697"/>
          </a:xfrm>
        </p:spPr>
        <p:txBody>
          <a:bodyPr/>
          <a:lstStyle/>
          <a:p>
            <a:r>
              <a:rPr lang="en-US" dirty="0" smtClean="0"/>
              <a:t>Role of the library</a:t>
            </a:r>
            <a:endParaRPr lang="en-US" dirty="0"/>
          </a:p>
        </p:txBody>
      </p:sp>
    </p:spTree>
    <p:extLst>
      <p:ext uri="{BB962C8B-B14F-4D97-AF65-F5344CB8AC3E}">
        <p14:creationId xmlns:p14="http://schemas.microsoft.com/office/powerpoint/2010/main" val="2807245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4294967295"/>
          </p:nvPr>
        </p:nvSpPr>
        <p:spPr>
          <a:xfrm>
            <a:off x="1217338" y="250903"/>
            <a:ext cx="9745133" cy="863600"/>
          </a:xfrm>
          <a:prstGeom prst="rect">
            <a:avLst/>
          </a:prstGeom>
        </p:spPr>
        <p:txBody>
          <a:bodyPr/>
          <a:lstStyle/>
          <a:p>
            <a:pPr marL="0"/>
            <a:r>
              <a:rPr lang="en-US" sz="2400" i="1" dirty="0">
                <a:solidFill>
                  <a:schemeClr val="tx1"/>
                </a:solidFill>
              </a:rPr>
              <a:t>How useful is it to you personally that your campus library provides each of the services listed </a:t>
            </a:r>
            <a:r>
              <a:rPr lang="en-US" sz="2400" i="1" dirty="0" smtClean="0">
                <a:solidFill>
                  <a:schemeClr val="tx1"/>
                </a:solidFill>
              </a:rPr>
              <a:t>below?</a:t>
            </a:r>
            <a:endParaRPr lang="en-US" sz="2400" i="1" dirty="0">
              <a:solidFill>
                <a:schemeClr val="tx1"/>
              </a:solidFill>
            </a:endParaRPr>
          </a:p>
        </p:txBody>
      </p:sp>
      <p:sp>
        <p:nvSpPr>
          <p:cNvPr id="8" name="Rectangle 2"/>
          <p:cNvSpPr>
            <a:spLocks noChangeArrowheads="1"/>
          </p:cNvSpPr>
          <p:nvPr/>
        </p:nvSpPr>
        <p:spPr bwMode="auto">
          <a:xfrm>
            <a:off x="1217338" y="803367"/>
            <a:ext cx="9134901" cy="6222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270848" rIns="0" bIns="101568" numCol="1" anchor="ctr" anchorCtr="0" compatLnSpc="1">
            <a:prstTxWarp prst="textNoShape">
              <a:avLst/>
            </a:prstTxWarp>
            <a:spAutoFit/>
          </a:bodyPr>
          <a:lstStyle/>
          <a:p>
            <a:pPr eaLnBrk="0" fontAlgn="base" hangingPunct="0">
              <a:spcBef>
                <a:spcPct val="0"/>
              </a:spcBef>
              <a:spcAft>
                <a:spcPct val="0"/>
              </a:spcAft>
            </a:pPr>
            <a:r>
              <a:rPr lang="en-US" altLang="en-US" sz="1600" i="1" dirty="0" smtClean="0">
                <a:solidFill>
                  <a:srgbClr val="414042"/>
                </a:solidFill>
                <a:ea typeface="MS Gothic" panose="020B0609070205080204" pitchFamily="49" charset="-128"/>
                <a:cs typeface="Times New Roman" panose="02020603050405020304" pitchFamily="18" charset="0"/>
              </a:rPr>
              <a:t>Average (mean) responses, where 1 = not useful at all and 5 = extremely useful.</a:t>
            </a:r>
            <a:endParaRPr lang="en-US" altLang="en-US" sz="1600" dirty="0">
              <a:solidFill>
                <a:srgbClr val="414042"/>
              </a:solidFill>
              <a:ea typeface="MS Gothic" panose="020B0609070205080204" pitchFamily="49" charset="-128"/>
              <a:cs typeface="Times New Roman" panose="02020603050405020304" pitchFamily="18" charset="0"/>
            </a:endParaRPr>
          </a:p>
        </p:txBody>
      </p:sp>
      <p:sp>
        <p:nvSpPr>
          <p:cNvPr id="6" name="TextBox 5"/>
          <p:cNvSpPr txBox="1"/>
          <p:nvPr/>
        </p:nvSpPr>
        <p:spPr>
          <a:xfrm>
            <a:off x="8220678" y="6522310"/>
            <a:ext cx="2135463" cy="276999"/>
          </a:xfrm>
          <a:prstGeom prst="rect">
            <a:avLst/>
          </a:prstGeom>
          <a:noFill/>
        </p:spPr>
        <p:txBody>
          <a:bodyPr wrap="square" lIns="0" rIns="0" rtlCol="0">
            <a:spAutoFit/>
          </a:bodyPr>
          <a:lstStyle/>
          <a:p>
            <a:pPr marL="201168" algn="r">
              <a:spcBef>
                <a:spcPts val="1000"/>
              </a:spcBef>
              <a:buClr>
                <a:schemeClr val="tx1"/>
              </a:buClr>
              <a:buSzPct val="90000"/>
              <a:buFont typeface="Wingdings" pitchFamily="2" charset="2"/>
            </a:pPr>
            <a:r>
              <a:rPr lang="en-US" sz="1200" i="1" dirty="0" smtClean="0"/>
              <a:t>p &lt; .01 all statements.</a:t>
            </a:r>
          </a:p>
        </p:txBody>
      </p:sp>
      <p:graphicFrame>
        <p:nvGraphicFramePr>
          <p:cNvPr id="7" name="Chart 6"/>
          <p:cNvGraphicFramePr>
            <a:graphicFrameLocks/>
          </p:cNvGraphicFramePr>
          <p:nvPr>
            <p:extLst>
              <p:ext uri="{D42A27DB-BD31-4B8C-83A1-F6EECF244321}">
                <p14:modId xmlns:p14="http://schemas.microsoft.com/office/powerpoint/2010/main" val="2694640630"/>
              </p:ext>
            </p:extLst>
          </p:nvPr>
        </p:nvGraphicFramePr>
        <p:xfrm>
          <a:off x="1213434" y="1842702"/>
          <a:ext cx="9138804" cy="4679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4217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4294967295"/>
          </p:nvPr>
        </p:nvSpPr>
        <p:spPr>
          <a:xfrm>
            <a:off x="1217338" y="250903"/>
            <a:ext cx="9745133" cy="863600"/>
          </a:xfrm>
          <a:prstGeom prst="rect">
            <a:avLst/>
          </a:prstGeom>
        </p:spPr>
        <p:txBody>
          <a:bodyPr/>
          <a:lstStyle/>
          <a:p>
            <a:pPr marL="0"/>
            <a:r>
              <a:rPr lang="en-US" sz="2400" i="1" dirty="0">
                <a:solidFill>
                  <a:schemeClr val="tx1"/>
                </a:solidFill>
              </a:rPr>
              <a:t>How useful is it to you personally that your campus librarians or library staff provide each of the services listed below?</a:t>
            </a:r>
          </a:p>
        </p:txBody>
      </p:sp>
      <p:sp>
        <p:nvSpPr>
          <p:cNvPr id="8" name="Rectangle 2"/>
          <p:cNvSpPr>
            <a:spLocks noChangeArrowheads="1"/>
          </p:cNvSpPr>
          <p:nvPr/>
        </p:nvSpPr>
        <p:spPr bwMode="auto">
          <a:xfrm>
            <a:off x="1217338" y="803367"/>
            <a:ext cx="9134901" cy="6222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270848" rIns="0" bIns="101568" numCol="1" anchor="ctr" anchorCtr="0" compatLnSpc="1">
            <a:prstTxWarp prst="textNoShape">
              <a:avLst/>
            </a:prstTxWarp>
            <a:spAutoFit/>
          </a:bodyPr>
          <a:lstStyle/>
          <a:p>
            <a:pPr eaLnBrk="0" fontAlgn="base" hangingPunct="0">
              <a:spcBef>
                <a:spcPct val="0"/>
              </a:spcBef>
              <a:spcAft>
                <a:spcPct val="0"/>
              </a:spcAft>
            </a:pPr>
            <a:r>
              <a:rPr lang="en-US" altLang="en-US" sz="1600" i="1" dirty="0" smtClean="0">
                <a:solidFill>
                  <a:srgbClr val="414042"/>
                </a:solidFill>
                <a:ea typeface="MS Gothic" panose="020B0609070205080204" pitchFamily="49" charset="-128"/>
                <a:cs typeface="Times New Roman" panose="02020603050405020304" pitchFamily="18" charset="0"/>
              </a:rPr>
              <a:t>Average (mean) responses, where 1 = not useful at all and 5 = extremely useful.</a:t>
            </a:r>
            <a:endParaRPr lang="en-US" altLang="en-US" sz="1600" dirty="0">
              <a:solidFill>
                <a:srgbClr val="414042"/>
              </a:solidFill>
              <a:ea typeface="MS Gothic" panose="020B0609070205080204" pitchFamily="49" charset="-128"/>
              <a:cs typeface="Times New Roman" panose="02020603050405020304" pitchFamily="18" charset="0"/>
            </a:endParaRPr>
          </a:p>
        </p:txBody>
      </p:sp>
      <p:sp>
        <p:nvSpPr>
          <p:cNvPr id="7" name="TextBox 6"/>
          <p:cNvSpPr txBox="1"/>
          <p:nvPr/>
        </p:nvSpPr>
        <p:spPr>
          <a:xfrm>
            <a:off x="8220678" y="6531935"/>
            <a:ext cx="2135463" cy="276999"/>
          </a:xfrm>
          <a:prstGeom prst="rect">
            <a:avLst/>
          </a:prstGeom>
          <a:noFill/>
        </p:spPr>
        <p:txBody>
          <a:bodyPr wrap="square" lIns="0" rIns="0" rtlCol="0">
            <a:spAutoFit/>
          </a:bodyPr>
          <a:lstStyle/>
          <a:p>
            <a:pPr marL="201168" algn="r">
              <a:spcBef>
                <a:spcPts val="1000"/>
              </a:spcBef>
              <a:buClr>
                <a:schemeClr val="tx1"/>
              </a:buClr>
              <a:buSzPct val="90000"/>
              <a:buFont typeface="Wingdings" pitchFamily="2" charset="2"/>
            </a:pPr>
            <a:r>
              <a:rPr lang="en-US" sz="1200" i="1" dirty="0" smtClean="0"/>
              <a:t>p &lt; .01 all statements.</a:t>
            </a:r>
          </a:p>
        </p:txBody>
      </p:sp>
      <p:graphicFrame>
        <p:nvGraphicFramePr>
          <p:cNvPr id="6" name="Chart 5"/>
          <p:cNvGraphicFramePr>
            <a:graphicFrameLocks/>
          </p:cNvGraphicFramePr>
          <p:nvPr>
            <p:extLst>
              <p:ext uri="{D42A27DB-BD31-4B8C-83A1-F6EECF244321}">
                <p14:modId xmlns:p14="http://schemas.microsoft.com/office/powerpoint/2010/main" val="4256980400"/>
              </p:ext>
            </p:extLst>
          </p:nvPr>
        </p:nvGraphicFramePr>
        <p:xfrm>
          <a:off x="1213431" y="1847673"/>
          <a:ext cx="9138805" cy="46842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5977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1211425" y="2192437"/>
            <a:ext cx="6819392" cy="2834697"/>
          </a:xfrm>
        </p:spPr>
        <p:txBody>
          <a:bodyPr/>
          <a:lstStyle/>
          <a:p>
            <a:r>
              <a:rPr lang="en-US" dirty="0" smtClean="0"/>
              <a:t>Research practices</a:t>
            </a:r>
            <a:endParaRPr lang="en-US" dirty="0"/>
          </a:p>
        </p:txBody>
      </p:sp>
    </p:spTree>
    <p:extLst>
      <p:ext uri="{BB962C8B-B14F-4D97-AF65-F5344CB8AC3E}">
        <p14:creationId xmlns:p14="http://schemas.microsoft.com/office/powerpoint/2010/main" val="3321344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4294967295"/>
          </p:nvPr>
        </p:nvSpPr>
        <p:spPr>
          <a:xfrm>
            <a:off x="1217338" y="250903"/>
            <a:ext cx="9745133" cy="863600"/>
          </a:xfrm>
          <a:prstGeom prst="rect">
            <a:avLst/>
          </a:prstGeom>
        </p:spPr>
        <p:txBody>
          <a:bodyPr/>
          <a:lstStyle/>
          <a:p>
            <a:pPr marL="0"/>
            <a:r>
              <a:rPr lang="en-US" sz="2400" i="1" dirty="0">
                <a:solidFill>
                  <a:schemeClr val="tx1"/>
                </a:solidFill>
              </a:rPr>
              <a:t>How important or unimportant is it to you to do each of the following before you graduate from this college or university?</a:t>
            </a:r>
          </a:p>
        </p:txBody>
      </p:sp>
      <p:sp>
        <p:nvSpPr>
          <p:cNvPr id="8" name="Rectangle 2"/>
          <p:cNvSpPr>
            <a:spLocks noChangeArrowheads="1"/>
          </p:cNvSpPr>
          <p:nvPr/>
        </p:nvSpPr>
        <p:spPr bwMode="auto">
          <a:xfrm>
            <a:off x="1217338" y="803367"/>
            <a:ext cx="9134901" cy="6222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270848" rIns="0" bIns="101568" numCol="1" anchor="ctr" anchorCtr="0" compatLnSpc="1">
            <a:prstTxWarp prst="textNoShape">
              <a:avLst/>
            </a:prstTxWarp>
            <a:spAutoFit/>
          </a:bodyPr>
          <a:lstStyle/>
          <a:p>
            <a:pPr eaLnBrk="0" fontAlgn="base" hangingPunct="0">
              <a:spcBef>
                <a:spcPct val="0"/>
              </a:spcBef>
              <a:spcAft>
                <a:spcPct val="0"/>
              </a:spcAft>
            </a:pPr>
            <a:r>
              <a:rPr lang="en-US" altLang="en-US" sz="1600" i="1" dirty="0" smtClean="0">
                <a:solidFill>
                  <a:srgbClr val="414042"/>
                </a:solidFill>
                <a:ea typeface="MS Gothic" panose="020B0609070205080204" pitchFamily="49" charset="-128"/>
                <a:cs typeface="Times New Roman" panose="02020603050405020304" pitchFamily="18" charset="0"/>
              </a:rPr>
              <a:t>Average (mean) responses, where 1 = very unimportant and 7 = very important.</a:t>
            </a:r>
            <a:endParaRPr lang="en-US" altLang="en-US" sz="1600" dirty="0">
              <a:solidFill>
                <a:srgbClr val="414042"/>
              </a:solidFill>
              <a:ea typeface="MS Gothic" panose="020B0609070205080204" pitchFamily="49" charset="-128"/>
              <a:cs typeface="Times New Roman" panose="020206030504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3338476072"/>
              </p:ext>
            </p:extLst>
          </p:nvPr>
        </p:nvGraphicFramePr>
        <p:xfrm>
          <a:off x="1217335" y="1842702"/>
          <a:ext cx="9134901" cy="468923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220678" y="6531935"/>
            <a:ext cx="2135463" cy="276999"/>
          </a:xfrm>
          <a:prstGeom prst="rect">
            <a:avLst/>
          </a:prstGeom>
          <a:noFill/>
        </p:spPr>
        <p:txBody>
          <a:bodyPr wrap="square" lIns="0" rIns="0" rtlCol="0">
            <a:spAutoFit/>
          </a:bodyPr>
          <a:lstStyle/>
          <a:p>
            <a:pPr marL="201168" algn="r">
              <a:spcBef>
                <a:spcPts val="1000"/>
              </a:spcBef>
              <a:buClr>
                <a:schemeClr val="tx1"/>
              </a:buClr>
              <a:buSzPct val="90000"/>
              <a:buFont typeface="Wingdings" pitchFamily="2" charset="2"/>
            </a:pPr>
            <a:r>
              <a:rPr lang="en-US" sz="1200" i="1" dirty="0" smtClean="0"/>
              <a:t>p &lt; .01 all statements.</a:t>
            </a:r>
          </a:p>
        </p:txBody>
      </p:sp>
    </p:spTree>
    <p:extLst>
      <p:ext uri="{BB962C8B-B14F-4D97-AF65-F5344CB8AC3E}">
        <p14:creationId xmlns:p14="http://schemas.microsoft.com/office/powerpoint/2010/main" val="1729203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4294967295"/>
          </p:nvPr>
        </p:nvSpPr>
        <p:spPr>
          <a:xfrm>
            <a:off x="1217338" y="250903"/>
            <a:ext cx="9745133" cy="863600"/>
          </a:xfrm>
          <a:prstGeom prst="rect">
            <a:avLst/>
          </a:prstGeom>
        </p:spPr>
        <p:txBody>
          <a:bodyPr/>
          <a:lstStyle/>
          <a:p>
            <a:pPr marL="0"/>
            <a:r>
              <a:rPr lang="en-US" sz="2000" i="1" dirty="0">
                <a:solidFill>
                  <a:schemeClr val="tx1"/>
                </a:solidFill>
              </a:rPr>
              <a:t>Have you ever been directed by a faculty advisor, instructor, or professor to consult with a subject librarian or departmental library liaison at this college or university (i.e. a librarian who specializes in your major, field, or program of study)?</a:t>
            </a:r>
          </a:p>
        </p:txBody>
      </p:sp>
      <p:sp>
        <p:nvSpPr>
          <p:cNvPr id="8" name="Rectangle 2"/>
          <p:cNvSpPr>
            <a:spLocks noChangeArrowheads="1"/>
          </p:cNvSpPr>
          <p:nvPr/>
        </p:nvSpPr>
        <p:spPr bwMode="auto">
          <a:xfrm>
            <a:off x="1217338" y="949671"/>
            <a:ext cx="9134901" cy="6222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270848" rIns="0" bIns="101568" numCol="1" anchor="ctr" anchorCtr="0" compatLnSpc="1">
            <a:prstTxWarp prst="textNoShape">
              <a:avLst/>
            </a:prstTxWarp>
            <a:spAutoFit/>
          </a:bodyPr>
          <a:lstStyle/>
          <a:p>
            <a:pPr eaLnBrk="0" fontAlgn="base" hangingPunct="0">
              <a:spcBef>
                <a:spcPct val="0"/>
              </a:spcBef>
              <a:spcAft>
                <a:spcPct val="0"/>
              </a:spcAft>
            </a:pPr>
            <a:r>
              <a:rPr lang="en-US" altLang="en-US" sz="1600" i="1" dirty="0" smtClean="0">
                <a:solidFill>
                  <a:srgbClr val="414042"/>
                </a:solidFill>
                <a:ea typeface="MS Gothic" panose="020B0609070205080204" pitchFamily="49" charset="-128"/>
                <a:cs typeface="Times New Roman" panose="02020603050405020304" pitchFamily="18" charset="0"/>
              </a:rPr>
              <a:t>Percentage of respondents that indicated yes or no.</a:t>
            </a:r>
            <a:endParaRPr lang="en-US" altLang="en-US" sz="1600" dirty="0">
              <a:solidFill>
                <a:srgbClr val="414042"/>
              </a:solidFill>
              <a:ea typeface="MS Gothic" panose="020B0609070205080204" pitchFamily="49" charset="-128"/>
              <a:cs typeface="Times New Roman" panose="02020603050405020304" pitchFamily="18" charset="0"/>
            </a:endParaRPr>
          </a:p>
        </p:txBody>
      </p:sp>
      <p:graphicFrame>
        <p:nvGraphicFramePr>
          <p:cNvPr id="11" name="Chart 10"/>
          <p:cNvGraphicFramePr>
            <a:graphicFrameLocks/>
          </p:cNvGraphicFramePr>
          <p:nvPr>
            <p:extLst>
              <p:ext uri="{D42A27DB-BD31-4B8C-83A1-F6EECF244321}">
                <p14:modId xmlns:p14="http://schemas.microsoft.com/office/powerpoint/2010/main" val="3922807690"/>
              </p:ext>
            </p:extLst>
          </p:nvPr>
        </p:nvGraphicFramePr>
        <p:xfrm>
          <a:off x="1210508" y="1842699"/>
          <a:ext cx="9128307" cy="468923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220678" y="6531935"/>
            <a:ext cx="2135463" cy="276999"/>
          </a:xfrm>
          <a:prstGeom prst="rect">
            <a:avLst/>
          </a:prstGeom>
          <a:noFill/>
        </p:spPr>
        <p:txBody>
          <a:bodyPr wrap="square" lIns="0" rIns="0" rtlCol="0">
            <a:spAutoFit/>
          </a:bodyPr>
          <a:lstStyle/>
          <a:p>
            <a:pPr marL="201168" algn="r">
              <a:spcBef>
                <a:spcPts val="1000"/>
              </a:spcBef>
              <a:buClr>
                <a:schemeClr val="tx1"/>
              </a:buClr>
              <a:buSzPct val="90000"/>
              <a:buFont typeface="Wingdings" pitchFamily="2" charset="2"/>
            </a:pPr>
            <a:r>
              <a:rPr lang="en-US" sz="1200" i="1" dirty="0" smtClean="0"/>
              <a:t>p &lt; .01.</a:t>
            </a:r>
          </a:p>
        </p:txBody>
      </p:sp>
    </p:spTree>
    <p:extLst>
      <p:ext uri="{BB962C8B-B14F-4D97-AF65-F5344CB8AC3E}">
        <p14:creationId xmlns:p14="http://schemas.microsoft.com/office/powerpoint/2010/main" val="2095163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4294967295"/>
          </p:nvPr>
        </p:nvSpPr>
        <p:spPr>
          <a:xfrm>
            <a:off x="1217338" y="250903"/>
            <a:ext cx="9745133" cy="863600"/>
          </a:xfrm>
          <a:prstGeom prst="rect">
            <a:avLst/>
          </a:prstGeom>
        </p:spPr>
        <p:txBody>
          <a:bodyPr/>
          <a:lstStyle/>
          <a:p>
            <a:pPr marL="0"/>
            <a:r>
              <a:rPr lang="en-US" sz="2200" i="1" dirty="0">
                <a:solidFill>
                  <a:schemeClr val="tx1"/>
                </a:solidFill>
              </a:rPr>
              <a:t>How important or unimportant is it to you to acquire each of the following research skills as a result of your experience at this college or university?</a:t>
            </a:r>
          </a:p>
        </p:txBody>
      </p:sp>
      <p:sp>
        <p:nvSpPr>
          <p:cNvPr id="8" name="Rectangle 2"/>
          <p:cNvSpPr>
            <a:spLocks noChangeArrowheads="1"/>
          </p:cNvSpPr>
          <p:nvPr/>
        </p:nvSpPr>
        <p:spPr bwMode="auto">
          <a:xfrm>
            <a:off x="1217338" y="803367"/>
            <a:ext cx="9134901" cy="6222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270848" rIns="0" bIns="101568" numCol="1" anchor="ctr" anchorCtr="0" compatLnSpc="1">
            <a:prstTxWarp prst="textNoShape">
              <a:avLst/>
            </a:prstTxWarp>
            <a:spAutoFit/>
          </a:bodyPr>
          <a:lstStyle/>
          <a:p>
            <a:pPr eaLnBrk="0" fontAlgn="base" hangingPunct="0">
              <a:spcBef>
                <a:spcPct val="0"/>
              </a:spcBef>
              <a:spcAft>
                <a:spcPct val="0"/>
              </a:spcAft>
            </a:pPr>
            <a:r>
              <a:rPr lang="en-US" altLang="en-US" sz="1600" i="1" dirty="0" smtClean="0">
                <a:solidFill>
                  <a:srgbClr val="414042"/>
                </a:solidFill>
                <a:ea typeface="MS Gothic" panose="020B0609070205080204" pitchFamily="49" charset="-128"/>
                <a:cs typeface="Times New Roman" panose="02020603050405020304" pitchFamily="18" charset="0"/>
              </a:rPr>
              <a:t>Average (mean) responses, where 1 = very unimportant and 7 = very important.</a:t>
            </a:r>
            <a:endParaRPr lang="en-US" altLang="en-US" sz="1600" dirty="0">
              <a:solidFill>
                <a:srgbClr val="414042"/>
              </a:solidFill>
              <a:ea typeface="MS Gothic" panose="020B0609070205080204" pitchFamily="49" charset="-128"/>
              <a:cs typeface="Times New Roman" panose="02020603050405020304" pitchFamily="18" charset="0"/>
            </a:endParaRPr>
          </a:p>
        </p:txBody>
      </p:sp>
      <p:graphicFrame>
        <p:nvGraphicFramePr>
          <p:cNvPr id="10" name="Chart 9"/>
          <p:cNvGraphicFramePr>
            <a:graphicFrameLocks/>
          </p:cNvGraphicFramePr>
          <p:nvPr>
            <p:extLst>
              <p:ext uri="{D42A27DB-BD31-4B8C-83A1-F6EECF244321}">
                <p14:modId xmlns:p14="http://schemas.microsoft.com/office/powerpoint/2010/main" val="352631609"/>
              </p:ext>
            </p:extLst>
          </p:nvPr>
        </p:nvGraphicFramePr>
        <p:xfrm>
          <a:off x="1217334" y="1842701"/>
          <a:ext cx="9134901" cy="468923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220678" y="6531935"/>
            <a:ext cx="2135463" cy="276999"/>
          </a:xfrm>
          <a:prstGeom prst="rect">
            <a:avLst/>
          </a:prstGeom>
          <a:noFill/>
        </p:spPr>
        <p:txBody>
          <a:bodyPr wrap="square" lIns="0" rIns="0" rtlCol="0">
            <a:spAutoFit/>
          </a:bodyPr>
          <a:lstStyle/>
          <a:p>
            <a:pPr marL="201168" algn="r">
              <a:spcBef>
                <a:spcPts val="1000"/>
              </a:spcBef>
              <a:buClr>
                <a:schemeClr val="tx1"/>
              </a:buClr>
              <a:buSzPct val="90000"/>
              <a:buFont typeface="Wingdings" pitchFamily="2" charset="2"/>
            </a:pPr>
            <a:r>
              <a:rPr lang="en-US" sz="1200" i="1" dirty="0" smtClean="0"/>
              <a:t>p &lt; .05 all statements.</a:t>
            </a:r>
          </a:p>
        </p:txBody>
      </p:sp>
    </p:spTree>
    <p:extLst>
      <p:ext uri="{BB962C8B-B14F-4D97-AF65-F5344CB8AC3E}">
        <p14:creationId xmlns:p14="http://schemas.microsoft.com/office/powerpoint/2010/main" val="559129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4294967295"/>
          </p:nvPr>
        </p:nvSpPr>
        <p:spPr>
          <a:xfrm>
            <a:off x="1217338" y="250903"/>
            <a:ext cx="9745133" cy="863600"/>
          </a:xfrm>
          <a:prstGeom prst="rect">
            <a:avLst/>
          </a:prstGeom>
        </p:spPr>
        <p:txBody>
          <a:bodyPr/>
          <a:lstStyle/>
          <a:p>
            <a:pPr marL="0"/>
            <a:r>
              <a:rPr lang="en-US" sz="2400" i="1" dirty="0">
                <a:solidFill>
                  <a:schemeClr val="tx1"/>
                </a:solidFill>
              </a:rPr>
              <a:t>How important or unimportant is it to you that your research reaches each of the following possible audiences?</a:t>
            </a:r>
          </a:p>
        </p:txBody>
      </p:sp>
      <p:sp>
        <p:nvSpPr>
          <p:cNvPr id="8" name="Rectangle 2"/>
          <p:cNvSpPr>
            <a:spLocks noChangeArrowheads="1"/>
          </p:cNvSpPr>
          <p:nvPr/>
        </p:nvSpPr>
        <p:spPr bwMode="auto">
          <a:xfrm>
            <a:off x="1217338" y="803367"/>
            <a:ext cx="9134901" cy="6222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270848" rIns="0" bIns="101568" numCol="1" anchor="ctr" anchorCtr="0" compatLnSpc="1">
            <a:prstTxWarp prst="textNoShape">
              <a:avLst/>
            </a:prstTxWarp>
            <a:spAutoFit/>
          </a:bodyPr>
          <a:lstStyle/>
          <a:p>
            <a:pPr eaLnBrk="0" fontAlgn="base" hangingPunct="0">
              <a:spcBef>
                <a:spcPct val="0"/>
              </a:spcBef>
              <a:spcAft>
                <a:spcPct val="0"/>
              </a:spcAft>
            </a:pPr>
            <a:r>
              <a:rPr lang="en-US" altLang="en-US" sz="1600" i="1" dirty="0" smtClean="0">
                <a:solidFill>
                  <a:srgbClr val="414042"/>
                </a:solidFill>
                <a:ea typeface="MS Gothic" panose="020B0609070205080204" pitchFamily="49" charset="-128"/>
                <a:cs typeface="Times New Roman" panose="02020603050405020304" pitchFamily="18" charset="0"/>
              </a:rPr>
              <a:t>Average (mean) responses, where 1 = very unimportant and 7 = very important.</a:t>
            </a:r>
            <a:endParaRPr lang="en-US" altLang="en-US" sz="1600" dirty="0">
              <a:solidFill>
                <a:srgbClr val="414042"/>
              </a:solidFill>
              <a:ea typeface="MS Gothic" panose="020B0609070205080204" pitchFamily="49" charset="-128"/>
              <a:cs typeface="Times New Roman" panose="02020603050405020304" pitchFamily="18" charset="0"/>
            </a:endParaRPr>
          </a:p>
        </p:txBody>
      </p:sp>
      <p:sp>
        <p:nvSpPr>
          <p:cNvPr id="6" name="TextBox 5"/>
          <p:cNvSpPr txBox="1"/>
          <p:nvPr/>
        </p:nvSpPr>
        <p:spPr>
          <a:xfrm>
            <a:off x="8220678" y="6531935"/>
            <a:ext cx="2135463" cy="276999"/>
          </a:xfrm>
          <a:prstGeom prst="rect">
            <a:avLst/>
          </a:prstGeom>
          <a:noFill/>
        </p:spPr>
        <p:txBody>
          <a:bodyPr wrap="square" lIns="0" rIns="0" rtlCol="0">
            <a:spAutoFit/>
          </a:bodyPr>
          <a:lstStyle/>
          <a:p>
            <a:pPr marL="201168" algn="r">
              <a:spcBef>
                <a:spcPts val="1000"/>
              </a:spcBef>
              <a:buClr>
                <a:schemeClr val="tx1"/>
              </a:buClr>
              <a:buSzPct val="90000"/>
              <a:buFont typeface="Wingdings" pitchFamily="2" charset="2"/>
            </a:pPr>
            <a:r>
              <a:rPr lang="en-US" sz="1200" i="1" dirty="0" smtClean="0"/>
              <a:t>p &lt; .01 all statements.</a:t>
            </a:r>
          </a:p>
        </p:txBody>
      </p:sp>
      <p:graphicFrame>
        <p:nvGraphicFramePr>
          <p:cNvPr id="10" name="Chart 9"/>
          <p:cNvGraphicFramePr>
            <a:graphicFrameLocks/>
          </p:cNvGraphicFramePr>
          <p:nvPr>
            <p:extLst>
              <p:ext uri="{D42A27DB-BD31-4B8C-83A1-F6EECF244321}">
                <p14:modId xmlns:p14="http://schemas.microsoft.com/office/powerpoint/2010/main" val="2486454553"/>
              </p:ext>
            </p:extLst>
          </p:nvPr>
        </p:nvGraphicFramePr>
        <p:xfrm>
          <a:off x="1217334" y="1842701"/>
          <a:ext cx="9134901" cy="46892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6701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1211425" y="2192437"/>
            <a:ext cx="7032030" cy="2834697"/>
          </a:xfrm>
        </p:spPr>
        <p:txBody>
          <a:bodyPr/>
          <a:lstStyle/>
          <a:p>
            <a:r>
              <a:rPr lang="en-US" dirty="0" smtClean="0"/>
              <a:t>Effect of undergraduate collegiate experience</a:t>
            </a:r>
            <a:endParaRPr lang="en-US" dirty="0"/>
          </a:p>
        </p:txBody>
      </p:sp>
    </p:spTree>
    <p:extLst>
      <p:ext uri="{BB962C8B-B14F-4D97-AF65-F5344CB8AC3E}">
        <p14:creationId xmlns:p14="http://schemas.microsoft.com/office/powerpoint/2010/main" val="3334329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Presented at the Library Assessment Conference, 2018</a:t>
            </a:r>
            <a:endParaRPr lang="en-US" dirty="0"/>
          </a:p>
        </p:txBody>
      </p:sp>
      <p:sp>
        <p:nvSpPr>
          <p:cNvPr id="6" name="Text Placeholder 5"/>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2388130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4294967295"/>
          </p:nvPr>
        </p:nvSpPr>
        <p:spPr>
          <a:xfrm>
            <a:off x="1217338" y="250903"/>
            <a:ext cx="9745133" cy="863600"/>
          </a:xfrm>
          <a:prstGeom prst="rect">
            <a:avLst/>
          </a:prstGeom>
        </p:spPr>
        <p:txBody>
          <a:bodyPr/>
          <a:lstStyle/>
          <a:p>
            <a:pPr marL="0"/>
            <a:r>
              <a:rPr lang="en-US" sz="1800" i="1" dirty="0">
                <a:solidFill>
                  <a:schemeClr val="tx1"/>
                </a:solidFill>
              </a:rPr>
              <a:t>Please read the following statements and tell us whether you strongly agree with the statement, agree, somewhat agree, neither agree nor </a:t>
            </a:r>
            <a:r>
              <a:rPr lang="en-US" sz="1800" i="1" dirty="0" smtClean="0">
                <a:solidFill>
                  <a:schemeClr val="tx1"/>
                </a:solidFill>
              </a:rPr>
              <a:t>disagree, somewhat disagree, disagree, or strongly disagree.</a:t>
            </a:r>
            <a:endParaRPr lang="en-US" sz="1800" i="1" dirty="0">
              <a:solidFill>
                <a:schemeClr val="tx1"/>
              </a:solidFill>
            </a:endParaRPr>
          </a:p>
        </p:txBody>
      </p:sp>
      <p:sp>
        <p:nvSpPr>
          <p:cNvPr id="8" name="Rectangle 2"/>
          <p:cNvSpPr>
            <a:spLocks noChangeArrowheads="1"/>
          </p:cNvSpPr>
          <p:nvPr/>
        </p:nvSpPr>
        <p:spPr bwMode="auto">
          <a:xfrm>
            <a:off x="1217338" y="919114"/>
            <a:ext cx="9134901" cy="6222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270848" rIns="0" bIns="101568" numCol="1" anchor="ctr" anchorCtr="0" compatLnSpc="1">
            <a:prstTxWarp prst="textNoShape">
              <a:avLst/>
            </a:prstTxWarp>
            <a:spAutoFit/>
          </a:bodyPr>
          <a:lstStyle/>
          <a:p>
            <a:pPr eaLnBrk="0" fontAlgn="base" hangingPunct="0">
              <a:spcBef>
                <a:spcPct val="0"/>
              </a:spcBef>
              <a:spcAft>
                <a:spcPct val="0"/>
              </a:spcAft>
            </a:pPr>
            <a:r>
              <a:rPr lang="en-US" altLang="en-US" sz="1600" i="1" dirty="0" smtClean="0">
                <a:solidFill>
                  <a:srgbClr val="414042"/>
                </a:solidFill>
                <a:ea typeface="MS Gothic" panose="020B0609070205080204" pitchFamily="49" charset="-128"/>
                <a:cs typeface="Times New Roman" panose="02020603050405020304" pitchFamily="18" charset="0"/>
              </a:rPr>
              <a:t>Average (mean) responses, where 1 = strongly disagree and 7 = strongly agree.</a:t>
            </a:r>
            <a:endParaRPr lang="en-US" altLang="en-US" sz="1600" dirty="0">
              <a:solidFill>
                <a:srgbClr val="414042"/>
              </a:solidFill>
              <a:ea typeface="MS Gothic" panose="020B0609070205080204" pitchFamily="49" charset="-128"/>
              <a:cs typeface="Times New Roman" panose="02020603050405020304" pitchFamily="18" charset="0"/>
            </a:endParaRPr>
          </a:p>
        </p:txBody>
      </p:sp>
      <p:sp>
        <p:nvSpPr>
          <p:cNvPr id="6" name="TextBox 5"/>
          <p:cNvSpPr txBox="1"/>
          <p:nvPr/>
        </p:nvSpPr>
        <p:spPr>
          <a:xfrm>
            <a:off x="5909911" y="6531935"/>
            <a:ext cx="4455856" cy="276999"/>
          </a:xfrm>
          <a:prstGeom prst="rect">
            <a:avLst/>
          </a:prstGeom>
          <a:noFill/>
        </p:spPr>
        <p:txBody>
          <a:bodyPr wrap="square" lIns="0" rIns="0" rtlCol="0">
            <a:spAutoFit/>
          </a:bodyPr>
          <a:lstStyle/>
          <a:p>
            <a:pPr marL="201168" algn="r">
              <a:spcBef>
                <a:spcPts val="1000"/>
              </a:spcBef>
              <a:buClr>
                <a:schemeClr val="tx1"/>
              </a:buClr>
              <a:buSzPct val="90000"/>
              <a:buFont typeface="Wingdings" pitchFamily="2" charset="2"/>
            </a:pPr>
            <a:r>
              <a:rPr lang="en-US" sz="1200" i="1" dirty="0" smtClean="0"/>
              <a:t>Mean differences were not statistically significant.</a:t>
            </a:r>
          </a:p>
        </p:txBody>
      </p:sp>
      <p:graphicFrame>
        <p:nvGraphicFramePr>
          <p:cNvPr id="7" name="Chart 6"/>
          <p:cNvGraphicFramePr>
            <a:graphicFrameLocks/>
          </p:cNvGraphicFramePr>
          <p:nvPr>
            <p:extLst>
              <p:ext uri="{D42A27DB-BD31-4B8C-83A1-F6EECF244321}">
                <p14:modId xmlns:p14="http://schemas.microsoft.com/office/powerpoint/2010/main" val="31992590"/>
              </p:ext>
            </p:extLst>
          </p:nvPr>
        </p:nvGraphicFramePr>
        <p:xfrm>
          <a:off x="1217333" y="1842699"/>
          <a:ext cx="9134901" cy="46892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9026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Reflections</a:t>
            </a:r>
            <a:endParaRPr lang="en-US" dirty="0"/>
          </a:p>
        </p:txBody>
      </p:sp>
      <p:sp>
        <p:nvSpPr>
          <p:cNvPr id="11" name="Text Placeholder 10"/>
          <p:cNvSpPr>
            <a:spLocks noGrp="1"/>
          </p:cNvSpPr>
          <p:nvPr>
            <p:ph type="body" sz="quarter" idx="11"/>
          </p:nvPr>
        </p:nvSpPr>
        <p:spPr>
          <a:xfrm>
            <a:off x="1207008" y="1747309"/>
            <a:ext cx="9314688" cy="3906177"/>
          </a:xfrm>
        </p:spPr>
        <p:txBody>
          <a:bodyPr>
            <a:noAutofit/>
          </a:bodyPr>
          <a:lstStyle/>
          <a:p>
            <a:pPr marL="268217" lvl="4" indent="-268217">
              <a:lnSpc>
                <a:spcPct val="150000"/>
              </a:lnSpc>
              <a:spcBef>
                <a:spcPts val="600"/>
              </a:spcBef>
              <a:spcAft>
                <a:spcPts val="600"/>
              </a:spcAft>
              <a:buClr>
                <a:srgbClr val="414042"/>
              </a:buClr>
              <a:buSzPct val="92000"/>
              <a:buFont typeface="Georgia"/>
              <a:buChar char="»"/>
            </a:pPr>
            <a:r>
              <a:rPr lang="en-US" sz="2800" dirty="0">
                <a:solidFill>
                  <a:srgbClr val="414042"/>
                </a:solidFill>
                <a:ea typeface="Georgia"/>
                <a:cs typeface="Georgia"/>
              </a:rPr>
              <a:t>Librarians </a:t>
            </a:r>
            <a:r>
              <a:rPr lang="en-US" sz="2800" dirty="0" smtClean="0">
                <a:solidFill>
                  <a:srgbClr val="414042"/>
                </a:solidFill>
                <a:ea typeface="Georgia"/>
                <a:cs typeface="Georgia"/>
              </a:rPr>
              <a:t>report observed differences between international and domestic students</a:t>
            </a:r>
          </a:p>
          <a:p>
            <a:pPr marL="268217" lvl="4" indent="-268217">
              <a:lnSpc>
                <a:spcPct val="150000"/>
              </a:lnSpc>
              <a:spcBef>
                <a:spcPts val="600"/>
              </a:spcBef>
              <a:spcAft>
                <a:spcPts val="600"/>
              </a:spcAft>
              <a:buClr>
                <a:srgbClr val="414042"/>
              </a:buClr>
              <a:buSzPct val="92000"/>
              <a:buFont typeface="Georgia"/>
              <a:buChar char="»"/>
            </a:pPr>
            <a:r>
              <a:rPr lang="en-US" sz="2800" dirty="0" smtClean="0">
                <a:solidFill>
                  <a:srgbClr val="414042"/>
                </a:solidFill>
                <a:ea typeface="Georgia"/>
                <a:cs typeface="Georgia"/>
              </a:rPr>
              <a:t>Previous studies have found substantial differences in experiences and perceptions of international graduate students compared to domestic students</a:t>
            </a:r>
          </a:p>
          <a:p>
            <a:pPr marL="268217" lvl="4" indent="-268217">
              <a:lnSpc>
                <a:spcPct val="150000"/>
              </a:lnSpc>
              <a:spcBef>
                <a:spcPts val="600"/>
              </a:spcBef>
              <a:spcAft>
                <a:spcPts val="600"/>
              </a:spcAft>
              <a:buClr>
                <a:srgbClr val="414042"/>
              </a:buClr>
              <a:buSzPct val="92000"/>
              <a:buFont typeface="Georgia"/>
              <a:buChar char="»"/>
            </a:pPr>
            <a:r>
              <a:rPr lang="en-US" sz="2800" dirty="0" smtClean="0">
                <a:solidFill>
                  <a:srgbClr val="414042"/>
                </a:solidFill>
                <a:ea typeface="Georgia"/>
                <a:cs typeface="Georgia"/>
              </a:rPr>
              <a:t>Differences appear to be decreasing</a:t>
            </a:r>
          </a:p>
          <a:p>
            <a:pPr lvl="4">
              <a:lnSpc>
                <a:spcPct val="150000"/>
              </a:lnSpc>
              <a:spcBef>
                <a:spcPts val="600"/>
              </a:spcBef>
              <a:spcAft>
                <a:spcPts val="600"/>
              </a:spcAft>
            </a:pPr>
            <a:endParaRPr lang="en-US" sz="2800" dirty="0"/>
          </a:p>
        </p:txBody>
      </p:sp>
    </p:spTree>
    <p:extLst>
      <p:ext uri="{BB962C8B-B14F-4D97-AF65-F5344CB8AC3E}">
        <p14:creationId xmlns:p14="http://schemas.microsoft.com/office/powerpoint/2010/main" val="1633992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UIUC_main_library_20081010_experiment6.jpg"/>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342452" y="2484302"/>
            <a:ext cx="4535804" cy="3401201"/>
          </a:xfrm>
          <a:prstGeom prst="rect">
            <a:avLst/>
          </a:prstGeom>
          <a:ln w="38100" cap="sq">
            <a:solidFill>
              <a:srgbClr val="546D89"/>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356966" y="5943559"/>
            <a:ext cx="4535803" cy="400110"/>
          </a:xfrm>
          <a:prstGeom prst="rect">
            <a:avLst/>
          </a:prstGeom>
        </p:spPr>
        <p:txBody>
          <a:bodyPr wrap="square">
            <a:spAutoFit/>
          </a:bodyPr>
          <a:lstStyle/>
          <a:p>
            <a:pPr algn="ctr"/>
            <a:r>
              <a:rPr lang="en-US" sz="1000" dirty="0">
                <a:solidFill>
                  <a:prstClr val="black"/>
                </a:solidFill>
                <a:latin typeface="Georgia" panose="02040502050405020303" pitchFamily="18" charset="0"/>
              </a:rPr>
              <a:t>https://</a:t>
            </a:r>
            <a:r>
              <a:rPr lang="en-US" sz="1000" dirty="0" err="1">
                <a:solidFill>
                  <a:prstClr val="black"/>
                </a:solidFill>
                <a:latin typeface="Georgia" panose="02040502050405020303" pitchFamily="18" charset="0"/>
              </a:rPr>
              <a:t>commons.wikimedia.org</a:t>
            </a:r>
            <a:r>
              <a:rPr lang="en-US" sz="1000" dirty="0">
                <a:solidFill>
                  <a:prstClr val="black"/>
                </a:solidFill>
                <a:latin typeface="Georgia" panose="02040502050405020303" pitchFamily="18" charset="0"/>
              </a:rPr>
              <a:t>/wiki/File:UIUC_main_library_20081010_experiment6.jpg#filehistory</a:t>
            </a:r>
          </a:p>
        </p:txBody>
      </p:sp>
      <p:sp>
        <p:nvSpPr>
          <p:cNvPr id="9" name="Shape 79"/>
          <p:cNvSpPr txBox="1">
            <a:spLocks/>
          </p:cNvSpPr>
          <p:nvPr/>
        </p:nvSpPr>
        <p:spPr bwMode="auto">
          <a:xfrm>
            <a:off x="1048510" y="768363"/>
            <a:ext cx="10305289" cy="1515885"/>
          </a:xfrm>
          <a:prstGeom prst="rect">
            <a:avLst/>
          </a:prstGeom>
          <a:noFill/>
          <a:ln w="9525">
            <a:noFill/>
            <a:miter lim="800000"/>
            <a:headEnd/>
            <a:tailEnd/>
          </a:ln>
          <a:effectLst/>
        </p:spPr>
        <p:txBody>
          <a:bodyPr vert="horz" wrap="square" lIns="268200" tIns="0" rIns="0" bIns="0" numCol="1" anchor="t" anchorCtr="0" compatLnSpc="1">
            <a:prstTxWarp prst="textNoShape">
              <a:avLst/>
            </a:prstTxWarp>
            <a:noAutofit/>
          </a:bodyPr>
          <a:lstStyle>
            <a:lvl1pPr algn="l" rtl="0" eaLnBrk="1" fontAlgn="base" hangingPunct="1">
              <a:lnSpc>
                <a:spcPct val="80000"/>
              </a:lnSpc>
              <a:spcBef>
                <a:spcPct val="0"/>
              </a:spcBef>
              <a:spcAft>
                <a:spcPct val="0"/>
              </a:spcAft>
              <a:defRPr sz="5333" b="0" cap="all" baseline="0">
                <a:solidFill>
                  <a:schemeClr val="accent1"/>
                </a:solidFill>
                <a:latin typeface="+mj-lt"/>
                <a:ea typeface="+mj-ea"/>
                <a:cs typeface="+mj-cs"/>
              </a:defRPr>
            </a:lvl1pPr>
            <a:lvl2pPr algn="l" rtl="0" eaLnBrk="1" fontAlgn="base" hangingPunct="1">
              <a:lnSpc>
                <a:spcPct val="85000"/>
              </a:lnSpc>
              <a:spcBef>
                <a:spcPct val="0"/>
              </a:spcBef>
              <a:spcAft>
                <a:spcPct val="0"/>
              </a:spcAft>
              <a:defRPr sz="3733" b="1">
                <a:solidFill>
                  <a:schemeClr val="tx1"/>
                </a:solidFill>
                <a:latin typeface="Arial" charset="0"/>
                <a:cs typeface="Arial" charset="0"/>
              </a:defRPr>
            </a:lvl2pPr>
            <a:lvl3pPr algn="l" rtl="0" eaLnBrk="1" fontAlgn="base" hangingPunct="1">
              <a:lnSpc>
                <a:spcPct val="85000"/>
              </a:lnSpc>
              <a:spcBef>
                <a:spcPct val="0"/>
              </a:spcBef>
              <a:spcAft>
                <a:spcPct val="0"/>
              </a:spcAft>
              <a:defRPr sz="3733" b="1">
                <a:solidFill>
                  <a:schemeClr val="tx1"/>
                </a:solidFill>
                <a:latin typeface="Arial" charset="0"/>
                <a:cs typeface="Arial" charset="0"/>
              </a:defRPr>
            </a:lvl3pPr>
            <a:lvl4pPr algn="l" rtl="0" eaLnBrk="1" fontAlgn="base" hangingPunct="1">
              <a:lnSpc>
                <a:spcPct val="85000"/>
              </a:lnSpc>
              <a:spcBef>
                <a:spcPct val="0"/>
              </a:spcBef>
              <a:spcAft>
                <a:spcPct val="0"/>
              </a:spcAft>
              <a:defRPr sz="3733" b="1">
                <a:solidFill>
                  <a:schemeClr val="tx1"/>
                </a:solidFill>
                <a:latin typeface="Arial" charset="0"/>
                <a:cs typeface="Arial" charset="0"/>
              </a:defRPr>
            </a:lvl4pPr>
            <a:lvl5pPr algn="l" rtl="0" eaLnBrk="1" fontAlgn="base" hangingPunct="1">
              <a:lnSpc>
                <a:spcPct val="85000"/>
              </a:lnSpc>
              <a:spcBef>
                <a:spcPct val="0"/>
              </a:spcBef>
              <a:spcAft>
                <a:spcPct val="0"/>
              </a:spcAft>
              <a:defRPr sz="3733" b="1">
                <a:solidFill>
                  <a:schemeClr val="tx1"/>
                </a:solidFill>
                <a:latin typeface="Arial" charset="0"/>
                <a:cs typeface="Arial" charset="0"/>
              </a:defRPr>
            </a:lvl5pPr>
            <a:lvl6pPr marL="609585" algn="l" rtl="0" eaLnBrk="1" fontAlgn="base" hangingPunct="1">
              <a:lnSpc>
                <a:spcPct val="85000"/>
              </a:lnSpc>
              <a:spcBef>
                <a:spcPct val="0"/>
              </a:spcBef>
              <a:spcAft>
                <a:spcPct val="0"/>
              </a:spcAft>
              <a:defRPr sz="3733" b="1">
                <a:solidFill>
                  <a:schemeClr val="tx1"/>
                </a:solidFill>
                <a:latin typeface="Arial" charset="0"/>
                <a:cs typeface="Arial" charset="0"/>
              </a:defRPr>
            </a:lvl6pPr>
            <a:lvl7pPr marL="1219170" algn="l" rtl="0" eaLnBrk="1" fontAlgn="base" hangingPunct="1">
              <a:lnSpc>
                <a:spcPct val="85000"/>
              </a:lnSpc>
              <a:spcBef>
                <a:spcPct val="0"/>
              </a:spcBef>
              <a:spcAft>
                <a:spcPct val="0"/>
              </a:spcAft>
              <a:defRPr sz="3733" b="1">
                <a:solidFill>
                  <a:schemeClr val="tx1"/>
                </a:solidFill>
                <a:latin typeface="Arial" charset="0"/>
                <a:cs typeface="Arial" charset="0"/>
              </a:defRPr>
            </a:lvl7pPr>
            <a:lvl8pPr marL="1828754" algn="l" rtl="0" eaLnBrk="1" fontAlgn="base" hangingPunct="1">
              <a:lnSpc>
                <a:spcPct val="85000"/>
              </a:lnSpc>
              <a:spcBef>
                <a:spcPct val="0"/>
              </a:spcBef>
              <a:spcAft>
                <a:spcPct val="0"/>
              </a:spcAft>
              <a:defRPr sz="3733" b="1">
                <a:solidFill>
                  <a:schemeClr val="tx1"/>
                </a:solidFill>
                <a:latin typeface="Arial" charset="0"/>
                <a:cs typeface="Arial" charset="0"/>
              </a:defRPr>
            </a:lvl8pPr>
            <a:lvl9pPr marL="2438339" algn="l" rtl="0" eaLnBrk="1" fontAlgn="base" hangingPunct="1">
              <a:lnSpc>
                <a:spcPct val="85000"/>
              </a:lnSpc>
              <a:spcBef>
                <a:spcPct val="0"/>
              </a:spcBef>
              <a:spcAft>
                <a:spcPct val="0"/>
              </a:spcAft>
              <a:defRPr sz="3733" b="1">
                <a:solidFill>
                  <a:schemeClr val="tx1"/>
                </a:solidFill>
                <a:latin typeface="Arial" charset="0"/>
                <a:cs typeface="Arial" charset="0"/>
              </a:defRPr>
            </a:lvl9pPr>
          </a:lstStyle>
          <a:p>
            <a:pPr marL="0" marR="0" lvl="0" indent="0" algn="l" defTabSz="914400" rtl="0" eaLnBrk="1" fontAlgn="base" latinLnBrk="0" hangingPunct="1">
              <a:lnSpc>
                <a:spcPct val="80000"/>
              </a:lnSpc>
              <a:spcBef>
                <a:spcPct val="0"/>
              </a:spcBef>
              <a:spcAft>
                <a:spcPct val="0"/>
              </a:spcAft>
              <a:buClrTx/>
              <a:buSzPct val="25000"/>
              <a:buFontTx/>
              <a:buNone/>
              <a:tabLst/>
              <a:defRPr/>
            </a:pPr>
            <a:r>
              <a:rPr kumimoji="0" lang="en-US" sz="5333" b="1" i="0" u="none" strike="noStrike" kern="0" cap="all" spc="0" normalizeH="0" baseline="0" noProof="0" dirty="0" smtClean="0">
                <a:ln>
                  <a:noFill/>
                </a:ln>
                <a:solidFill>
                  <a:srgbClr val="546D89"/>
                </a:solidFill>
                <a:effectLst/>
                <a:uLnTx/>
                <a:uFillTx/>
                <a:latin typeface="Arial Narrow"/>
                <a:ea typeface="+mj-ea"/>
                <a:cs typeface="+mj-cs"/>
                <a:sym typeface="Arial Narrow"/>
              </a:rPr>
              <a:t>University of Illinois library at </a:t>
            </a:r>
            <a:r>
              <a:rPr kumimoji="0" lang="en-US" sz="5333" b="1" i="0" u="none" strike="noStrike" kern="0" cap="all" spc="0" normalizeH="0" baseline="0" noProof="0" dirty="0" err="1" smtClean="0">
                <a:ln>
                  <a:noFill/>
                </a:ln>
                <a:solidFill>
                  <a:srgbClr val="546D89"/>
                </a:solidFill>
                <a:effectLst/>
                <a:uLnTx/>
                <a:uFillTx/>
                <a:latin typeface="Arial Narrow"/>
                <a:ea typeface="+mj-ea"/>
                <a:cs typeface="+mj-cs"/>
                <a:sym typeface="Arial Narrow"/>
              </a:rPr>
              <a:t>urbana</a:t>
            </a:r>
            <a:r>
              <a:rPr lang="en-US" b="1" kern="0" dirty="0" smtClean="0">
                <a:solidFill>
                  <a:srgbClr val="546D89"/>
                </a:solidFill>
                <a:latin typeface="Arial Narrow"/>
                <a:sym typeface="Arial Narrow"/>
              </a:rPr>
              <a:t>-</a:t>
            </a:r>
            <a:r>
              <a:rPr kumimoji="0" lang="en-US" sz="5333" b="1" i="0" u="none" strike="noStrike" kern="0" cap="all" spc="0" normalizeH="0" baseline="0" noProof="0" dirty="0" err="1" smtClean="0">
                <a:ln>
                  <a:noFill/>
                </a:ln>
                <a:solidFill>
                  <a:srgbClr val="546D89"/>
                </a:solidFill>
                <a:effectLst/>
                <a:uLnTx/>
                <a:uFillTx/>
                <a:latin typeface="Arial Narrow"/>
                <a:ea typeface="+mj-ea"/>
                <a:cs typeface="+mj-cs"/>
                <a:sym typeface="Arial Narrow"/>
              </a:rPr>
              <a:t>champaign</a:t>
            </a:r>
            <a:endParaRPr kumimoji="0" lang="en-US" sz="5333" b="0" i="0" u="none" strike="noStrike" kern="0" cap="all" spc="0" normalizeH="0" baseline="0" noProof="0" dirty="0">
              <a:ln>
                <a:noFill/>
              </a:ln>
              <a:solidFill>
                <a:srgbClr val="546D89"/>
              </a:solidFill>
              <a:effectLst/>
              <a:uLnTx/>
              <a:uFillTx/>
              <a:latin typeface="Arial Narrow"/>
              <a:ea typeface="+mj-ea"/>
              <a:cs typeface="+mj-cs"/>
              <a:sym typeface="Arial Narrow"/>
            </a:endParaRPr>
          </a:p>
        </p:txBody>
      </p:sp>
      <p:sp>
        <p:nvSpPr>
          <p:cNvPr id="12" name="Shape 81"/>
          <p:cNvSpPr txBox="1">
            <a:spLocks/>
          </p:cNvSpPr>
          <p:nvPr/>
        </p:nvSpPr>
        <p:spPr bwMode="auto">
          <a:xfrm>
            <a:off x="6228428" y="2284247"/>
            <a:ext cx="5480642" cy="3513665"/>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268217" algn="l" rtl="0" eaLnBrk="1" fontAlgn="base" hangingPunct="1">
              <a:lnSpc>
                <a:spcPct val="95000"/>
              </a:lnSpc>
              <a:spcBef>
                <a:spcPts val="2000"/>
              </a:spcBef>
              <a:spcAft>
                <a:spcPct val="0"/>
              </a:spcAft>
              <a:buClr>
                <a:schemeClr val="accent1"/>
              </a:buClr>
              <a:buSzPct val="90000"/>
              <a:buFont typeface="Wingdings" pitchFamily="2" charset="2"/>
              <a:defRPr sz="2667">
                <a:solidFill>
                  <a:schemeClr val="accent2"/>
                </a:solidFill>
                <a:latin typeface="+mn-lt"/>
                <a:ea typeface="+mn-ea"/>
                <a:cs typeface="+mn-cs"/>
              </a:defRPr>
            </a:lvl1pPr>
            <a:lvl2pPr marL="266693" indent="-182029" algn="l" rtl="0" eaLnBrk="1" fontAlgn="base" hangingPunct="1">
              <a:lnSpc>
                <a:spcPct val="95000"/>
              </a:lnSpc>
              <a:spcBef>
                <a:spcPts val="667"/>
              </a:spcBef>
              <a:spcAft>
                <a:spcPct val="0"/>
              </a:spcAft>
              <a:buClr>
                <a:schemeClr val="tx1"/>
              </a:buClr>
              <a:buSzPct val="100000"/>
              <a:buFont typeface="Arial"/>
              <a:buChar char="•"/>
              <a:defRPr sz="2133">
                <a:solidFill>
                  <a:schemeClr val="tx1"/>
                </a:solidFill>
                <a:latin typeface="+mn-lt"/>
                <a:cs typeface="+mn-cs"/>
              </a:defRPr>
            </a:lvl2pPr>
            <a:lvl3pPr marL="541853" indent="-311143" algn="l" rtl="0" eaLnBrk="1" fontAlgn="base" hangingPunct="1">
              <a:spcBef>
                <a:spcPts val="1200"/>
              </a:spcBef>
              <a:spcAft>
                <a:spcPts val="0"/>
              </a:spcAft>
              <a:buClr>
                <a:schemeClr val="tx1"/>
              </a:buClr>
              <a:buSzPct val="100000"/>
              <a:buFont typeface="+mj-lt"/>
              <a:buAutoNum type="arabicPeriod"/>
              <a:defRPr sz="2133">
                <a:solidFill>
                  <a:schemeClr val="tx1"/>
                </a:solidFill>
                <a:latin typeface="+mn-lt"/>
                <a:cs typeface="+mn-cs"/>
              </a:defRPr>
            </a:lvl3pPr>
            <a:lvl4pPr marL="266693" indent="-182029" algn="l" rtl="0" eaLnBrk="1" fontAlgn="base" hangingPunct="1">
              <a:spcBef>
                <a:spcPts val="1200"/>
              </a:spcBef>
              <a:spcAft>
                <a:spcPts val="0"/>
              </a:spcAft>
              <a:buClr>
                <a:srgbClr val="000000"/>
              </a:buClr>
              <a:buSzPct val="90000"/>
              <a:buFont typeface="Arial"/>
              <a:buChar char="•"/>
              <a:defRPr sz="2133" baseline="0">
                <a:solidFill>
                  <a:schemeClr val="tx1"/>
                </a:solidFill>
                <a:latin typeface="+mn-lt"/>
                <a:cs typeface="+mn-cs"/>
              </a:defRPr>
            </a:lvl4pPr>
            <a:lvl5pPr marL="266693" indent="-182029" algn="l" rtl="0" eaLnBrk="1" fontAlgn="base" hangingPunct="1">
              <a:spcBef>
                <a:spcPts val="1200"/>
              </a:spcBef>
              <a:spcAft>
                <a:spcPts val="0"/>
              </a:spcAft>
              <a:buClr>
                <a:srgbClr val="000000"/>
              </a:buClr>
              <a:buFont typeface="Arial"/>
              <a:buChar char="•"/>
              <a:defRPr sz="2133">
                <a:solidFill>
                  <a:schemeClr val="tx1"/>
                </a:solidFill>
                <a:latin typeface="+mn-lt"/>
                <a:cs typeface="+mn-cs"/>
              </a:defRPr>
            </a:lvl5pPr>
            <a:lvl6pPr marL="1612860" indent="-213779" algn="l" rtl="0" eaLnBrk="1" fontAlgn="base" hangingPunct="1">
              <a:spcBef>
                <a:spcPct val="10000"/>
              </a:spcBef>
              <a:spcAft>
                <a:spcPct val="0"/>
              </a:spcAft>
              <a:buClr>
                <a:schemeClr val="accent1"/>
              </a:buClr>
              <a:buFont typeface="Arial" charset="0"/>
              <a:buChar char="­"/>
              <a:defRPr baseline="0">
                <a:solidFill>
                  <a:schemeClr val="tx1"/>
                </a:solidFill>
                <a:latin typeface="+mn-lt"/>
                <a:cs typeface="+mn-cs"/>
              </a:defRPr>
            </a:lvl6pPr>
            <a:lvl7pPr marL="2222444" indent="-21377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832029" indent="-21377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3441614" indent="-21377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68217" marR="0" lvl="0" indent="-14224" algn="l" defTabSz="914400" rtl="0" eaLnBrk="1" fontAlgn="base" latinLnBrk="0" hangingPunct="1">
              <a:lnSpc>
                <a:spcPct val="95000"/>
              </a:lnSpc>
              <a:spcBef>
                <a:spcPts val="0"/>
              </a:spcBef>
              <a:spcAft>
                <a:spcPts val="0"/>
              </a:spcAft>
              <a:buClr>
                <a:srgbClr val="546D89"/>
              </a:buClr>
              <a:buSzPct val="25000"/>
              <a:buFont typeface="Wingdings" pitchFamily="2" charset="2"/>
              <a:buNone/>
              <a:tabLst/>
              <a:defRPr/>
            </a:pPr>
            <a:r>
              <a:rPr kumimoji="0" lang="en-US" sz="2267" b="0" u="none" strike="noStrike" kern="0" cap="none" spc="0" normalizeH="0" baseline="0" noProof="0" dirty="0" smtClean="0">
                <a:ln>
                  <a:noFill/>
                </a:ln>
                <a:solidFill>
                  <a:srgbClr val="E94F3C"/>
                </a:solidFill>
                <a:effectLst/>
                <a:uLnTx/>
                <a:uFillTx/>
                <a:latin typeface="Georgia"/>
                <a:ea typeface="Georgia"/>
                <a:cs typeface="Georgia"/>
                <a:sym typeface="Georgia"/>
              </a:rPr>
              <a:t>Long Tradition of User Surveys</a:t>
            </a:r>
          </a:p>
          <a:p>
            <a:pPr marL="268217" lvl="4" indent="-268217">
              <a:spcBef>
                <a:spcPts val="400"/>
              </a:spcBef>
              <a:buClr>
                <a:srgbClr val="414042"/>
              </a:buClr>
              <a:buSzPct val="92000"/>
              <a:buFont typeface="Georgia"/>
              <a:buChar char="»"/>
            </a:pPr>
            <a:r>
              <a:rPr lang="en-US" sz="2000" kern="0" dirty="0">
                <a:solidFill>
                  <a:srgbClr val="414042"/>
                </a:solidFill>
                <a:latin typeface="Georgia"/>
                <a:ea typeface="Georgia"/>
                <a:cs typeface="Georgia"/>
                <a:sym typeface="Georgia"/>
              </a:rPr>
              <a:t>Local Survey, 1998</a:t>
            </a:r>
          </a:p>
          <a:p>
            <a:pPr marL="268217" lvl="4" indent="-268217">
              <a:spcBef>
                <a:spcPts val="400"/>
              </a:spcBef>
              <a:buClr>
                <a:srgbClr val="414042"/>
              </a:buClr>
              <a:buSzPct val="92000"/>
              <a:buFont typeface="Georgia"/>
              <a:buChar char="»"/>
            </a:pPr>
            <a:r>
              <a:rPr lang="en-US" sz="2000" kern="0" dirty="0">
                <a:solidFill>
                  <a:srgbClr val="414042"/>
                </a:solidFill>
                <a:latin typeface="Georgia"/>
                <a:ea typeface="Georgia"/>
                <a:cs typeface="Georgia"/>
                <a:sym typeface="Georgia"/>
              </a:rPr>
              <a:t>Local Survey, 1999</a:t>
            </a:r>
          </a:p>
          <a:p>
            <a:pPr marL="268217" lvl="4" indent="-268217">
              <a:spcBef>
                <a:spcPts val="400"/>
              </a:spcBef>
              <a:buClr>
                <a:srgbClr val="414042"/>
              </a:buClr>
              <a:buSzPct val="92000"/>
              <a:buFont typeface="Georgia"/>
              <a:buChar char="»"/>
            </a:pPr>
            <a:r>
              <a:rPr lang="en-US" sz="2000" kern="0" dirty="0" err="1">
                <a:solidFill>
                  <a:srgbClr val="414042"/>
                </a:solidFill>
                <a:latin typeface="Georgia"/>
                <a:ea typeface="Georgia"/>
                <a:cs typeface="Georgia"/>
                <a:sym typeface="Georgia"/>
              </a:rPr>
              <a:t>LibQUAL</a:t>
            </a:r>
            <a:r>
              <a:rPr lang="en-US" sz="2000" kern="0" dirty="0">
                <a:solidFill>
                  <a:srgbClr val="414042"/>
                </a:solidFill>
                <a:latin typeface="Georgia"/>
                <a:ea typeface="Georgia"/>
                <a:cs typeface="Georgia"/>
                <a:sym typeface="Georgia"/>
              </a:rPr>
              <a:t>, 2000</a:t>
            </a:r>
          </a:p>
          <a:p>
            <a:pPr marL="268217" lvl="4" indent="-268217">
              <a:spcBef>
                <a:spcPts val="400"/>
              </a:spcBef>
              <a:buClr>
                <a:srgbClr val="414042"/>
              </a:buClr>
              <a:buSzPct val="92000"/>
              <a:buFont typeface="Georgia"/>
              <a:buChar char="»"/>
            </a:pPr>
            <a:r>
              <a:rPr lang="en-US" sz="2000" kern="0" dirty="0" err="1">
                <a:solidFill>
                  <a:srgbClr val="414042"/>
                </a:solidFill>
                <a:latin typeface="Georgia"/>
                <a:ea typeface="Georgia"/>
                <a:cs typeface="Georgia"/>
                <a:sym typeface="Georgia"/>
              </a:rPr>
              <a:t>LibQUAL</a:t>
            </a:r>
            <a:r>
              <a:rPr lang="en-US" sz="2000" kern="0" dirty="0">
                <a:solidFill>
                  <a:srgbClr val="414042"/>
                </a:solidFill>
                <a:latin typeface="Georgia"/>
                <a:ea typeface="Georgia"/>
                <a:cs typeface="Georgia"/>
                <a:sym typeface="Georgia"/>
              </a:rPr>
              <a:t>, 2001</a:t>
            </a:r>
          </a:p>
          <a:p>
            <a:pPr marL="268217" lvl="4" indent="-268217">
              <a:spcBef>
                <a:spcPts val="400"/>
              </a:spcBef>
              <a:buClr>
                <a:srgbClr val="414042"/>
              </a:buClr>
              <a:buSzPct val="92000"/>
              <a:buFont typeface="Georgia"/>
              <a:buChar char="»"/>
            </a:pPr>
            <a:r>
              <a:rPr lang="en-US" sz="2000" kern="0" dirty="0">
                <a:solidFill>
                  <a:srgbClr val="414042"/>
                </a:solidFill>
                <a:latin typeface="Georgia"/>
                <a:ea typeface="Georgia"/>
                <a:cs typeface="Georgia"/>
                <a:sym typeface="Georgia"/>
              </a:rPr>
              <a:t>Graduate/Professional Survey, 2004</a:t>
            </a:r>
          </a:p>
          <a:p>
            <a:pPr marL="268217" lvl="4" indent="-268217">
              <a:spcBef>
                <a:spcPts val="400"/>
              </a:spcBef>
              <a:buClr>
                <a:srgbClr val="414042"/>
              </a:buClr>
              <a:buSzPct val="92000"/>
              <a:buFont typeface="Georgia"/>
              <a:buChar char="»"/>
            </a:pPr>
            <a:r>
              <a:rPr lang="en-US" sz="2000" kern="0" dirty="0">
                <a:solidFill>
                  <a:srgbClr val="414042"/>
                </a:solidFill>
                <a:latin typeface="Georgia"/>
                <a:ea typeface="Georgia"/>
                <a:cs typeface="Georgia"/>
                <a:sym typeface="Georgia"/>
              </a:rPr>
              <a:t>Undergraduate Survey, 2005</a:t>
            </a:r>
          </a:p>
          <a:p>
            <a:pPr marL="268217" lvl="4" indent="-268217">
              <a:spcBef>
                <a:spcPts val="400"/>
              </a:spcBef>
              <a:buClr>
                <a:srgbClr val="414042"/>
              </a:buClr>
              <a:buSzPct val="92000"/>
              <a:buFont typeface="Georgia"/>
              <a:buChar char="»"/>
            </a:pPr>
            <a:r>
              <a:rPr lang="en-US" sz="2000" kern="0" dirty="0">
                <a:solidFill>
                  <a:srgbClr val="414042"/>
                </a:solidFill>
                <a:latin typeface="Georgia"/>
                <a:ea typeface="Georgia"/>
                <a:cs typeface="Georgia"/>
                <a:sym typeface="Georgia"/>
              </a:rPr>
              <a:t>Faculty/Staff Survey, 2006</a:t>
            </a:r>
          </a:p>
          <a:p>
            <a:pPr marL="268217" lvl="4" indent="-268217">
              <a:spcBef>
                <a:spcPts val="400"/>
              </a:spcBef>
              <a:buClr>
                <a:srgbClr val="414042"/>
              </a:buClr>
              <a:buSzPct val="92000"/>
              <a:buFont typeface="Georgia"/>
              <a:buChar char="»"/>
            </a:pPr>
            <a:r>
              <a:rPr lang="en-US" sz="2000" kern="0" dirty="0" err="1">
                <a:solidFill>
                  <a:srgbClr val="414042"/>
                </a:solidFill>
                <a:latin typeface="Georgia"/>
                <a:ea typeface="Georgia"/>
                <a:cs typeface="Georgia"/>
                <a:sym typeface="Georgia"/>
              </a:rPr>
              <a:t>LibQUAL</a:t>
            </a:r>
            <a:r>
              <a:rPr lang="en-US" sz="2000" kern="0" dirty="0">
                <a:solidFill>
                  <a:srgbClr val="414042"/>
                </a:solidFill>
                <a:latin typeface="Georgia"/>
                <a:ea typeface="Georgia"/>
                <a:cs typeface="Georgia"/>
                <a:sym typeface="Georgia"/>
              </a:rPr>
              <a:t>, 2008</a:t>
            </a:r>
          </a:p>
          <a:p>
            <a:pPr marL="268217" lvl="4" indent="-268217">
              <a:spcBef>
                <a:spcPts val="400"/>
              </a:spcBef>
              <a:buClr>
                <a:srgbClr val="414042"/>
              </a:buClr>
              <a:buSzPct val="92000"/>
              <a:buFont typeface="Georgia"/>
              <a:buChar char="»"/>
            </a:pPr>
            <a:r>
              <a:rPr lang="en-US" sz="2000" kern="0" dirty="0" err="1">
                <a:solidFill>
                  <a:srgbClr val="414042"/>
                </a:solidFill>
                <a:latin typeface="Georgia"/>
                <a:ea typeface="Georgia"/>
                <a:cs typeface="Georgia"/>
                <a:sym typeface="Georgia"/>
              </a:rPr>
              <a:t>Ithaka</a:t>
            </a:r>
            <a:r>
              <a:rPr lang="en-US" sz="2000" kern="0" dirty="0">
                <a:solidFill>
                  <a:srgbClr val="414042"/>
                </a:solidFill>
                <a:latin typeface="Georgia"/>
                <a:ea typeface="Georgia"/>
                <a:cs typeface="Georgia"/>
                <a:sym typeface="Georgia"/>
              </a:rPr>
              <a:t> </a:t>
            </a:r>
            <a:r>
              <a:rPr lang="en-US" sz="2000" kern="0" dirty="0" smtClean="0">
                <a:solidFill>
                  <a:srgbClr val="414042"/>
                </a:solidFill>
                <a:latin typeface="Georgia"/>
                <a:ea typeface="Georgia"/>
                <a:cs typeface="Georgia"/>
                <a:sym typeface="Georgia"/>
              </a:rPr>
              <a:t>S+R Faculty </a:t>
            </a:r>
            <a:r>
              <a:rPr lang="en-US" sz="2000" kern="0" dirty="0">
                <a:solidFill>
                  <a:srgbClr val="414042"/>
                </a:solidFill>
                <a:latin typeface="Georgia"/>
                <a:ea typeface="Georgia"/>
                <a:cs typeface="Georgia"/>
                <a:sym typeface="Georgia"/>
              </a:rPr>
              <a:t>Survey, 2013</a:t>
            </a:r>
          </a:p>
          <a:p>
            <a:pPr marL="268217" lvl="4" indent="-268217">
              <a:spcBef>
                <a:spcPts val="400"/>
              </a:spcBef>
              <a:buClr>
                <a:srgbClr val="414042"/>
              </a:buClr>
              <a:buSzPct val="92000"/>
              <a:buFont typeface="Georgia"/>
              <a:buChar char="»"/>
            </a:pPr>
            <a:r>
              <a:rPr lang="en-US" sz="2000" kern="0" dirty="0" err="1">
                <a:solidFill>
                  <a:srgbClr val="414042"/>
                </a:solidFill>
                <a:latin typeface="Georgia"/>
                <a:ea typeface="Georgia"/>
                <a:cs typeface="Georgia"/>
                <a:sym typeface="Georgia"/>
              </a:rPr>
              <a:t>LibQUAL</a:t>
            </a:r>
            <a:r>
              <a:rPr lang="en-US" sz="2000" kern="0" dirty="0">
                <a:solidFill>
                  <a:srgbClr val="414042"/>
                </a:solidFill>
                <a:latin typeface="Georgia"/>
                <a:ea typeface="Georgia"/>
                <a:cs typeface="Georgia"/>
                <a:sym typeface="Georgia"/>
              </a:rPr>
              <a:t> Lite (Undergraduate Focus), 2014</a:t>
            </a:r>
          </a:p>
          <a:p>
            <a:pPr marL="0" marR="0" lvl="4" indent="0" algn="l" defTabSz="914400" rtl="0" eaLnBrk="1" fontAlgn="base" latinLnBrk="0" hangingPunct="1">
              <a:lnSpc>
                <a:spcPct val="100000"/>
              </a:lnSpc>
              <a:spcBef>
                <a:spcPts val="800"/>
              </a:spcBef>
              <a:spcAft>
                <a:spcPts val="0"/>
              </a:spcAft>
              <a:buClr>
                <a:srgbClr val="414042"/>
              </a:buClr>
              <a:buSzPct val="25000"/>
              <a:buFont typeface="Arial"/>
              <a:buNone/>
              <a:tabLst/>
              <a:defRPr/>
            </a:pPr>
            <a:endParaRPr kumimoji="0" lang="en-US" sz="2000" b="0" i="0" u="none" strike="noStrike" kern="0" cap="none" spc="0" normalizeH="0" baseline="0" noProof="0" dirty="0">
              <a:ln>
                <a:noFill/>
              </a:ln>
              <a:solidFill>
                <a:srgbClr val="414042"/>
              </a:solidFill>
              <a:effectLst/>
              <a:uLnTx/>
              <a:uFillTx/>
              <a:latin typeface="Georgia"/>
              <a:ea typeface="Georgia"/>
              <a:cs typeface="Georgia"/>
              <a:sym typeface="Georgia"/>
            </a:endParaRPr>
          </a:p>
        </p:txBody>
      </p:sp>
    </p:spTree>
    <p:extLst>
      <p:ext uri="{BB962C8B-B14F-4D97-AF65-F5344CB8AC3E}">
        <p14:creationId xmlns:p14="http://schemas.microsoft.com/office/powerpoint/2010/main" val="3722281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Graduate/professional students</a:t>
            </a:r>
            <a:br>
              <a:rPr lang="en-US" b="1" smtClean="0"/>
            </a:br>
            <a:r>
              <a:rPr lang="en-US" smtClean="0"/>
              <a:t>2016 focus</a:t>
            </a:r>
            <a:endParaRPr lang="en-US" dirty="0"/>
          </a:p>
        </p:txBody>
      </p:sp>
      <p:sp>
        <p:nvSpPr>
          <p:cNvPr id="11" name="Text Placeholder 10"/>
          <p:cNvSpPr>
            <a:spLocks noGrp="1"/>
          </p:cNvSpPr>
          <p:nvPr>
            <p:ph type="body" sz="quarter" idx="11"/>
          </p:nvPr>
        </p:nvSpPr>
        <p:spPr>
          <a:xfrm>
            <a:off x="1207008" y="2322417"/>
            <a:ext cx="10549563" cy="3906177"/>
          </a:xfrm>
        </p:spPr>
        <p:txBody>
          <a:bodyPr/>
          <a:lstStyle/>
          <a:p>
            <a:pPr marL="268217" lvl="4" indent="-268217">
              <a:lnSpc>
                <a:spcPct val="150000"/>
              </a:lnSpc>
              <a:spcBef>
                <a:spcPts val="600"/>
              </a:spcBef>
              <a:buClr>
                <a:srgbClr val="414042"/>
              </a:buClr>
              <a:buSzPct val="92000"/>
              <a:buFont typeface="Georgia"/>
              <a:buChar char="»"/>
            </a:pPr>
            <a:r>
              <a:rPr lang="en-US" sz="2400" dirty="0" smtClean="0">
                <a:solidFill>
                  <a:srgbClr val="414042"/>
                </a:solidFill>
                <a:latin typeface="Georgia"/>
                <a:ea typeface="Georgia"/>
                <a:cs typeface="Georgia"/>
              </a:rPr>
              <a:t>Large number and great variety of graduate/professional programs</a:t>
            </a:r>
          </a:p>
          <a:p>
            <a:pPr marL="268217" lvl="4" indent="-268217">
              <a:lnSpc>
                <a:spcPct val="150000"/>
              </a:lnSpc>
              <a:spcBef>
                <a:spcPts val="600"/>
              </a:spcBef>
              <a:buClr>
                <a:srgbClr val="414042"/>
              </a:buClr>
              <a:buSzPct val="92000"/>
              <a:buFont typeface="Georgia"/>
              <a:buChar char="»"/>
            </a:pPr>
            <a:r>
              <a:rPr lang="en-US" sz="2400" dirty="0" smtClean="0">
                <a:solidFill>
                  <a:srgbClr val="414042"/>
                </a:solidFill>
                <a:latin typeface="Georgia"/>
                <a:ea typeface="Georgia"/>
                <a:cs typeface="Georgia"/>
              </a:rPr>
              <a:t>Cycle: Faculty (2013), Undergraduate (2014), Graduate/Professional (2016)</a:t>
            </a:r>
          </a:p>
          <a:p>
            <a:pPr marL="268217" lvl="4" indent="-268217">
              <a:lnSpc>
                <a:spcPct val="150000"/>
              </a:lnSpc>
              <a:spcBef>
                <a:spcPts val="600"/>
              </a:spcBef>
              <a:buClr>
                <a:srgbClr val="414042"/>
              </a:buClr>
              <a:buSzPct val="92000"/>
              <a:buFont typeface="Georgia"/>
              <a:buChar char="»"/>
            </a:pPr>
            <a:r>
              <a:rPr lang="en-US" sz="2400" dirty="0" smtClean="0">
                <a:solidFill>
                  <a:srgbClr val="414042"/>
                </a:solidFill>
                <a:latin typeface="Georgia"/>
                <a:ea typeface="Georgia"/>
                <a:cs typeface="Georgia"/>
              </a:rPr>
              <a:t>Previous graduate student focused survey was 2004</a:t>
            </a:r>
          </a:p>
          <a:p>
            <a:pPr marL="268217" lvl="4" indent="-268217">
              <a:lnSpc>
                <a:spcPct val="150000"/>
              </a:lnSpc>
              <a:spcBef>
                <a:spcPts val="600"/>
              </a:spcBef>
              <a:buClr>
                <a:srgbClr val="414042"/>
              </a:buClr>
              <a:buSzPct val="92000"/>
              <a:buFont typeface="Georgia"/>
              <a:buChar char="»"/>
            </a:pPr>
            <a:r>
              <a:rPr lang="en-US" sz="2400" dirty="0" smtClean="0">
                <a:solidFill>
                  <a:srgbClr val="414042"/>
                </a:solidFill>
                <a:latin typeface="Georgia"/>
                <a:ea typeface="Georgia"/>
                <a:cs typeface="Georgia"/>
              </a:rPr>
              <a:t>Graduate/professional user survey in 2004 was transformative for strategy</a:t>
            </a:r>
          </a:p>
          <a:p>
            <a:pPr marL="268217" lvl="4" indent="-268217">
              <a:lnSpc>
                <a:spcPct val="150000"/>
              </a:lnSpc>
              <a:spcBef>
                <a:spcPts val="600"/>
              </a:spcBef>
              <a:buClr>
                <a:srgbClr val="414042"/>
              </a:buClr>
              <a:buSzPct val="92000"/>
              <a:buFont typeface="Georgia"/>
              <a:buChar char="»"/>
            </a:pPr>
            <a:r>
              <a:rPr lang="en-US" sz="2400" dirty="0" smtClean="0">
                <a:solidFill>
                  <a:srgbClr val="414042"/>
                </a:solidFill>
                <a:latin typeface="Georgia"/>
                <a:ea typeface="Georgia"/>
                <a:cs typeface="Georgia"/>
              </a:rPr>
              <a:t>Strategic areas of focus in 2016: STEM and international</a:t>
            </a:r>
          </a:p>
          <a:p>
            <a:pPr lvl="4">
              <a:lnSpc>
                <a:spcPct val="150000"/>
              </a:lnSpc>
              <a:spcBef>
                <a:spcPts val="600"/>
              </a:spcBef>
            </a:pPr>
            <a:endParaRPr lang="en-US" sz="2400" dirty="0"/>
          </a:p>
        </p:txBody>
      </p:sp>
    </p:spTree>
    <p:extLst>
      <p:ext uri="{BB962C8B-B14F-4D97-AF65-F5344CB8AC3E}">
        <p14:creationId xmlns:p14="http://schemas.microsoft.com/office/powerpoint/2010/main" val="650034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international?</a:t>
            </a:r>
            <a:endParaRPr lang="en-US" dirty="0"/>
          </a:p>
        </p:txBody>
      </p:sp>
      <p:sp>
        <p:nvSpPr>
          <p:cNvPr id="11" name="Text Placeholder 10"/>
          <p:cNvSpPr>
            <a:spLocks noGrp="1"/>
          </p:cNvSpPr>
          <p:nvPr>
            <p:ph type="body" sz="quarter" idx="11"/>
          </p:nvPr>
        </p:nvSpPr>
        <p:spPr>
          <a:xfrm>
            <a:off x="1207008" y="1747309"/>
            <a:ext cx="5295392" cy="3906177"/>
          </a:xfrm>
        </p:spPr>
        <p:txBody>
          <a:bodyPr/>
          <a:lstStyle/>
          <a:p>
            <a:pPr marL="0" lvl="4" indent="0">
              <a:spcBef>
                <a:spcPts val="0"/>
              </a:spcBef>
              <a:buClr>
                <a:srgbClr val="414042"/>
              </a:buClr>
              <a:buSzPct val="92000"/>
              <a:buNone/>
            </a:pPr>
            <a:r>
              <a:rPr lang="en-US" sz="2400" dirty="0" smtClean="0">
                <a:solidFill>
                  <a:srgbClr val="414042"/>
                </a:solidFill>
                <a:ea typeface="Georgia"/>
                <a:cs typeface="Georgia"/>
              </a:rPr>
              <a:t>Spring 2015:</a:t>
            </a:r>
          </a:p>
          <a:p>
            <a:pPr marL="0" lvl="4" indent="0">
              <a:spcBef>
                <a:spcPts val="0"/>
              </a:spcBef>
              <a:buClr>
                <a:srgbClr val="414042"/>
              </a:buClr>
              <a:buSzPct val="92000"/>
              <a:buNone/>
            </a:pPr>
            <a:endParaRPr lang="en-US" sz="2400" dirty="0">
              <a:solidFill>
                <a:srgbClr val="414042"/>
              </a:solidFill>
              <a:ea typeface="Georgia"/>
              <a:cs typeface="Georgia"/>
            </a:endParaRPr>
          </a:p>
          <a:p>
            <a:pPr marL="0" lvl="4" indent="0">
              <a:lnSpc>
                <a:spcPct val="150000"/>
              </a:lnSpc>
              <a:spcBef>
                <a:spcPts val="600"/>
              </a:spcBef>
              <a:buClr>
                <a:srgbClr val="414042"/>
              </a:buClr>
              <a:buSzPct val="92000"/>
              <a:buNone/>
            </a:pPr>
            <a:r>
              <a:rPr lang="en-US" sz="2400" dirty="0">
                <a:solidFill>
                  <a:srgbClr val="414042"/>
                </a:solidFill>
                <a:latin typeface="Georgia"/>
                <a:ea typeface="Georgia"/>
                <a:cs typeface="Georgia"/>
              </a:rPr>
              <a:t>4,246 of the 9,554 (44%) Graduate/Professional </a:t>
            </a:r>
            <a:r>
              <a:rPr lang="en-US" sz="2400" dirty="0" smtClean="0">
                <a:solidFill>
                  <a:srgbClr val="414042"/>
                </a:solidFill>
                <a:latin typeface="Georgia"/>
                <a:ea typeface="Georgia"/>
                <a:cs typeface="Georgia"/>
              </a:rPr>
              <a:t>students </a:t>
            </a:r>
            <a:r>
              <a:rPr lang="en-US" sz="2400" dirty="0">
                <a:solidFill>
                  <a:srgbClr val="414042"/>
                </a:solidFill>
                <a:latin typeface="Georgia"/>
                <a:ea typeface="Georgia"/>
                <a:cs typeface="Georgia"/>
              </a:rPr>
              <a:t>at </a:t>
            </a:r>
            <a:r>
              <a:rPr lang="en-US" sz="2400" dirty="0" smtClean="0">
                <a:solidFill>
                  <a:srgbClr val="414042"/>
                </a:solidFill>
                <a:latin typeface="Georgia"/>
                <a:ea typeface="Georgia"/>
                <a:cs typeface="Georgia"/>
              </a:rPr>
              <a:t>UIUC </a:t>
            </a:r>
            <a:r>
              <a:rPr lang="en-US" sz="2400" dirty="0">
                <a:solidFill>
                  <a:srgbClr val="414042"/>
                </a:solidFill>
                <a:latin typeface="Georgia"/>
                <a:ea typeface="Georgia"/>
                <a:cs typeface="Georgia"/>
              </a:rPr>
              <a:t>are </a:t>
            </a:r>
            <a:r>
              <a:rPr lang="en-US" sz="2400" dirty="0" smtClean="0">
                <a:solidFill>
                  <a:srgbClr val="414042"/>
                </a:solidFill>
                <a:latin typeface="Georgia"/>
                <a:ea typeface="Georgia"/>
                <a:cs typeface="Georgia"/>
              </a:rPr>
              <a:t>international students</a:t>
            </a:r>
            <a:endParaRPr lang="en-US" sz="2400" dirty="0">
              <a:solidFill>
                <a:srgbClr val="414042"/>
              </a:solidFill>
              <a:latin typeface="Georgia"/>
              <a:ea typeface="Georgia"/>
              <a:cs typeface="Georgia"/>
            </a:endParaRPr>
          </a:p>
          <a:p>
            <a:pPr marL="268217" lvl="4" indent="-268217">
              <a:lnSpc>
                <a:spcPct val="150000"/>
              </a:lnSpc>
              <a:spcBef>
                <a:spcPts val="600"/>
              </a:spcBef>
              <a:buClr>
                <a:srgbClr val="414042"/>
              </a:buClr>
              <a:buSzPct val="92000"/>
              <a:buFont typeface="Georgia"/>
              <a:buChar char="»"/>
            </a:pPr>
            <a:endParaRPr lang="en-US" sz="2400" dirty="0">
              <a:solidFill>
                <a:srgbClr val="414042"/>
              </a:solidFill>
              <a:latin typeface="Georgia"/>
              <a:ea typeface="Georgia"/>
              <a:cs typeface="Georgia"/>
            </a:endParaRPr>
          </a:p>
        </p:txBody>
      </p:sp>
      <p:pic>
        <p:nvPicPr>
          <p:cNvPr id="4" name="Content Placeholder 6" descr="2015-07-20 12.14.27.png"/>
          <p:cNvPicPr>
            <a:picLocks noChangeAspect="1"/>
          </p:cNvPicPr>
          <p:nvPr/>
        </p:nvPicPr>
        <p:blipFill rotWithShape="1">
          <a:blip r:embed="rId3" cstate="print">
            <a:extLst>
              <a:ext uri="{28A0092B-C50C-407E-A947-70E740481C1C}">
                <a14:useLocalDpi xmlns:a14="http://schemas.microsoft.com/office/drawing/2010/main" val="0"/>
              </a:ext>
            </a:extLst>
          </a:blip>
          <a:srcRect l="428" r="1016"/>
          <a:stretch/>
        </p:blipFill>
        <p:spPr>
          <a:xfrm>
            <a:off x="8120032" y="1747309"/>
            <a:ext cx="2978836" cy="4481285"/>
          </a:xfrm>
          <a:prstGeom prst="rect">
            <a:avLst/>
          </a:prstGeom>
          <a:ln w="38100" cap="sq">
            <a:solidFill>
              <a:srgbClr val="546D8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1627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Module development</a:t>
            </a:r>
            <a:br>
              <a:rPr lang="en-US" b="1" dirty="0" smtClean="0"/>
            </a:br>
            <a:r>
              <a:rPr lang="en-US" dirty="0" smtClean="0"/>
              <a:t>partnership &amp; process</a:t>
            </a:r>
            <a:br>
              <a:rPr lang="en-US" dirty="0" smtClean="0"/>
            </a:br>
            <a:endParaRPr lang="en-US" dirty="0"/>
          </a:p>
        </p:txBody>
      </p:sp>
      <p:sp>
        <p:nvSpPr>
          <p:cNvPr id="11" name="Text Placeholder 10"/>
          <p:cNvSpPr>
            <a:spLocks noGrp="1"/>
          </p:cNvSpPr>
          <p:nvPr>
            <p:ph type="body" sz="quarter" idx="11"/>
          </p:nvPr>
        </p:nvSpPr>
        <p:spPr>
          <a:xfrm>
            <a:off x="1207008" y="2319046"/>
            <a:ext cx="9555659" cy="3906177"/>
          </a:xfrm>
        </p:spPr>
        <p:txBody>
          <a:bodyPr/>
          <a:lstStyle/>
          <a:p>
            <a:pPr marL="268217" lvl="4" indent="-268217">
              <a:lnSpc>
                <a:spcPct val="150000"/>
              </a:lnSpc>
              <a:spcBef>
                <a:spcPts val="400"/>
              </a:spcBef>
              <a:buClr>
                <a:srgbClr val="414042"/>
              </a:buClr>
              <a:buSzPct val="92000"/>
              <a:buFont typeface="Georgia"/>
              <a:buChar char="»"/>
            </a:pPr>
            <a:r>
              <a:rPr lang="en-US" sz="2600" dirty="0">
                <a:solidFill>
                  <a:srgbClr val="414042"/>
                </a:solidFill>
                <a:latin typeface="Georgia"/>
                <a:ea typeface="Georgia"/>
                <a:cs typeface="Georgia"/>
              </a:rPr>
              <a:t>Exploratory conversations to shape scope</a:t>
            </a:r>
          </a:p>
          <a:p>
            <a:pPr marL="268217" lvl="4" indent="-268217">
              <a:lnSpc>
                <a:spcPct val="150000"/>
              </a:lnSpc>
              <a:spcBef>
                <a:spcPts val="400"/>
              </a:spcBef>
              <a:buClr>
                <a:srgbClr val="414042"/>
              </a:buClr>
              <a:buSzPct val="92000"/>
              <a:buFont typeface="Georgia"/>
              <a:buChar char="»"/>
            </a:pPr>
            <a:r>
              <a:rPr lang="en-US" sz="2600" dirty="0">
                <a:solidFill>
                  <a:srgbClr val="414042"/>
                </a:solidFill>
                <a:latin typeface="Georgia"/>
                <a:ea typeface="Georgia"/>
                <a:cs typeface="Georgia"/>
              </a:rPr>
              <a:t>Iterative questionnaire design</a:t>
            </a:r>
          </a:p>
          <a:p>
            <a:pPr marL="268217" lvl="4" indent="-268217">
              <a:lnSpc>
                <a:spcPct val="150000"/>
              </a:lnSpc>
              <a:spcBef>
                <a:spcPts val="400"/>
              </a:spcBef>
              <a:buClr>
                <a:srgbClr val="414042"/>
              </a:buClr>
              <a:buSzPct val="92000"/>
              <a:buFont typeface="Georgia"/>
              <a:buChar char="»"/>
            </a:pPr>
            <a:r>
              <a:rPr lang="en-US" sz="2600" dirty="0">
                <a:solidFill>
                  <a:srgbClr val="414042"/>
                </a:solidFill>
                <a:latin typeface="Georgia"/>
                <a:ea typeface="Georgia"/>
                <a:cs typeface="Georgia"/>
              </a:rPr>
              <a:t>Review by library working group</a:t>
            </a:r>
          </a:p>
          <a:p>
            <a:pPr marL="268217" lvl="4" indent="-268217">
              <a:lnSpc>
                <a:spcPct val="150000"/>
              </a:lnSpc>
              <a:spcBef>
                <a:spcPts val="400"/>
              </a:spcBef>
              <a:buClr>
                <a:srgbClr val="414042"/>
              </a:buClr>
              <a:buSzPct val="92000"/>
              <a:buFont typeface="Georgia"/>
              <a:buChar char="»"/>
            </a:pPr>
            <a:r>
              <a:rPr lang="en-US" sz="2600" dirty="0">
                <a:solidFill>
                  <a:srgbClr val="414042"/>
                </a:solidFill>
                <a:latin typeface="Georgia"/>
                <a:ea typeface="Georgia"/>
                <a:cs typeface="Georgia"/>
              </a:rPr>
              <a:t>User testing</a:t>
            </a:r>
          </a:p>
          <a:p>
            <a:pPr marL="268217" lvl="4" indent="-268217">
              <a:lnSpc>
                <a:spcPct val="150000"/>
              </a:lnSpc>
              <a:spcBef>
                <a:spcPts val="400"/>
              </a:spcBef>
              <a:buClr>
                <a:srgbClr val="414042"/>
              </a:buClr>
              <a:buSzPct val="92000"/>
              <a:buFont typeface="Georgia"/>
              <a:buChar char="»"/>
            </a:pPr>
            <a:r>
              <a:rPr lang="en-US" sz="2600" dirty="0">
                <a:solidFill>
                  <a:srgbClr val="414042"/>
                </a:solidFill>
                <a:latin typeface="Georgia"/>
                <a:ea typeface="Georgia"/>
                <a:cs typeface="Georgia"/>
              </a:rPr>
              <a:t>Finalizing</a:t>
            </a:r>
          </a:p>
          <a:p>
            <a:pPr lvl="4">
              <a:lnSpc>
                <a:spcPct val="150000"/>
              </a:lnSpc>
            </a:pPr>
            <a:endParaRPr lang="en-US" sz="2667" dirty="0"/>
          </a:p>
        </p:txBody>
      </p:sp>
    </p:spTree>
    <p:extLst>
      <p:ext uri="{BB962C8B-B14F-4D97-AF65-F5344CB8AC3E}">
        <p14:creationId xmlns:p14="http://schemas.microsoft.com/office/powerpoint/2010/main" val="2611646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Module </a:t>
            </a:r>
            <a:br>
              <a:rPr lang="en-US" b="1" dirty="0" smtClean="0"/>
            </a:br>
            <a:r>
              <a:rPr lang="en-US" b="1" dirty="0" smtClean="0"/>
              <a:t>sequencing</a:t>
            </a:r>
            <a:endParaRPr lang="en-US" b="1" dirty="0"/>
          </a:p>
        </p:txBody>
      </p:sp>
      <p:sp>
        <p:nvSpPr>
          <p:cNvPr id="59" name="Shape 81"/>
          <p:cNvSpPr txBox="1">
            <a:spLocks/>
          </p:cNvSpPr>
          <p:nvPr/>
        </p:nvSpPr>
        <p:spPr bwMode="auto">
          <a:xfrm>
            <a:off x="1121804" y="2356105"/>
            <a:ext cx="3974439" cy="3513665"/>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268217" algn="l" rtl="0" eaLnBrk="1" fontAlgn="base" hangingPunct="1">
              <a:lnSpc>
                <a:spcPct val="95000"/>
              </a:lnSpc>
              <a:spcBef>
                <a:spcPts val="2000"/>
              </a:spcBef>
              <a:spcAft>
                <a:spcPct val="0"/>
              </a:spcAft>
              <a:buClr>
                <a:schemeClr val="accent1"/>
              </a:buClr>
              <a:buSzPct val="90000"/>
              <a:buFont typeface="Wingdings" pitchFamily="2" charset="2"/>
              <a:defRPr sz="2667">
                <a:solidFill>
                  <a:schemeClr val="accent2"/>
                </a:solidFill>
                <a:latin typeface="+mn-lt"/>
                <a:ea typeface="+mn-ea"/>
                <a:cs typeface="+mn-cs"/>
              </a:defRPr>
            </a:lvl1pPr>
            <a:lvl2pPr marL="266693" indent="-182029" algn="l" rtl="0" eaLnBrk="1" fontAlgn="base" hangingPunct="1">
              <a:lnSpc>
                <a:spcPct val="95000"/>
              </a:lnSpc>
              <a:spcBef>
                <a:spcPts val="667"/>
              </a:spcBef>
              <a:spcAft>
                <a:spcPct val="0"/>
              </a:spcAft>
              <a:buClr>
                <a:schemeClr val="tx1"/>
              </a:buClr>
              <a:buSzPct val="100000"/>
              <a:buFont typeface="Arial"/>
              <a:buChar char="•"/>
              <a:defRPr sz="2133">
                <a:solidFill>
                  <a:schemeClr val="tx1"/>
                </a:solidFill>
                <a:latin typeface="+mn-lt"/>
                <a:cs typeface="+mn-cs"/>
              </a:defRPr>
            </a:lvl2pPr>
            <a:lvl3pPr marL="541853" indent="-311143" algn="l" rtl="0" eaLnBrk="1" fontAlgn="base" hangingPunct="1">
              <a:spcBef>
                <a:spcPts val="1200"/>
              </a:spcBef>
              <a:spcAft>
                <a:spcPts val="0"/>
              </a:spcAft>
              <a:buClr>
                <a:schemeClr val="tx1"/>
              </a:buClr>
              <a:buSzPct val="100000"/>
              <a:buFont typeface="+mj-lt"/>
              <a:buAutoNum type="arabicPeriod"/>
              <a:defRPr sz="2133">
                <a:solidFill>
                  <a:schemeClr val="tx1"/>
                </a:solidFill>
                <a:latin typeface="+mn-lt"/>
                <a:cs typeface="+mn-cs"/>
              </a:defRPr>
            </a:lvl3pPr>
            <a:lvl4pPr marL="266693" indent="-182029" algn="l" rtl="0" eaLnBrk="1" fontAlgn="base" hangingPunct="1">
              <a:spcBef>
                <a:spcPts val="1200"/>
              </a:spcBef>
              <a:spcAft>
                <a:spcPts val="0"/>
              </a:spcAft>
              <a:buClr>
                <a:srgbClr val="000000"/>
              </a:buClr>
              <a:buSzPct val="90000"/>
              <a:buFont typeface="Arial"/>
              <a:buChar char="•"/>
              <a:defRPr sz="2133" baseline="0">
                <a:solidFill>
                  <a:schemeClr val="tx1"/>
                </a:solidFill>
                <a:latin typeface="+mn-lt"/>
                <a:cs typeface="+mn-cs"/>
              </a:defRPr>
            </a:lvl4pPr>
            <a:lvl5pPr marL="266693" indent="-182029" algn="l" rtl="0" eaLnBrk="1" fontAlgn="base" hangingPunct="1">
              <a:spcBef>
                <a:spcPts val="1200"/>
              </a:spcBef>
              <a:spcAft>
                <a:spcPts val="0"/>
              </a:spcAft>
              <a:buClr>
                <a:srgbClr val="000000"/>
              </a:buClr>
              <a:buFont typeface="Arial"/>
              <a:buChar char="•"/>
              <a:defRPr sz="2133">
                <a:solidFill>
                  <a:schemeClr val="tx1"/>
                </a:solidFill>
                <a:latin typeface="+mn-lt"/>
                <a:cs typeface="+mn-cs"/>
              </a:defRPr>
            </a:lvl5pPr>
            <a:lvl6pPr marL="1612860" indent="-213779" algn="l" rtl="0" eaLnBrk="1" fontAlgn="base" hangingPunct="1">
              <a:spcBef>
                <a:spcPct val="10000"/>
              </a:spcBef>
              <a:spcAft>
                <a:spcPct val="0"/>
              </a:spcAft>
              <a:buClr>
                <a:schemeClr val="accent1"/>
              </a:buClr>
              <a:buFont typeface="Arial" charset="0"/>
              <a:buChar char="­"/>
              <a:defRPr baseline="0">
                <a:solidFill>
                  <a:schemeClr val="tx1"/>
                </a:solidFill>
                <a:latin typeface="+mn-lt"/>
                <a:cs typeface="+mn-cs"/>
              </a:defRPr>
            </a:lvl6pPr>
            <a:lvl7pPr marL="2222444" indent="-21377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832029" indent="-21377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3441614" indent="-213779"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68217" lvl="4" indent="-268217">
              <a:lnSpc>
                <a:spcPct val="150000"/>
              </a:lnSpc>
              <a:spcBef>
                <a:spcPts val="2000"/>
              </a:spcBef>
              <a:buClr>
                <a:srgbClr val="414042"/>
              </a:buClr>
              <a:buSzPct val="92000"/>
              <a:buFont typeface="Georgia"/>
              <a:buChar char="»"/>
            </a:pPr>
            <a:r>
              <a:rPr lang="en-US" sz="2000" kern="0" dirty="0" smtClean="0">
                <a:solidFill>
                  <a:srgbClr val="414042"/>
                </a:solidFill>
                <a:latin typeface="Georgia"/>
                <a:ea typeface="Georgia"/>
                <a:cs typeface="Georgia"/>
                <a:sym typeface="Georgia"/>
              </a:rPr>
              <a:t>All students received five core modules of questions, including demographic questions</a:t>
            </a:r>
          </a:p>
          <a:p>
            <a:pPr marL="268217" lvl="4" indent="-268217">
              <a:lnSpc>
                <a:spcPct val="150000"/>
              </a:lnSpc>
              <a:spcBef>
                <a:spcPts val="2000"/>
              </a:spcBef>
              <a:buClr>
                <a:srgbClr val="414042"/>
              </a:buClr>
              <a:buSzPct val="92000"/>
              <a:buFont typeface="Georgia"/>
              <a:buChar char="»"/>
            </a:pPr>
            <a:r>
              <a:rPr lang="en-US" sz="2000" kern="0" dirty="0" smtClean="0">
                <a:solidFill>
                  <a:srgbClr val="414042"/>
                </a:solidFill>
                <a:latin typeface="Georgia"/>
                <a:ea typeface="Georgia"/>
                <a:cs typeface="Georgia"/>
                <a:sym typeface="Georgia"/>
              </a:rPr>
              <a:t>STEM and/or international students presented with additional modules</a:t>
            </a:r>
            <a:endParaRPr lang="en-US" sz="2000" kern="0" dirty="0">
              <a:solidFill>
                <a:srgbClr val="414042"/>
              </a:solidFill>
              <a:latin typeface="Georgia"/>
              <a:ea typeface="Georgia"/>
              <a:cs typeface="Georgia"/>
              <a:sym typeface="Georgia"/>
            </a:endParaRPr>
          </a:p>
          <a:p>
            <a:pPr marL="0" marR="0" lvl="4" indent="0" algn="l" defTabSz="914400" rtl="0" eaLnBrk="1" fontAlgn="base" latinLnBrk="0" hangingPunct="1">
              <a:lnSpc>
                <a:spcPct val="100000"/>
              </a:lnSpc>
              <a:spcBef>
                <a:spcPts val="800"/>
              </a:spcBef>
              <a:spcAft>
                <a:spcPts val="0"/>
              </a:spcAft>
              <a:buClr>
                <a:srgbClr val="414042"/>
              </a:buClr>
              <a:buSzPct val="25000"/>
              <a:buFont typeface="Arial"/>
              <a:buNone/>
              <a:tabLst/>
              <a:defRPr/>
            </a:pPr>
            <a:endParaRPr kumimoji="0" lang="en-US" sz="2000" b="0" i="0" u="none" strike="noStrike" kern="0" cap="none" spc="0" normalizeH="0" baseline="0" noProof="0" dirty="0">
              <a:ln>
                <a:noFill/>
              </a:ln>
              <a:solidFill>
                <a:srgbClr val="414042"/>
              </a:solidFill>
              <a:effectLst/>
              <a:uLnTx/>
              <a:uFillTx/>
              <a:latin typeface="Georgia"/>
              <a:ea typeface="Georgia"/>
              <a:cs typeface="Georgia"/>
              <a:sym typeface="Georgia"/>
            </a:endParaRPr>
          </a:p>
        </p:txBody>
      </p:sp>
      <p:cxnSp>
        <p:nvCxnSpPr>
          <p:cNvPr id="65" name="Straight Connector 64"/>
          <p:cNvCxnSpPr>
            <a:stCxn id="67" idx="2"/>
            <a:endCxn id="80" idx="0"/>
          </p:cNvCxnSpPr>
          <p:nvPr/>
        </p:nvCxnSpPr>
        <p:spPr>
          <a:xfrm>
            <a:off x="7219882" y="674607"/>
            <a:ext cx="1544" cy="1763037"/>
          </a:xfrm>
          <a:prstGeom prst="line">
            <a:avLst/>
          </a:prstGeom>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6076882" y="308846"/>
            <a:ext cx="2286000" cy="365760"/>
            <a:chOff x="2987158" y="336"/>
            <a:chExt cx="2999309" cy="615485"/>
          </a:xfrm>
        </p:grpSpPr>
        <p:sp>
          <p:nvSpPr>
            <p:cNvPr id="67" name="Rectangle 66"/>
            <p:cNvSpPr/>
            <p:nvPr/>
          </p:nvSpPr>
          <p:spPr>
            <a:xfrm>
              <a:off x="2987158" y="336"/>
              <a:ext cx="2999309" cy="615485"/>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8" name="Rectangle 67"/>
            <p:cNvSpPr/>
            <p:nvPr/>
          </p:nvSpPr>
          <p:spPr>
            <a:xfrm>
              <a:off x="2987158" y="336"/>
              <a:ext cx="2999309" cy="6154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US" sz="1200" dirty="0">
                  <a:solidFill>
                    <a:schemeClr val="bg1"/>
                  </a:solidFill>
                </a:rPr>
                <a:t>Higher Education Objectives</a:t>
              </a:r>
            </a:p>
          </p:txBody>
        </p:sp>
      </p:grpSp>
      <p:grpSp>
        <p:nvGrpSpPr>
          <p:cNvPr id="69" name="Group 68"/>
          <p:cNvGrpSpPr/>
          <p:nvPr/>
        </p:nvGrpSpPr>
        <p:grpSpPr>
          <a:xfrm>
            <a:off x="6058454" y="779208"/>
            <a:ext cx="2304428" cy="409789"/>
            <a:chOff x="2962980" y="723641"/>
            <a:chExt cx="3023487" cy="734206"/>
          </a:xfrm>
        </p:grpSpPr>
        <p:sp>
          <p:nvSpPr>
            <p:cNvPr id="70" name="Rectangle 69"/>
            <p:cNvSpPr/>
            <p:nvPr/>
          </p:nvSpPr>
          <p:spPr>
            <a:xfrm>
              <a:off x="2987158" y="834485"/>
              <a:ext cx="2999309" cy="615486"/>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1" name="Rectangle 70"/>
            <p:cNvSpPr/>
            <p:nvPr/>
          </p:nvSpPr>
          <p:spPr>
            <a:xfrm>
              <a:off x="2962980" y="723641"/>
              <a:ext cx="3023487" cy="734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US" sz="1200" dirty="0">
                  <a:solidFill>
                    <a:schemeClr val="bg1"/>
                  </a:solidFill>
                </a:rPr>
                <a:t>Coursework and Academics</a:t>
              </a:r>
            </a:p>
          </p:txBody>
        </p:sp>
      </p:grpSp>
      <p:grpSp>
        <p:nvGrpSpPr>
          <p:cNvPr id="72" name="Group 71"/>
          <p:cNvGrpSpPr/>
          <p:nvPr/>
        </p:nvGrpSpPr>
        <p:grpSpPr>
          <a:xfrm>
            <a:off x="6076882" y="1364360"/>
            <a:ext cx="2286000" cy="365760"/>
            <a:chOff x="2987158" y="1748315"/>
            <a:chExt cx="2999309" cy="615485"/>
          </a:xfrm>
        </p:grpSpPr>
        <p:sp>
          <p:nvSpPr>
            <p:cNvPr id="73" name="Rectangle 72"/>
            <p:cNvSpPr/>
            <p:nvPr/>
          </p:nvSpPr>
          <p:spPr>
            <a:xfrm>
              <a:off x="2987158" y="1748315"/>
              <a:ext cx="2999309" cy="615485"/>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4" name="Rectangle 73"/>
            <p:cNvSpPr/>
            <p:nvPr/>
          </p:nvSpPr>
          <p:spPr>
            <a:xfrm>
              <a:off x="2987158" y="1748315"/>
              <a:ext cx="2999309" cy="6154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US" sz="1200" dirty="0">
                  <a:solidFill>
                    <a:schemeClr val="bg1"/>
                  </a:solidFill>
                </a:rPr>
                <a:t>Role of the Library</a:t>
              </a:r>
            </a:p>
          </p:txBody>
        </p:sp>
      </p:grpSp>
      <p:grpSp>
        <p:nvGrpSpPr>
          <p:cNvPr id="75" name="Group 74"/>
          <p:cNvGrpSpPr/>
          <p:nvPr/>
        </p:nvGrpSpPr>
        <p:grpSpPr>
          <a:xfrm>
            <a:off x="6076882" y="1865488"/>
            <a:ext cx="2286000" cy="365760"/>
            <a:chOff x="2987158" y="2622304"/>
            <a:chExt cx="2999309" cy="655326"/>
          </a:xfrm>
        </p:grpSpPr>
        <p:sp>
          <p:nvSpPr>
            <p:cNvPr id="76" name="Rectangle 75"/>
            <p:cNvSpPr/>
            <p:nvPr/>
          </p:nvSpPr>
          <p:spPr>
            <a:xfrm>
              <a:off x="2987158" y="2622304"/>
              <a:ext cx="2999309" cy="615485"/>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7" name="Rectangle 76"/>
            <p:cNvSpPr/>
            <p:nvPr/>
          </p:nvSpPr>
          <p:spPr>
            <a:xfrm>
              <a:off x="2987158" y="2662145"/>
              <a:ext cx="2999309" cy="6154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US" sz="1200" dirty="0">
                  <a:solidFill>
                    <a:schemeClr val="bg1"/>
                  </a:solidFill>
                </a:rPr>
                <a:t>Research Practices</a:t>
              </a:r>
            </a:p>
          </p:txBody>
        </p:sp>
      </p:grpSp>
      <p:grpSp>
        <p:nvGrpSpPr>
          <p:cNvPr id="78" name="Group 77"/>
          <p:cNvGrpSpPr/>
          <p:nvPr/>
        </p:nvGrpSpPr>
        <p:grpSpPr>
          <a:xfrm>
            <a:off x="6209372" y="2357738"/>
            <a:ext cx="2024109" cy="685800"/>
            <a:chOff x="2987157" y="3496289"/>
            <a:chExt cx="3011517" cy="1698504"/>
          </a:xfrm>
        </p:grpSpPr>
        <p:sp>
          <p:nvSpPr>
            <p:cNvPr id="79" name="Diamond 78"/>
            <p:cNvSpPr/>
            <p:nvPr/>
          </p:nvSpPr>
          <p:spPr>
            <a:xfrm>
              <a:off x="3106039" y="3496289"/>
              <a:ext cx="2720932" cy="1698504"/>
            </a:xfrm>
            <a:prstGeom prst="diamond">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0" name="Rectangle 79"/>
            <p:cNvSpPr/>
            <p:nvPr/>
          </p:nvSpPr>
          <p:spPr>
            <a:xfrm>
              <a:off x="2987157" y="3694187"/>
              <a:ext cx="3011517" cy="5978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endParaRPr lang="en-US" sz="1200" dirty="0">
                <a:solidFill>
                  <a:schemeClr val="bg1"/>
                </a:solidFill>
              </a:endParaRPr>
            </a:p>
            <a:p>
              <a:pPr algn="ctr" defTabSz="622300">
                <a:lnSpc>
                  <a:spcPct val="90000"/>
                </a:lnSpc>
                <a:spcBef>
                  <a:spcPct val="0"/>
                </a:spcBef>
                <a:spcAft>
                  <a:spcPct val="35000"/>
                </a:spcAft>
              </a:pPr>
              <a:r>
                <a:rPr lang="en-US" sz="1200" dirty="0">
                  <a:solidFill>
                    <a:schemeClr val="bg1"/>
                  </a:solidFill>
                </a:rPr>
                <a:t>STEM?</a:t>
              </a:r>
            </a:p>
          </p:txBody>
        </p:sp>
      </p:grpSp>
      <p:grpSp>
        <p:nvGrpSpPr>
          <p:cNvPr id="81" name="Group 80"/>
          <p:cNvGrpSpPr/>
          <p:nvPr/>
        </p:nvGrpSpPr>
        <p:grpSpPr>
          <a:xfrm>
            <a:off x="6066596" y="3816568"/>
            <a:ext cx="2286000" cy="365760"/>
            <a:chOff x="2987158" y="4350364"/>
            <a:chExt cx="2999309" cy="635404"/>
          </a:xfrm>
        </p:grpSpPr>
        <p:sp>
          <p:nvSpPr>
            <p:cNvPr id="82" name="Rectangle 81"/>
            <p:cNvSpPr/>
            <p:nvPr/>
          </p:nvSpPr>
          <p:spPr>
            <a:xfrm>
              <a:off x="2987158" y="4350364"/>
              <a:ext cx="2999309" cy="615484"/>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3" name="Rectangle 82"/>
            <p:cNvSpPr/>
            <p:nvPr/>
          </p:nvSpPr>
          <p:spPr>
            <a:xfrm>
              <a:off x="2987158" y="4370283"/>
              <a:ext cx="2999309" cy="6154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US" sz="1200" dirty="0">
                  <a:solidFill>
                    <a:schemeClr val="bg1"/>
                  </a:solidFill>
                </a:rPr>
                <a:t>Demographic</a:t>
              </a:r>
            </a:p>
          </p:txBody>
        </p:sp>
      </p:grpSp>
      <p:grpSp>
        <p:nvGrpSpPr>
          <p:cNvPr id="84" name="Group 83"/>
          <p:cNvGrpSpPr/>
          <p:nvPr/>
        </p:nvGrpSpPr>
        <p:grpSpPr>
          <a:xfrm>
            <a:off x="6201168" y="4843467"/>
            <a:ext cx="2020824" cy="685800"/>
            <a:chOff x="2987158" y="5273378"/>
            <a:chExt cx="2999309" cy="615485"/>
          </a:xfrm>
        </p:grpSpPr>
        <p:sp>
          <p:nvSpPr>
            <p:cNvPr id="85" name="Rectangle 18"/>
            <p:cNvSpPr/>
            <p:nvPr/>
          </p:nvSpPr>
          <p:spPr>
            <a:xfrm>
              <a:off x="2987158" y="5273378"/>
              <a:ext cx="2999309" cy="615485"/>
            </a:xfrm>
            <a:prstGeom prst="diamond">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6" name="Rectangle 19"/>
            <p:cNvSpPr/>
            <p:nvPr/>
          </p:nvSpPr>
          <p:spPr>
            <a:xfrm>
              <a:off x="2987158" y="5273378"/>
              <a:ext cx="2999309" cy="615485"/>
            </a:xfrm>
            <a:prstGeom prst="diamond">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US" sz="1200" dirty="0" smtClean="0">
                  <a:solidFill>
                    <a:schemeClr val="bg1"/>
                  </a:solidFill>
                </a:rPr>
                <a:t>International?</a:t>
              </a:r>
              <a:endParaRPr lang="en-US" sz="1200" dirty="0">
                <a:solidFill>
                  <a:schemeClr val="bg1"/>
                </a:solidFill>
              </a:endParaRPr>
            </a:p>
          </p:txBody>
        </p:sp>
      </p:grpSp>
      <p:grpSp>
        <p:nvGrpSpPr>
          <p:cNvPr id="87" name="Group 86"/>
          <p:cNvGrpSpPr/>
          <p:nvPr/>
        </p:nvGrpSpPr>
        <p:grpSpPr>
          <a:xfrm>
            <a:off x="6092191" y="6311357"/>
            <a:ext cx="2286000" cy="365760"/>
            <a:chOff x="3410840" y="6118261"/>
            <a:chExt cx="2151946" cy="615485"/>
          </a:xfrm>
        </p:grpSpPr>
        <p:sp>
          <p:nvSpPr>
            <p:cNvPr id="88" name="Rectangle 87"/>
            <p:cNvSpPr/>
            <p:nvPr/>
          </p:nvSpPr>
          <p:spPr>
            <a:xfrm>
              <a:off x="3410840" y="6118261"/>
              <a:ext cx="2151946" cy="615485"/>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9" name="Rectangle 88"/>
            <p:cNvSpPr/>
            <p:nvPr/>
          </p:nvSpPr>
          <p:spPr>
            <a:xfrm>
              <a:off x="3410840" y="6118261"/>
              <a:ext cx="2151946" cy="6154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US" sz="1200" dirty="0">
                  <a:solidFill>
                    <a:schemeClr val="bg1"/>
                  </a:solidFill>
                </a:rPr>
                <a:t>End</a:t>
              </a:r>
            </a:p>
          </p:txBody>
        </p:sp>
      </p:grpSp>
      <p:grpSp>
        <p:nvGrpSpPr>
          <p:cNvPr id="90" name="Group 89"/>
          <p:cNvGrpSpPr/>
          <p:nvPr/>
        </p:nvGrpSpPr>
        <p:grpSpPr>
          <a:xfrm>
            <a:off x="9334315" y="2457087"/>
            <a:ext cx="2286000" cy="365760"/>
            <a:chOff x="2987158" y="3496293"/>
            <a:chExt cx="2999309" cy="361736"/>
          </a:xfrm>
        </p:grpSpPr>
        <p:sp>
          <p:nvSpPr>
            <p:cNvPr id="91" name="Rectangle 90"/>
            <p:cNvSpPr/>
            <p:nvPr/>
          </p:nvSpPr>
          <p:spPr>
            <a:xfrm>
              <a:off x="2987158" y="3496296"/>
              <a:ext cx="2999309" cy="361733"/>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2" name="Rectangle 91"/>
            <p:cNvSpPr/>
            <p:nvPr/>
          </p:nvSpPr>
          <p:spPr>
            <a:xfrm>
              <a:off x="2987158" y="3496293"/>
              <a:ext cx="2999309" cy="3617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US" sz="1200" dirty="0" smtClean="0">
                  <a:solidFill>
                    <a:schemeClr val="bg1"/>
                  </a:solidFill>
                </a:rPr>
                <a:t>STEM</a:t>
              </a:r>
              <a:endParaRPr lang="en-US" sz="1200" dirty="0">
                <a:solidFill>
                  <a:schemeClr val="bg1"/>
                </a:solidFill>
              </a:endParaRPr>
            </a:p>
          </p:txBody>
        </p:sp>
      </p:grpSp>
      <p:cxnSp>
        <p:nvCxnSpPr>
          <p:cNvPr id="93" name="Straight Arrow Connector 92"/>
          <p:cNvCxnSpPr/>
          <p:nvPr/>
        </p:nvCxnSpPr>
        <p:spPr>
          <a:xfrm>
            <a:off x="8322260" y="2679031"/>
            <a:ext cx="8078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8535996" y="2340320"/>
            <a:ext cx="399468" cy="276999"/>
          </a:xfrm>
          <a:prstGeom prst="rect">
            <a:avLst/>
          </a:prstGeom>
          <a:noFill/>
        </p:spPr>
        <p:txBody>
          <a:bodyPr wrap="none" rtlCol="0">
            <a:spAutoFit/>
          </a:bodyPr>
          <a:lstStyle/>
          <a:p>
            <a:r>
              <a:rPr lang="en-US" sz="1200" dirty="0"/>
              <a:t>yes</a:t>
            </a:r>
          </a:p>
        </p:txBody>
      </p:sp>
      <p:cxnSp>
        <p:nvCxnSpPr>
          <p:cNvPr id="95" name="Straight Arrow Connector 94"/>
          <p:cNvCxnSpPr/>
          <p:nvPr/>
        </p:nvCxnSpPr>
        <p:spPr>
          <a:xfrm flipH="1">
            <a:off x="7202198" y="3119957"/>
            <a:ext cx="7398" cy="6095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rot="5400000">
            <a:off x="7194014" y="3264069"/>
            <a:ext cx="359394" cy="276999"/>
          </a:xfrm>
          <a:prstGeom prst="rect">
            <a:avLst/>
          </a:prstGeom>
          <a:noFill/>
        </p:spPr>
        <p:txBody>
          <a:bodyPr wrap="none" rtlCol="0">
            <a:spAutoFit/>
          </a:bodyPr>
          <a:lstStyle/>
          <a:p>
            <a:r>
              <a:rPr lang="en-US" sz="1200" dirty="0"/>
              <a:t>no</a:t>
            </a:r>
          </a:p>
        </p:txBody>
      </p:sp>
      <p:grpSp>
        <p:nvGrpSpPr>
          <p:cNvPr id="97" name="Group 96"/>
          <p:cNvGrpSpPr/>
          <p:nvPr/>
        </p:nvGrpSpPr>
        <p:grpSpPr>
          <a:xfrm>
            <a:off x="9326917" y="4660227"/>
            <a:ext cx="2286000" cy="365760"/>
            <a:chOff x="2987158" y="3496293"/>
            <a:chExt cx="2999309" cy="361736"/>
          </a:xfrm>
        </p:grpSpPr>
        <p:sp>
          <p:nvSpPr>
            <p:cNvPr id="98" name="Rectangle 97"/>
            <p:cNvSpPr/>
            <p:nvPr/>
          </p:nvSpPr>
          <p:spPr>
            <a:xfrm>
              <a:off x="2987158" y="3496296"/>
              <a:ext cx="2999309" cy="361733"/>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9" name="Rectangle 98"/>
            <p:cNvSpPr/>
            <p:nvPr/>
          </p:nvSpPr>
          <p:spPr>
            <a:xfrm>
              <a:off x="2987158" y="3496293"/>
              <a:ext cx="2999309" cy="3617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US" sz="1200" dirty="0" smtClean="0">
                  <a:solidFill>
                    <a:schemeClr val="bg1"/>
                  </a:solidFill>
                </a:rPr>
                <a:t>International</a:t>
              </a:r>
              <a:endParaRPr lang="en-US" sz="1200" dirty="0">
                <a:solidFill>
                  <a:schemeClr val="bg1"/>
                </a:solidFill>
              </a:endParaRPr>
            </a:p>
          </p:txBody>
        </p:sp>
      </p:grpSp>
      <p:cxnSp>
        <p:nvCxnSpPr>
          <p:cNvPr id="100" name="Straight Arrow Connector 99"/>
          <p:cNvCxnSpPr/>
          <p:nvPr/>
        </p:nvCxnSpPr>
        <p:spPr>
          <a:xfrm>
            <a:off x="8314862" y="4882171"/>
            <a:ext cx="8078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8528598" y="4543460"/>
            <a:ext cx="399468" cy="276999"/>
          </a:xfrm>
          <a:prstGeom prst="rect">
            <a:avLst/>
          </a:prstGeom>
          <a:noFill/>
        </p:spPr>
        <p:txBody>
          <a:bodyPr wrap="none" rtlCol="0">
            <a:spAutoFit/>
          </a:bodyPr>
          <a:lstStyle/>
          <a:p>
            <a:r>
              <a:rPr lang="en-US" sz="1200" dirty="0"/>
              <a:t>yes</a:t>
            </a:r>
          </a:p>
        </p:txBody>
      </p:sp>
      <p:cxnSp>
        <p:nvCxnSpPr>
          <p:cNvPr id="102" name="Straight Arrow Connector 101"/>
          <p:cNvCxnSpPr/>
          <p:nvPr/>
        </p:nvCxnSpPr>
        <p:spPr>
          <a:xfrm>
            <a:off x="7202198" y="5714156"/>
            <a:ext cx="0" cy="4878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3" name="TextBox 102"/>
          <p:cNvSpPr txBox="1"/>
          <p:nvPr/>
        </p:nvSpPr>
        <p:spPr>
          <a:xfrm rot="5400000">
            <a:off x="7200279" y="5757441"/>
            <a:ext cx="359394" cy="276999"/>
          </a:xfrm>
          <a:prstGeom prst="rect">
            <a:avLst/>
          </a:prstGeom>
          <a:noFill/>
        </p:spPr>
        <p:txBody>
          <a:bodyPr wrap="none" rtlCol="0">
            <a:spAutoFit/>
          </a:bodyPr>
          <a:lstStyle/>
          <a:p>
            <a:r>
              <a:rPr lang="en-US" sz="1200" dirty="0"/>
              <a:t>no</a:t>
            </a:r>
          </a:p>
        </p:txBody>
      </p:sp>
      <p:cxnSp>
        <p:nvCxnSpPr>
          <p:cNvPr id="104" name="Straight Arrow Connector 103"/>
          <p:cNvCxnSpPr/>
          <p:nvPr/>
        </p:nvCxnSpPr>
        <p:spPr>
          <a:xfrm flipH="1">
            <a:off x="8748389" y="4170476"/>
            <a:ext cx="170266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10451051" y="2971990"/>
            <a:ext cx="0" cy="119848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H="1">
            <a:off x="8758746" y="6462398"/>
            <a:ext cx="170266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10461408" y="5263912"/>
            <a:ext cx="0" cy="119848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7202198" y="4257624"/>
            <a:ext cx="0" cy="4878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8673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mtClean="0"/>
              <a:t>USeR Consent and DATA SECURITY</a:t>
            </a:r>
            <a:endParaRPr lang="en-US" dirty="0"/>
          </a:p>
        </p:txBody>
      </p:sp>
      <p:sp>
        <p:nvSpPr>
          <p:cNvPr id="16" name="Text Placeholder 15"/>
          <p:cNvSpPr>
            <a:spLocks noGrp="1"/>
          </p:cNvSpPr>
          <p:nvPr>
            <p:ph idx="1"/>
          </p:nvPr>
        </p:nvSpPr>
        <p:spPr/>
        <p:txBody>
          <a:bodyPr>
            <a:noAutofit/>
          </a:bodyPr>
          <a:lstStyle/>
          <a:p>
            <a:r>
              <a:rPr lang="en-US" sz="2800" dirty="0" smtClean="0"/>
              <a:t>User consent form - confidential (not anonymous)</a:t>
            </a:r>
          </a:p>
          <a:p>
            <a:endParaRPr lang="en-US" sz="1600" dirty="0" smtClean="0"/>
          </a:p>
          <a:p>
            <a:r>
              <a:rPr lang="en-US" sz="2800" dirty="0" smtClean="0"/>
              <a:t>User identifiers stored separate from responses with crosswalk codes</a:t>
            </a:r>
          </a:p>
          <a:p>
            <a:endParaRPr lang="en-US" sz="1400" dirty="0" smtClean="0"/>
          </a:p>
          <a:p>
            <a:r>
              <a:rPr lang="en-US" sz="2800" dirty="0" smtClean="0"/>
              <a:t>Follow UIUC policies for data security, management, and storage  </a:t>
            </a:r>
          </a:p>
          <a:p>
            <a:r>
              <a:rPr lang="en-US" sz="2800" dirty="0" smtClean="0"/>
              <a:t>e.g., access through file server (not email attachments), </a:t>
            </a:r>
          </a:p>
          <a:p>
            <a:r>
              <a:rPr lang="en-US" sz="2800" dirty="0" smtClean="0"/>
              <a:t>Box + secure network drives (not personal Dropbox)</a:t>
            </a:r>
          </a:p>
          <a:p>
            <a:endParaRPr lang="en-US" sz="2800" dirty="0"/>
          </a:p>
        </p:txBody>
      </p:sp>
    </p:spTree>
    <p:extLst>
      <p:ext uri="{BB962C8B-B14F-4D97-AF65-F5344CB8AC3E}">
        <p14:creationId xmlns:p14="http://schemas.microsoft.com/office/powerpoint/2010/main" val="1789395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Survey details</a:t>
            </a:r>
            <a:endParaRPr lang="en-US" dirty="0"/>
          </a:p>
        </p:txBody>
      </p:sp>
      <p:sp>
        <p:nvSpPr>
          <p:cNvPr id="11" name="Text Placeholder 10"/>
          <p:cNvSpPr>
            <a:spLocks noGrp="1"/>
          </p:cNvSpPr>
          <p:nvPr>
            <p:ph type="body" sz="quarter" idx="11"/>
          </p:nvPr>
        </p:nvSpPr>
        <p:spPr>
          <a:xfrm>
            <a:off x="1207008" y="1820971"/>
            <a:ext cx="9555659" cy="3906177"/>
          </a:xfrm>
        </p:spPr>
        <p:txBody>
          <a:bodyPr/>
          <a:lstStyle/>
          <a:p>
            <a:pPr marL="0" lvl="4">
              <a:lnSpc>
                <a:spcPct val="150000"/>
              </a:lnSpc>
              <a:spcBef>
                <a:spcPts val="400"/>
              </a:spcBef>
              <a:buClr>
                <a:srgbClr val="414042"/>
              </a:buClr>
              <a:buSzPct val="92000"/>
            </a:pPr>
            <a:r>
              <a:rPr lang="en-US" sz="2800" dirty="0" smtClean="0">
                <a:solidFill>
                  <a:srgbClr val="414042"/>
                </a:solidFill>
                <a:ea typeface="Georgia"/>
                <a:cs typeface="Georgia"/>
              </a:rPr>
              <a:t>Fielded March-April 2016</a:t>
            </a:r>
          </a:p>
          <a:p>
            <a:pPr marL="0" lvl="4">
              <a:lnSpc>
                <a:spcPct val="150000"/>
              </a:lnSpc>
              <a:spcBef>
                <a:spcPts val="400"/>
              </a:spcBef>
              <a:buClr>
                <a:srgbClr val="414042"/>
              </a:buClr>
              <a:buSzPct val="92000"/>
            </a:pPr>
            <a:r>
              <a:rPr lang="en-US" sz="2800" dirty="0" smtClean="0">
                <a:solidFill>
                  <a:srgbClr val="414042"/>
                </a:solidFill>
                <a:ea typeface="Georgia"/>
                <a:cs typeface="Georgia"/>
              </a:rPr>
              <a:t>Response rate: 18%</a:t>
            </a:r>
          </a:p>
          <a:p>
            <a:pPr marL="850900" lvl="5" indent="-266700">
              <a:lnSpc>
                <a:spcPct val="150000"/>
              </a:lnSpc>
              <a:spcBef>
                <a:spcPts val="400"/>
              </a:spcBef>
              <a:buClr>
                <a:srgbClr val="414042"/>
              </a:buClr>
              <a:buSzPct val="92000"/>
              <a:buFont typeface="Georgia"/>
              <a:buChar char="»"/>
            </a:pPr>
            <a:r>
              <a:rPr lang="en-US" sz="2467" dirty="0" smtClean="0">
                <a:solidFill>
                  <a:srgbClr val="414042"/>
                </a:solidFill>
                <a:ea typeface="Georgia"/>
                <a:cs typeface="Georgia"/>
              </a:rPr>
              <a:t>1,388 complete responses (10,918 invited)</a:t>
            </a:r>
          </a:p>
          <a:p>
            <a:pPr marL="850900" lvl="5" indent="-266700">
              <a:lnSpc>
                <a:spcPct val="150000"/>
              </a:lnSpc>
              <a:spcBef>
                <a:spcPts val="400"/>
              </a:spcBef>
              <a:buClr>
                <a:srgbClr val="414042"/>
              </a:buClr>
              <a:buSzPct val="92000"/>
              <a:buFont typeface="Georgia"/>
              <a:buChar char="»"/>
            </a:pPr>
            <a:r>
              <a:rPr lang="en-US" sz="2467" dirty="0" smtClean="0">
                <a:solidFill>
                  <a:srgbClr val="414042"/>
                </a:solidFill>
                <a:ea typeface="Georgia"/>
                <a:cs typeface="Georgia"/>
              </a:rPr>
              <a:t>492 international students (38% of respondents)</a:t>
            </a:r>
            <a:endParaRPr lang="en-US" sz="2467" dirty="0">
              <a:solidFill>
                <a:srgbClr val="414042"/>
              </a:solidFill>
              <a:ea typeface="Georgia"/>
              <a:cs typeface="Georgia"/>
            </a:endParaRPr>
          </a:p>
        </p:txBody>
      </p:sp>
    </p:spTree>
    <p:extLst>
      <p:ext uri="{BB962C8B-B14F-4D97-AF65-F5344CB8AC3E}">
        <p14:creationId xmlns:p14="http://schemas.microsoft.com/office/powerpoint/2010/main" val="1024576192"/>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thaka Survey Template">
  <a:themeElements>
    <a:clrScheme name="Ithaka">
      <a:dk1>
        <a:srgbClr val="414042"/>
      </a:dk1>
      <a:lt1>
        <a:srgbClr val="FFFFFF"/>
      </a:lt1>
      <a:dk2>
        <a:srgbClr val="414042"/>
      </a:dk2>
      <a:lt2>
        <a:srgbClr val="FFFFFF"/>
      </a:lt2>
      <a:accent1>
        <a:srgbClr val="546D89"/>
      </a:accent1>
      <a:accent2>
        <a:srgbClr val="E94F3C"/>
      </a:accent2>
      <a:accent3>
        <a:srgbClr val="233050"/>
      </a:accent3>
      <a:accent4>
        <a:srgbClr val="77787B"/>
      </a:accent4>
      <a:accent5>
        <a:srgbClr val="CCBF8B"/>
      </a:accent5>
      <a:accent6>
        <a:srgbClr val="FFA500"/>
      </a:accent6>
      <a:hlink>
        <a:srgbClr val="546D89"/>
      </a:hlink>
      <a:folHlink>
        <a:srgbClr val="546D89"/>
      </a:folHlink>
    </a:clrScheme>
    <a:fontScheme name="Ithaka Survey Template">
      <a:majorFont>
        <a:latin typeface="Arial Narrow"/>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a:noFill/>
          <a:miter lim="800000"/>
          <a:headEnd/>
          <a:tailEnd/>
        </a:ln>
        <a:effectLst/>
      </a:spPr>
      <a:bodyPr vert="horz" wrap="square" lIns="45720" tIns="45720" rIns="45720" bIns="45720" numCol="1" rtlCol="0" anchor="t" anchorCtr="0" compatLnSpc="1">
        <a:prstTxWarp prst="textNoShape">
          <a:avLst/>
        </a:prstTxWarp>
        <a:noAutofit/>
      </a:bodyPr>
      <a:lstStyle>
        <a:defPPr algn="l">
          <a:defRPr dirty="0" err="1" smtClean="0">
            <a:solidFill>
              <a:schemeClr val="bg1"/>
            </a:solidFill>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ctr" defTabSz="914400" rtl="0" eaLnBrk="1" fontAlgn="base" latinLnBrk="0" hangingPunct="1">
          <a:lnSpc>
            <a:spcPct val="95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a:noFill/>
      </a:spPr>
      <a:bodyPr wrap="square" lIns="0" rIns="0" rtlCol="0">
        <a:spAutoFit/>
      </a:bodyPr>
      <a:lstStyle>
        <a:defPPr marL="201168" algn="l">
          <a:spcBef>
            <a:spcPts val="1000"/>
          </a:spcBef>
          <a:buClr>
            <a:schemeClr val="tx1"/>
          </a:buClr>
          <a:buSzPct val="90000"/>
          <a:buFont typeface="Wingdings" pitchFamily="2" charset="2"/>
          <a:defRPr dirty="0" err="1" smtClean="0">
            <a:latin typeface="+mn-lt"/>
            <a:cs typeface="+mn-cs"/>
          </a:defRPr>
        </a:defPPr>
      </a:lstStyle>
    </a:txDef>
  </a:objectDefaults>
  <a:extraClrSchemeLst/>
  <a:custClrLst>
    <a:custClr name="Logo Light Blue">
      <a:srgbClr val="0098DB"/>
    </a:custClr>
    <a:custClr name="Logo Dark Green">
      <a:srgbClr val="427730"/>
    </a:custClr>
    <a:custClr name="Tint Blue">
      <a:srgbClr val="D7E1FA"/>
    </a:custClr>
    <a:custClr name="Tint Green">
      <a:srgbClr val="DCF0A5"/>
    </a:custClr>
    <a:custClr name="Tint Light Orange">
      <a:srgbClr val="FFF096"/>
    </a:custClr>
    <a:custClr name="Tint Dark Orange">
      <a:srgbClr val="FFD7AA"/>
    </a:custClr>
    <a:custClr name="Tint Dark Teal">
      <a:srgbClr val="AFEBEB"/>
    </a:custClr>
    <a:custClr name="Tint Brown">
      <a:srgbClr val="DCCDA0"/>
    </a:custClr>
  </a:custClrLst>
  <a:extLst>
    <a:ext uri="{05A4C25C-085E-4340-85A3-A5531E510DB2}">
      <thm15:themeFamily xmlns:thm15="http://schemas.microsoft.com/office/thememl/2012/main" name="S+R MASTER.potx" id="{8E11A53E-6DC5-43DB-9DC5-DA9FBE6DC35C}" vid="{28FDE62E-71FB-4021-8828-0BB9CF38723C}"/>
    </a:ext>
  </a:extLst>
</a:theme>
</file>

<file path=ppt/theme/theme3.xml><?xml version="1.0" encoding="utf-8"?>
<a:theme xmlns:a="http://schemas.openxmlformats.org/drawingml/2006/main" name="2_Ithaka Survey Template">
  <a:themeElements>
    <a:clrScheme name="Ithaka">
      <a:dk1>
        <a:srgbClr val="414042"/>
      </a:dk1>
      <a:lt1>
        <a:srgbClr val="FFFFFF"/>
      </a:lt1>
      <a:dk2>
        <a:srgbClr val="414042"/>
      </a:dk2>
      <a:lt2>
        <a:srgbClr val="FFFFFF"/>
      </a:lt2>
      <a:accent1>
        <a:srgbClr val="546D89"/>
      </a:accent1>
      <a:accent2>
        <a:srgbClr val="E94F3C"/>
      </a:accent2>
      <a:accent3>
        <a:srgbClr val="233050"/>
      </a:accent3>
      <a:accent4>
        <a:srgbClr val="77787B"/>
      </a:accent4>
      <a:accent5>
        <a:srgbClr val="CCBF8B"/>
      </a:accent5>
      <a:accent6>
        <a:srgbClr val="FFA500"/>
      </a:accent6>
      <a:hlink>
        <a:srgbClr val="546D89"/>
      </a:hlink>
      <a:folHlink>
        <a:srgbClr val="546D89"/>
      </a:folHlink>
    </a:clrScheme>
    <a:fontScheme name="Ithaka Survey Template">
      <a:majorFont>
        <a:latin typeface="Arial Narrow"/>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a:noFill/>
          <a:miter lim="800000"/>
          <a:headEnd/>
          <a:tailEnd/>
        </a:ln>
        <a:effectLst/>
      </a:spPr>
      <a:bodyPr vert="horz" wrap="square" lIns="45720" tIns="45720" rIns="45720" bIns="45720" numCol="1" rtlCol="0" anchor="t" anchorCtr="0" compatLnSpc="1">
        <a:prstTxWarp prst="textNoShape">
          <a:avLst/>
        </a:prstTxWarp>
        <a:noAutofit/>
      </a:bodyPr>
      <a:lstStyle>
        <a:defPPr algn="l">
          <a:defRPr dirty="0" err="1" smtClean="0">
            <a:solidFill>
              <a:schemeClr val="bg1"/>
            </a:solidFill>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ctr" defTabSz="914400" rtl="0" eaLnBrk="1" fontAlgn="base" latinLnBrk="0" hangingPunct="1">
          <a:lnSpc>
            <a:spcPct val="95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a:noFill/>
      </a:spPr>
      <a:bodyPr wrap="square" lIns="0" rIns="0" rtlCol="0">
        <a:spAutoFit/>
      </a:bodyPr>
      <a:lstStyle>
        <a:defPPr marL="201168" algn="l">
          <a:spcBef>
            <a:spcPts val="1000"/>
          </a:spcBef>
          <a:buClr>
            <a:schemeClr val="tx1"/>
          </a:buClr>
          <a:buSzPct val="90000"/>
          <a:buFont typeface="Wingdings" pitchFamily="2" charset="2"/>
          <a:defRPr dirty="0" err="1" smtClean="0">
            <a:latin typeface="+mn-lt"/>
            <a:cs typeface="+mn-cs"/>
          </a:defRPr>
        </a:defPPr>
      </a:lstStyle>
    </a:txDef>
  </a:objectDefaults>
  <a:extraClrSchemeLst/>
  <a:custClrLst>
    <a:custClr name="Logo Light Blue">
      <a:srgbClr val="0098DB"/>
    </a:custClr>
    <a:custClr name="Logo Dark Green">
      <a:srgbClr val="427730"/>
    </a:custClr>
    <a:custClr name="Tint Blue">
      <a:srgbClr val="D7E1FA"/>
    </a:custClr>
    <a:custClr name="Tint Green">
      <a:srgbClr val="DCF0A5"/>
    </a:custClr>
    <a:custClr name="Tint Light Orange">
      <a:srgbClr val="FFF096"/>
    </a:custClr>
    <a:custClr name="Tint Dark Orange">
      <a:srgbClr val="FFD7AA"/>
    </a:custClr>
    <a:custClr name="Tint Dark Teal">
      <a:srgbClr val="AFEBEB"/>
    </a:custClr>
    <a:custClr name="Tint Brown">
      <a:srgbClr val="DCCDA0"/>
    </a:custClr>
  </a:custClrLst>
  <a:extLst>
    <a:ext uri="{05A4C25C-085E-4340-85A3-A5531E510DB2}">
      <thm15:themeFamily xmlns:thm15="http://schemas.microsoft.com/office/thememl/2012/main" name="S+R MASTER.potx" id="{8E11A53E-6DC5-43DB-9DC5-DA9FBE6DC35C}" vid="{28FDE62E-71FB-4021-8828-0BB9CF38723C}"/>
    </a:ext>
  </a:ext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841</TotalTime>
  <Words>1171</Words>
  <Application>Microsoft Office PowerPoint</Application>
  <PresentationFormat>Widescreen</PresentationFormat>
  <Paragraphs>162</Paragraphs>
  <Slides>21</Slides>
  <Notes>19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21</vt:i4>
      </vt:variant>
    </vt:vector>
  </HeadingPairs>
  <TitlesOfParts>
    <vt:vector size="36" baseType="lpstr">
      <vt:lpstr>MS Gothic</vt:lpstr>
      <vt:lpstr>Arial</vt:lpstr>
      <vt:lpstr>Arial Narrow</vt:lpstr>
      <vt:lpstr>Calibri</vt:lpstr>
      <vt:lpstr>Calibri Light</vt:lpstr>
      <vt:lpstr>Georgia</vt:lpstr>
      <vt:lpstr>Times New Roman</vt:lpstr>
      <vt:lpstr>Tw Cen MT</vt:lpstr>
      <vt:lpstr>Tw Cen MT Condensed</vt:lpstr>
      <vt:lpstr>Wingdings</vt:lpstr>
      <vt:lpstr>Wingdings 3</vt:lpstr>
      <vt:lpstr>Office Theme</vt:lpstr>
      <vt:lpstr>1_Ithaka Survey Template</vt:lpstr>
      <vt:lpstr>2_Ithaka Survey Template</vt:lpstr>
      <vt:lpstr>Integral</vt:lpstr>
      <vt:lpstr>The Group Within:  Analyzing a Large-Scale User Survey to Focus on a User Subpopulation of Interest</vt:lpstr>
      <vt:lpstr>Presented at the Library Assessment Conference, 2018</vt:lpstr>
      <vt:lpstr>PowerPoint Presentation</vt:lpstr>
      <vt:lpstr>Graduate/professional students 2016 focus</vt:lpstr>
      <vt:lpstr>Why international?</vt:lpstr>
      <vt:lpstr>Module development partnership &amp; process </vt:lpstr>
      <vt:lpstr>Module  sequencing</vt:lpstr>
      <vt:lpstr>USeR Consent and DATA SECURITY</vt:lpstr>
      <vt:lpstr>Survey details</vt:lpstr>
      <vt:lpstr>RESEARCH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Reflections</vt:lpstr>
    </vt:vector>
  </TitlesOfParts>
  <Company>Ithaka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faculty think? National &amp; Local Perspectives</dc:title>
  <dc:creator>Christine Wolff-Eisenberg</dc:creator>
  <cp:lastModifiedBy>Home</cp:lastModifiedBy>
  <cp:revision>79</cp:revision>
  <dcterms:created xsi:type="dcterms:W3CDTF">2017-05-19T14:58:30Z</dcterms:created>
  <dcterms:modified xsi:type="dcterms:W3CDTF">2018-11-19T01:16:23Z</dcterms:modified>
</cp:coreProperties>
</file>