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0" r:id="rId4"/>
    <p:sldId id="276" r:id="rId5"/>
    <p:sldId id="266" r:id="rId6"/>
    <p:sldId id="277" r:id="rId7"/>
    <p:sldId id="271" r:id="rId8"/>
    <p:sldId id="278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30"/>
    <p:restoredTop sz="66644"/>
  </p:normalViewPr>
  <p:slideViewPr>
    <p:cSldViewPr>
      <p:cViewPr varScale="1">
        <p:scale>
          <a:sx n="64" d="100"/>
          <a:sy n="64" d="100"/>
        </p:scale>
        <p:origin x="8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0B445-98A9-4942-B747-91932CD6E518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617EF-7AD5-3148-BB5F-4556900CC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39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4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79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16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43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86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59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21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8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17EF-7AD5-3148-BB5F-4556900CC1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6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9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1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5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2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6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9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1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4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3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1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E0007-A68C-4CAF-86AB-621366B065F4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E54D9-A3AE-4983-BD6D-46A7FC803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97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614" y="1524000"/>
            <a:ext cx="8686800" cy="1546225"/>
          </a:xfrm>
        </p:spPr>
        <p:txBody>
          <a:bodyPr>
            <a:noAutofit/>
          </a:bodyPr>
          <a:lstStyle/>
          <a:p>
            <a:r>
              <a:rPr lang="en-US" sz="4000" b="1" dirty="0"/>
              <a:t>“Buttoned Up Assessment”: Organizational Culture and Improving Department-Wide Assessment Efforts at Brown University Library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9714" y="4572000"/>
            <a:ext cx="7086600" cy="17526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Jeanette Norris &amp; Boaz Nadav-Manes</a:t>
            </a:r>
          </a:p>
          <a:p>
            <a:pPr algn="l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Brown University </a:t>
            </a:r>
            <a:r>
              <a:rPr lang="mr-IN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–</a:t>
            </a:r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Dec, 2018</a:t>
            </a:r>
            <a:endParaRPr lang="en-US" sz="28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74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0"/>
            <a:ext cx="7848600" cy="6858000"/>
          </a:xfrm>
          <a:ln>
            <a:noFill/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A little about us</a:t>
            </a:r>
          </a:p>
        </p:txBody>
      </p:sp>
    </p:spTree>
    <p:extLst>
      <p:ext uri="{BB962C8B-B14F-4D97-AF65-F5344CB8AC3E}">
        <p14:creationId xmlns:p14="http://schemas.microsoft.com/office/powerpoint/2010/main" val="187837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599"/>
            <a:ext cx="9144000" cy="433251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10887"/>
            <a:ext cx="8229600" cy="685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Analysis</a:t>
            </a:r>
            <a:endParaRPr lang="en-US" sz="64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0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599"/>
            <a:ext cx="9144000" cy="433251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10887"/>
            <a:ext cx="8229600" cy="685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Existing Culture</a:t>
            </a:r>
            <a:endParaRPr lang="en-US" sz="4800" b="1" dirty="0" smtClean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48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Inconsistent participation</a:t>
            </a:r>
          </a:p>
          <a:p>
            <a:r>
              <a:rPr lang="en-US" sz="48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Mistrust of statistics gathered</a:t>
            </a:r>
          </a:p>
          <a:p>
            <a:r>
              <a:rPr lang="en-US" sz="48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Little internal use of assessment results</a:t>
            </a:r>
            <a:endParaRPr lang="en-US" sz="48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en-US" sz="64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54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" y="0"/>
            <a:ext cx="9111343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Collaboration</a:t>
            </a:r>
            <a:endParaRPr lang="en-US" sz="64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6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" y="0"/>
            <a:ext cx="9111343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Themes</a:t>
            </a:r>
          </a:p>
          <a:p>
            <a:pPr marL="0" indent="0" algn="ctr">
              <a:buNone/>
            </a:pPr>
            <a:endParaRPr lang="en-US" sz="6400" b="1" dirty="0" smtClean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Complexity of work</a:t>
            </a:r>
          </a:p>
          <a:p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Qualitative &amp; quantitative approaches</a:t>
            </a:r>
          </a:p>
          <a:p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Library &amp; university priorities</a:t>
            </a:r>
          </a:p>
          <a:p>
            <a:pPr marL="0" indent="0" algn="ctr">
              <a:buNone/>
            </a:pPr>
            <a:endParaRPr lang="en-US" sz="6400" b="1" dirty="0" smtClean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61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58" y="0"/>
            <a:ext cx="9133115" cy="6858000"/>
          </a:xfrm>
        </p:spPr>
      </p:pic>
      <p:sp>
        <p:nvSpPr>
          <p:cNvPr id="5" name="TextBox 4"/>
          <p:cNvSpPr txBox="1"/>
          <p:nvPr/>
        </p:nvSpPr>
        <p:spPr>
          <a:xfrm>
            <a:off x="1638980" y="2890391"/>
            <a:ext cx="58660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b="1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Diversification</a:t>
            </a:r>
            <a:endParaRPr lang="en-US" sz="64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58" y="0"/>
            <a:ext cx="9133115" cy="6858000"/>
          </a:xfrm>
        </p:spPr>
      </p:pic>
      <p:sp>
        <p:nvSpPr>
          <p:cNvPr id="5" name="TextBox 4"/>
          <p:cNvSpPr txBox="1"/>
          <p:nvPr/>
        </p:nvSpPr>
        <p:spPr>
          <a:xfrm>
            <a:off x="762000" y="1089900"/>
            <a:ext cx="8158841" cy="46782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8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Future </a:t>
            </a:r>
            <a:r>
              <a:rPr lang="en-US" sz="58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assessment</a:t>
            </a:r>
            <a:endParaRPr lang="en-US" sz="5800" b="1" dirty="0" smtClean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endParaRPr lang="en-US" sz="6400" b="1" dirty="0" smtClean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4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Qualitative</a:t>
            </a:r>
          </a:p>
          <a:p>
            <a:pPr algn="ctr"/>
            <a:r>
              <a:rPr lang="en-US" sz="4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Quantitative</a:t>
            </a:r>
          </a:p>
          <a:p>
            <a:pPr algn="ctr"/>
            <a:r>
              <a:rPr lang="en-US" sz="4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Sustainable</a:t>
            </a:r>
          </a:p>
          <a:p>
            <a:pPr algn="ctr"/>
            <a:r>
              <a:rPr lang="en-US" sz="4400" b="1" dirty="0" smtClean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Equitable</a:t>
            </a:r>
            <a:endParaRPr lang="en-US" sz="4400" b="1" dirty="0">
              <a:ln>
                <a:solidFill>
                  <a:schemeClr val="bg1"/>
                </a:solidFill>
              </a:ln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42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600" y="2819400"/>
            <a:ext cx="45692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00" dirty="0" smtClean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rPr>
              <a:t>Questions?</a:t>
            </a:r>
            <a:r>
              <a:rPr lang="en-US" sz="6400" dirty="0" smtClean="0">
                <a:latin typeface="Trebuchet MS" charset="0"/>
                <a:ea typeface="Trebuchet MS" charset="0"/>
                <a:cs typeface="Trebuchet MS" charset="0"/>
              </a:rPr>
              <a:t> </a:t>
            </a:r>
            <a:endParaRPr lang="en-US" sz="6400" dirty="0">
              <a:latin typeface="Trebuchet MS" charset="0"/>
              <a:ea typeface="Trebuchet MS" charset="0"/>
              <a:cs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6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2918</TotalTime>
  <Words>77</Words>
  <Application>Microsoft Office PowerPoint</Application>
  <PresentationFormat>On-screen Show (4:3)</PresentationFormat>
  <Paragraphs>32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Mangal</vt:lpstr>
      <vt:lpstr>Trebuchet MS</vt:lpstr>
      <vt:lpstr>Office Theme</vt:lpstr>
      <vt:lpstr>“Buttoned Up Assessment”: Organizational Culture and Improving Department-Wide Assessment Efforts at Brown University Library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Brigitte Burris</dc:creator>
  <cp:lastModifiedBy>Norris, Jeanette</cp:lastModifiedBy>
  <cp:revision>81</cp:revision>
  <cp:lastPrinted>2018-10-18T14:07:22Z</cp:lastPrinted>
  <dcterms:created xsi:type="dcterms:W3CDTF">2017-11-17T18:36:20Z</dcterms:created>
  <dcterms:modified xsi:type="dcterms:W3CDTF">2018-11-29T13:43:08Z</dcterms:modified>
</cp:coreProperties>
</file>