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omments/comment1.xml" ContentType="application/vnd.openxmlformats-officedocument.presentationml.comments+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2.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charts/chartEx2.xml" ContentType="application/vnd.ms-office.chartex+xml"/>
  <Override PartName="/ppt/charts/style2.xml" ContentType="application/vnd.ms-office.chartstyle+xml"/>
  <Override PartName="/ppt/charts/colors2.xml" ContentType="application/vnd.ms-office.chartcolorstyle+xml"/>
  <Override PartName="/ppt/notesSlides/notesSlide14.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5.xml" ContentType="application/vnd.openxmlformats-officedocument.presentationml.notesSlide+xml"/>
  <Override PartName="/ppt/charts/chartEx3.xml" ContentType="application/vnd.ms-office.chartex+xml"/>
  <Override PartName="/ppt/charts/style3.xml" ContentType="application/vnd.ms-office.chartstyle+xml"/>
  <Override PartName="/ppt/charts/colors3.xml" ContentType="application/vnd.ms-office.chartcolorstyle+xml"/>
  <Override PartName="/ppt/notesSlides/notesSlide1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7.xml" ContentType="application/vnd.openxmlformats-officedocument.presentationml.notesSlide+xml"/>
  <Override PartName="/ppt/charts/chart1.xml" ContentType="application/vnd.openxmlformats-officedocument.drawingml.chart+xml"/>
  <Override PartName="/ppt/charts/style4.xml" ContentType="application/vnd.ms-office.chartstyle+xml"/>
  <Override PartName="/ppt/charts/colors4.xml" ContentType="application/vnd.ms-office.chartcolorstyle+xml"/>
  <Override PartName="/ppt/charts/chart2.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8.xml" ContentType="application/vnd.openxmlformats-officedocument.presentationml.notesSlide+xml"/>
  <Override PartName="/ppt/charts/chart3.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9.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0.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1.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2.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3.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60" r:id="rId5"/>
  </p:sldMasterIdLst>
  <p:notesMasterIdLst>
    <p:notesMasterId r:id="rId29"/>
  </p:notesMasterIdLst>
  <p:handoutMasterIdLst>
    <p:handoutMasterId r:id="rId30"/>
  </p:handoutMasterIdLst>
  <p:sldIdLst>
    <p:sldId id="304" r:id="rId6"/>
    <p:sldId id="271" r:id="rId7"/>
    <p:sldId id="272" r:id="rId8"/>
    <p:sldId id="273" r:id="rId9"/>
    <p:sldId id="274" r:id="rId10"/>
    <p:sldId id="275" r:id="rId11"/>
    <p:sldId id="276" r:id="rId12"/>
    <p:sldId id="294" r:id="rId13"/>
    <p:sldId id="277" r:id="rId14"/>
    <p:sldId id="296" r:id="rId15"/>
    <p:sldId id="297" r:id="rId16"/>
    <p:sldId id="306" r:id="rId17"/>
    <p:sldId id="307" r:id="rId18"/>
    <p:sldId id="278" r:id="rId19"/>
    <p:sldId id="308" r:id="rId20"/>
    <p:sldId id="279" r:id="rId21"/>
    <p:sldId id="309" r:id="rId22"/>
    <p:sldId id="310" r:id="rId23"/>
    <p:sldId id="280" r:id="rId24"/>
    <p:sldId id="288" r:id="rId25"/>
    <p:sldId id="281" r:id="rId26"/>
    <p:sldId id="302" r:id="rId27"/>
    <p:sldId id="305" r:id="rId28"/>
  </p:sldIdLst>
  <p:sldSz cx="12192000" cy="6858000"/>
  <p:notesSz cx="18288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ssen, Catherine" initials="SC" lastIdx="13" clrIdx="0">
    <p:extLst>
      <p:ext uri="{19B8F6BF-5375-455C-9EA6-DF929625EA0E}">
        <p15:presenceInfo xmlns:p15="http://schemas.microsoft.com/office/powerpoint/2012/main" userId="Sassen, Catherine" providerId="None"/>
      </p:ext>
    </p:extLst>
  </p:cmAuthor>
  <p:cmAuthor id="2" name="Sassen, Catherine" initials="SC [2]" lastIdx="7" clrIdx="1">
    <p:extLst>
      <p:ext uri="{19B8F6BF-5375-455C-9EA6-DF929625EA0E}">
        <p15:presenceInfo xmlns:p15="http://schemas.microsoft.com/office/powerpoint/2012/main" userId="S-1-5-21-3676313182-2055043702-2189418671-8026" providerId="AD"/>
      </p:ext>
    </p:extLst>
  </p:cmAuthor>
  <p:cmAuthor id="3" name="McIntosh, Marcia" initials="MM" lastIdx="1" clrIdx="2">
    <p:extLst>
      <p:ext uri="{19B8F6BF-5375-455C-9EA6-DF929625EA0E}">
        <p15:presenceInfo xmlns:p15="http://schemas.microsoft.com/office/powerpoint/2012/main" userId="S::marcia.mcintosh@unt.edu::67c22a8f-2956-4458-9ba4-5473569738d5" providerId="AD"/>
      </p:ext>
    </p:extLst>
  </p:cmAuthor>
  <p:cmAuthor id="4" name="Harker, Karen" initials="HK" lastIdx="4" clrIdx="3">
    <p:extLst>
      <p:ext uri="{19B8F6BF-5375-455C-9EA6-DF929625EA0E}">
        <p15:presenceInfo xmlns:p15="http://schemas.microsoft.com/office/powerpoint/2012/main" userId="S-1-5-21-3676313182-2055043702-2189418671-9338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0F757A-2D3B-4FC3-BB53-5F68049CEC0F}" v="1" dt="2018-11-30T02:58:34.7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3560" autoAdjust="0"/>
  </p:normalViewPr>
  <p:slideViewPr>
    <p:cSldViewPr snapToGrid="0">
      <p:cViewPr varScale="1">
        <p:scale>
          <a:sx n="39" d="100"/>
          <a:sy n="39" d="100"/>
        </p:scale>
        <p:origin x="1234" y="5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54" d="100"/>
          <a:sy n="54" d="100"/>
        </p:scale>
        <p:origin x="2923" y="3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handoutMaster" Target="handoutMasters/handoutMaster1.xml"/><Relationship Id="rId35"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ssen, Catherine" userId="39d12b9a-2f24-424c-8dae-527d06280532" providerId="ADAL" clId="{4AAA5EEC-CF4F-4EEC-8035-7D8FD8D8D70F}"/>
    <pc:docChg chg="modSld">
      <pc:chgData name="Sassen, Catherine" userId="39d12b9a-2f24-424c-8dae-527d06280532" providerId="ADAL" clId="{4AAA5EEC-CF4F-4EEC-8035-7D8FD8D8D70F}" dt="2018-11-28T15:37:00.134" v="0"/>
      <pc:docMkLst>
        <pc:docMk/>
      </pc:docMkLst>
      <pc:sldChg chg="delCm">
        <pc:chgData name="Sassen, Catherine" userId="39d12b9a-2f24-424c-8dae-527d06280532" providerId="ADAL" clId="{4AAA5EEC-CF4F-4EEC-8035-7D8FD8D8D70F}" dt="2018-11-28T15:37:00.134" v="0"/>
        <pc:sldMkLst>
          <pc:docMk/>
          <pc:sldMk cId="3291568658" sldId="272"/>
        </pc:sldMkLst>
      </pc:sldChg>
    </pc:docChg>
  </pc:docChgLst>
  <pc:docChgLst>
    <pc:chgData name="Sassen, Catherine" userId="39d12b9a-2f24-424c-8dae-527d06280532" providerId="ADAL" clId="{184DEF63-6157-453F-A35E-F5C78A5C673E}"/>
    <pc:docChg chg="modSld">
      <pc:chgData name="Sassen, Catherine" userId="39d12b9a-2f24-424c-8dae-527d06280532" providerId="ADAL" clId="{184DEF63-6157-453F-A35E-F5C78A5C673E}" dt="2018-11-26T13:01:43.635" v="16"/>
      <pc:docMkLst>
        <pc:docMk/>
      </pc:docMkLst>
      <pc:sldChg chg="addCm modCm">
        <pc:chgData name="Sassen, Catherine" userId="39d12b9a-2f24-424c-8dae-527d06280532" providerId="ADAL" clId="{184DEF63-6157-453F-A35E-F5C78A5C673E}" dt="2018-11-26T12:50:53.493" v="1"/>
        <pc:sldMkLst>
          <pc:docMk/>
          <pc:sldMk cId="94111919" sldId="271"/>
        </pc:sldMkLst>
      </pc:sldChg>
      <pc:sldChg chg="addCm modCm">
        <pc:chgData name="Sassen, Catherine" userId="39d12b9a-2f24-424c-8dae-527d06280532" providerId="ADAL" clId="{184DEF63-6157-453F-A35E-F5C78A5C673E}" dt="2018-11-26T13:01:43.635" v="16"/>
        <pc:sldMkLst>
          <pc:docMk/>
          <pc:sldMk cId="3291568658" sldId="272"/>
        </pc:sldMkLst>
      </pc:sldChg>
      <pc:sldChg chg="addCm modCm">
        <pc:chgData name="Sassen, Catherine" userId="39d12b9a-2f24-424c-8dae-527d06280532" providerId="ADAL" clId="{184DEF63-6157-453F-A35E-F5C78A5C673E}" dt="2018-11-26T12:51:39.285" v="3"/>
        <pc:sldMkLst>
          <pc:docMk/>
          <pc:sldMk cId="2262082889" sldId="273"/>
        </pc:sldMkLst>
      </pc:sldChg>
      <pc:sldChg chg="modSp addCm delCm modCm">
        <pc:chgData name="Sassen, Catherine" userId="39d12b9a-2f24-424c-8dae-527d06280532" providerId="ADAL" clId="{184DEF63-6157-453F-A35E-F5C78A5C673E}" dt="2018-11-26T13:00:50.857" v="14"/>
        <pc:sldMkLst>
          <pc:docMk/>
          <pc:sldMk cId="167465713" sldId="275"/>
        </pc:sldMkLst>
        <pc:graphicFrameChg chg="mod">
          <ac:chgData name="Sassen, Catherine" userId="39d12b9a-2f24-424c-8dae-527d06280532" providerId="ADAL" clId="{184DEF63-6157-453F-A35E-F5C78A5C673E}" dt="2018-11-26T12:52:18.830" v="4"/>
          <ac:graphicFrameMkLst>
            <pc:docMk/>
            <pc:sldMk cId="167465713" sldId="275"/>
            <ac:graphicFrameMk id="6" creationId="{00000000-0000-0000-0000-000000000000}"/>
          </ac:graphicFrameMkLst>
        </pc:graphicFrameChg>
      </pc:sldChg>
      <pc:sldChg chg="addCm modCm">
        <pc:chgData name="Sassen, Catherine" userId="39d12b9a-2f24-424c-8dae-527d06280532" providerId="ADAL" clId="{184DEF63-6157-453F-A35E-F5C78A5C673E}" dt="2018-11-26T12:57:02.920" v="9"/>
        <pc:sldMkLst>
          <pc:docMk/>
          <pc:sldMk cId="3700631936" sldId="281"/>
        </pc:sldMkLst>
      </pc:sldChg>
      <pc:sldChg chg="modNotesTx">
        <pc:chgData name="Sassen, Catherine" userId="39d12b9a-2f24-424c-8dae-527d06280532" providerId="ADAL" clId="{184DEF63-6157-453F-A35E-F5C78A5C673E}" dt="2018-11-26T12:58:09.181" v="11" actId="6549"/>
        <pc:sldMkLst>
          <pc:docMk/>
          <pc:sldMk cId="2758401512" sldId="305"/>
        </pc:sldMkLst>
      </pc:sldChg>
    </pc:docChg>
  </pc:docChgLst>
  <pc:docChgLst>
    <pc:chgData name="Karen Harker" userId="d8f764ce-284b-487b-8853-1606f45d16ac" providerId="ADAL" clId="{BA0F757A-2D3B-4FC3-BB53-5F68049CEC0F}"/>
    <pc:docChg chg="modSld modNotesMaster modHandout">
      <pc:chgData name="Karen Harker" userId="d8f764ce-284b-487b-8853-1606f45d16ac" providerId="ADAL" clId="{BA0F757A-2D3B-4FC3-BB53-5F68049CEC0F}" dt="2018-11-30T02:58:46.434" v="3" actId="14100"/>
      <pc:docMkLst>
        <pc:docMk/>
      </pc:docMkLst>
      <pc:sldChg chg="modNotes">
        <pc:chgData name="Karen Harker" userId="d8f764ce-284b-487b-8853-1606f45d16ac" providerId="ADAL" clId="{BA0F757A-2D3B-4FC3-BB53-5F68049CEC0F}" dt="2018-11-30T02:58:34.754" v="1"/>
        <pc:sldMkLst>
          <pc:docMk/>
          <pc:sldMk cId="94111919" sldId="271"/>
        </pc:sldMkLst>
      </pc:sldChg>
      <pc:sldChg chg="modNotes">
        <pc:chgData name="Karen Harker" userId="d8f764ce-284b-487b-8853-1606f45d16ac" providerId="ADAL" clId="{BA0F757A-2D3B-4FC3-BB53-5F68049CEC0F}" dt="2018-11-30T02:58:34.754" v="1"/>
        <pc:sldMkLst>
          <pc:docMk/>
          <pc:sldMk cId="3291568658" sldId="272"/>
        </pc:sldMkLst>
      </pc:sldChg>
      <pc:sldChg chg="modNotes">
        <pc:chgData name="Karen Harker" userId="d8f764ce-284b-487b-8853-1606f45d16ac" providerId="ADAL" clId="{BA0F757A-2D3B-4FC3-BB53-5F68049CEC0F}" dt="2018-11-30T02:58:34.754" v="1"/>
        <pc:sldMkLst>
          <pc:docMk/>
          <pc:sldMk cId="2262082889" sldId="273"/>
        </pc:sldMkLst>
      </pc:sldChg>
      <pc:sldChg chg="modNotes">
        <pc:chgData name="Karen Harker" userId="d8f764ce-284b-487b-8853-1606f45d16ac" providerId="ADAL" clId="{BA0F757A-2D3B-4FC3-BB53-5F68049CEC0F}" dt="2018-11-30T02:58:34.754" v="1"/>
        <pc:sldMkLst>
          <pc:docMk/>
          <pc:sldMk cId="1660343904" sldId="274"/>
        </pc:sldMkLst>
      </pc:sldChg>
      <pc:sldChg chg="modNotes">
        <pc:chgData name="Karen Harker" userId="d8f764ce-284b-487b-8853-1606f45d16ac" providerId="ADAL" clId="{BA0F757A-2D3B-4FC3-BB53-5F68049CEC0F}" dt="2018-11-30T02:58:34.754" v="1"/>
        <pc:sldMkLst>
          <pc:docMk/>
          <pc:sldMk cId="167465713" sldId="275"/>
        </pc:sldMkLst>
      </pc:sldChg>
      <pc:sldChg chg="modNotes">
        <pc:chgData name="Karen Harker" userId="d8f764ce-284b-487b-8853-1606f45d16ac" providerId="ADAL" clId="{BA0F757A-2D3B-4FC3-BB53-5F68049CEC0F}" dt="2018-11-30T02:58:34.754" v="1"/>
        <pc:sldMkLst>
          <pc:docMk/>
          <pc:sldMk cId="1549296698" sldId="276"/>
        </pc:sldMkLst>
      </pc:sldChg>
      <pc:sldChg chg="modNotes">
        <pc:chgData name="Karen Harker" userId="d8f764ce-284b-487b-8853-1606f45d16ac" providerId="ADAL" clId="{BA0F757A-2D3B-4FC3-BB53-5F68049CEC0F}" dt="2018-11-30T02:58:34.754" v="1"/>
        <pc:sldMkLst>
          <pc:docMk/>
          <pc:sldMk cId="1636951484" sldId="277"/>
        </pc:sldMkLst>
      </pc:sldChg>
      <pc:sldChg chg="modNotes">
        <pc:chgData name="Karen Harker" userId="d8f764ce-284b-487b-8853-1606f45d16ac" providerId="ADAL" clId="{BA0F757A-2D3B-4FC3-BB53-5F68049CEC0F}" dt="2018-11-30T02:58:34.754" v="1"/>
        <pc:sldMkLst>
          <pc:docMk/>
          <pc:sldMk cId="169703801" sldId="278"/>
        </pc:sldMkLst>
      </pc:sldChg>
      <pc:sldChg chg="modNotes">
        <pc:chgData name="Karen Harker" userId="d8f764ce-284b-487b-8853-1606f45d16ac" providerId="ADAL" clId="{BA0F757A-2D3B-4FC3-BB53-5F68049CEC0F}" dt="2018-11-30T02:58:34.754" v="1"/>
        <pc:sldMkLst>
          <pc:docMk/>
          <pc:sldMk cId="100110509" sldId="279"/>
        </pc:sldMkLst>
      </pc:sldChg>
      <pc:sldChg chg="modNotes">
        <pc:chgData name="Karen Harker" userId="d8f764ce-284b-487b-8853-1606f45d16ac" providerId="ADAL" clId="{BA0F757A-2D3B-4FC3-BB53-5F68049CEC0F}" dt="2018-11-30T02:58:34.754" v="1"/>
        <pc:sldMkLst>
          <pc:docMk/>
          <pc:sldMk cId="4285194621" sldId="280"/>
        </pc:sldMkLst>
      </pc:sldChg>
      <pc:sldChg chg="modNotes">
        <pc:chgData name="Karen Harker" userId="d8f764ce-284b-487b-8853-1606f45d16ac" providerId="ADAL" clId="{BA0F757A-2D3B-4FC3-BB53-5F68049CEC0F}" dt="2018-11-30T02:58:34.754" v="1"/>
        <pc:sldMkLst>
          <pc:docMk/>
          <pc:sldMk cId="3700631936" sldId="281"/>
        </pc:sldMkLst>
      </pc:sldChg>
      <pc:sldChg chg="modNotes">
        <pc:chgData name="Karen Harker" userId="d8f764ce-284b-487b-8853-1606f45d16ac" providerId="ADAL" clId="{BA0F757A-2D3B-4FC3-BB53-5F68049CEC0F}" dt="2018-11-30T02:58:34.754" v="1"/>
        <pc:sldMkLst>
          <pc:docMk/>
          <pc:sldMk cId="1077234261" sldId="288"/>
        </pc:sldMkLst>
      </pc:sldChg>
      <pc:sldChg chg="modNotes">
        <pc:chgData name="Karen Harker" userId="d8f764ce-284b-487b-8853-1606f45d16ac" providerId="ADAL" clId="{BA0F757A-2D3B-4FC3-BB53-5F68049CEC0F}" dt="2018-11-30T02:58:34.754" v="1"/>
        <pc:sldMkLst>
          <pc:docMk/>
          <pc:sldMk cId="296950173" sldId="292"/>
        </pc:sldMkLst>
      </pc:sldChg>
      <pc:sldChg chg="modNotes">
        <pc:chgData name="Karen Harker" userId="d8f764ce-284b-487b-8853-1606f45d16ac" providerId="ADAL" clId="{BA0F757A-2D3B-4FC3-BB53-5F68049CEC0F}" dt="2018-11-30T02:58:34.754" v="1"/>
        <pc:sldMkLst>
          <pc:docMk/>
          <pc:sldMk cId="3178117074" sldId="294"/>
        </pc:sldMkLst>
      </pc:sldChg>
      <pc:sldChg chg="modNotes">
        <pc:chgData name="Karen Harker" userId="d8f764ce-284b-487b-8853-1606f45d16ac" providerId="ADAL" clId="{BA0F757A-2D3B-4FC3-BB53-5F68049CEC0F}" dt="2018-11-30T02:58:34.754" v="1"/>
        <pc:sldMkLst>
          <pc:docMk/>
          <pc:sldMk cId="2377732211" sldId="296"/>
        </pc:sldMkLst>
      </pc:sldChg>
      <pc:sldChg chg="modNotes">
        <pc:chgData name="Karen Harker" userId="d8f764ce-284b-487b-8853-1606f45d16ac" providerId="ADAL" clId="{BA0F757A-2D3B-4FC3-BB53-5F68049CEC0F}" dt="2018-11-30T02:58:34.754" v="1"/>
        <pc:sldMkLst>
          <pc:docMk/>
          <pc:sldMk cId="3685806895" sldId="297"/>
        </pc:sldMkLst>
      </pc:sldChg>
      <pc:sldChg chg="modNotes">
        <pc:chgData name="Karen Harker" userId="d8f764ce-284b-487b-8853-1606f45d16ac" providerId="ADAL" clId="{BA0F757A-2D3B-4FC3-BB53-5F68049CEC0F}" dt="2018-11-30T02:58:34.754" v="1"/>
        <pc:sldMkLst>
          <pc:docMk/>
          <pc:sldMk cId="393011052" sldId="302"/>
        </pc:sldMkLst>
      </pc:sldChg>
      <pc:sldChg chg="modNotes">
        <pc:chgData name="Karen Harker" userId="d8f764ce-284b-487b-8853-1606f45d16ac" providerId="ADAL" clId="{BA0F757A-2D3B-4FC3-BB53-5F68049CEC0F}" dt="2018-11-30T02:58:34.754" v="1"/>
        <pc:sldMkLst>
          <pc:docMk/>
          <pc:sldMk cId="181175382" sldId="303"/>
        </pc:sldMkLst>
      </pc:sldChg>
      <pc:sldChg chg="modNotes">
        <pc:chgData name="Karen Harker" userId="d8f764ce-284b-487b-8853-1606f45d16ac" providerId="ADAL" clId="{BA0F757A-2D3B-4FC3-BB53-5F68049CEC0F}" dt="2018-11-30T02:58:34.754" v="1"/>
        <pc:sldMkLst>
          <pc:docMk/>
          <pc:sldMk cId="2758401512" sldId="305"/>
        </pc:sldMkLst>
      </pc:sldChg>
      <pc:sldChg chg="modNotes">
        <pc:chgData name="Karen Harker" userId="d8f764ce-284b-487b-8853-1606f45d16ac" providerId="ADAL" clId="{BA0F757A-2D3B-4FC3-BB53-5F68049CEC0F}" dt="2018-11-30T02:58:34.754" v="1"/>
        <pc:sldMkLst>
          <pc:docMk/>
          <pc:sldMk cId="971686900" sldId="306"/>
        </pc:sldMkLst>
      </pc:sldChg>
      <pc:sldChg chg="modNotes">
        <pc:chgData name="Karen Harker" userId="d8f764ce-284b-487b-8853-1606f45d16ac" providerId="ADAL" clId="{BA0F757A-2D3B-4FC3-BB53-5F68049CEC0F}" dt="2018-11-30T02:58:34.754" v="1"/>
        <pc:sldMkLst>
          <pc:docMk/>
          <pc:sldMk cId="3669679794" sldId="307"/>
        </pc:sldMkLst>
      </pc:sldChg>
      <pc:sldChg chg="modNotes">
        <pc:chgData name="Karen Harker" userId="d8f764ce-284b-487b-8853-1606f45d16ac" providerId="ADAL" clId="{BA0F757A-2D3B-4FC3-BB53-5F68049CEC0F}" dt="2018-11-30T02:58:34.754" v="1"/>
        <pc:sldMkLst>
          <pc:docMk/>
          <pc:sldMk cId="1932212996" sldId="308"/>
        </pc:sldMkLst>
      </pc:sldChg>
      <pc:sldChg chg="modNotes">
        <pc:chgData name="Karen Harker" userId="d8f764ce-284b-487b-8853-1606f45d16ac" providerId="ADAL" clId="{BA0F757A-2D3B-4FC3-BB53-5F68049CEC0F}" dt="2018-11-30T02:58:34.754" v="1"/>
        <pc:sldMkLst>
          <pc:docMk/>
          <pc:sldMk cId="1673165203" sldId="309"/>
        </pc:sldMkLst>
      </pc:sldChg>
      <pc:sldChg chg="modNotes">
        <pc:chgData name="Karen Harker" userId="d8f764ce-284b-487b-8853-1606f45d16ac" providerId="ADAL" clId="{BA0F757A-2D3B-4FC3-BB53-5F68049CEC0F}" dt="2018-11-30T02:58:34.754" v="1"/>
        <pc:sldMkLst>
          <pc:docMk/>
          <pc:sldMk cId="3846249189" sldId="310"/>
        </pc:sldMkLst>
      </pc:sldChg>
    </pc:docChg>
  </pc:docChgLst>
  <pc:docChgLst>
    <pc:chgData name="Karen Harker" userId="d8f764ce-284b-487b-8853-1606f45d16ac" providerId="ADAL" clId="{B1874AF0-DE0D-4568-86D9-52CA72E0F2CC}"/>
    <pc:docChg chg="undo custSel modSld">
      <pc:chgData name="Karen Harker" userId="d8f764ce-284b-487b-8853-1606f45d16ac" providerId="ADAL" clId="{B1874AF0-DE0D-4568-86D9-52CA72E0F2CC}" dt="2018-11-25T04:02:24.429" v="1920" actId="20577"/>
      <pc:docMkLst>
        <pc:docMk/>
      </pc:docMkLst>
      <pc:sldChg chg="modNotesTx">
        <pc:chgData name="Karen Harker" userId="d8f764ce-284b-487b-8853-1606f45d16ac" providerId="ADAL" clId="{B1874AF0-DE0D-4568-86D9-52CA72E0F2CC}" dt="2018-11-25T02:01:23.564" v="830" actId="6549"/>
        <pc:sldMkLst>
          <pc:docMk/>
          <pc:sldMk cId="2262082889" sldId="273"/>
        </pc:sldMkLst>
      </pc:sldChg>
      <pc:sldChg chg="modNotesTx">
        <pc:chgData name="Karen Harker" userId="d8f764ce-284b-487b-8853-1606f45d16ac" providerId="ADAL" clId="{B1874AF0-DE0D-4568-86D9-52CA72E0F2CC}" dt="2018-11-25T02:06:15.551" v="996" actId="20577"/>
        <pc:sldMkLst>
          <pc:docMk/>
          <pc:sldMk cId="100110509" sldId="279"/>
        </pc:sldMkLst>
      </pc:sldChg>
      <pc:sldChg chg="modNotesTx">
        <pc:chgData name="Karen Harker" userId="d8f764ce-284b-487b-8853-1606f45d16ac" providerId="ADAL" clId="{B1874AF0-DE0D-4568-86D9-52CA72E0F2CC}" dt="2018-11-25T02:12:04.020" v="1351" actId="20577"/>
        <pc:sldMkLst>
          <pc:docMk/>
          <pc:sldMk cId="4285194621" sldId="280"/>
        </pc:sldMkLst>
      </pc:sldChg>
      <pc:sldChg chg="modNotesTx">
        <pc:chgData name="Karen Harker" userId="d8f764ce-284b-487b-8853-1606f45d16ac" providerId="ADAL" clId="{B1874AF0-DE0D-4568-86D9-52CA72E0F2CC}" dt="2018-11-25T04:02:24.429" v="1920" actId="20577"/>
        <pc:sldMkLst>
          <pc:docMk/>
          <pc:sldMk cId="1077234261" sldId="288"/>
        </pc:sldMkLst>
      </pc:sldChg>
      <pc:sldChg chg="modNotesTx">
        <pc:chgData name="Karen Harker" userId="d8f764ce-284b-487b-8853-1606f45d16ac" providerId="ADAL" clId="{B1874AF0-DE0D-4568-86D9-52CA72E0F2CC}" dt="2018-11-25T02:02:45.991" v="837" actId="6549"/>
        <pc:sldMkLst>
          <pc:docMk/>
          <pc:sldMk cId="3685806895" sldId="297"/>
        </pc:sldMkLst>
      </pc:sldChg>
      <pc:sldChg chg="modNotesTx">
        <pc:chgData name="Karen Harker" userId="d8f764ce-284b-487b-8853-1606f45d16ac" providerId="ADAL" clId="{B1874AF0-DE0D-4568-86D9-52CA72E0F2CC}" dt="2018-11-25T03:47:38.530" v="1901" actId="20577"/>
        <pc:sldMkLst>
          <pc:docMk/>
          <pc:sldMk cId="393011052" sldId="302"/>
        </pc:sldMkLst>
      </pc:sldChg>
    </pc:docChg>
  </pc:docChgLst>
  <pc:docChgLst>
    <pc:chgData name="Harker, Karen" userId="d8f764ce-284b-487b-8853-1606f45d16ac" providerId="ADAL" clId="{B1874AF0-DE0D-4568-86D9-52CA72E0F2CC}"/>
    <pc:docChg chg="custSel modSld">
      <pc:chgData name="Harker, Karen" userId="d8f764ce-284b-487b-8853-1606f45d16ac" providerId="ADAL" clId="{B1874AF0-DE0D-4568-86D9-52CA72E0F2CC}" dt="2018-11-23T02:50:52.960" v="310"/>
      <pc:docMkLst>
        <pc:docMk/>
      </pc:docMkLst>
      <pc:sldChg chg="modNotesTx">
        <pc:chgData name="Harker, Karen" userId="d8f764ce-284b-487b-8853-1606f45d16ac" providerId="ADAL" clId="{B1874AF0-DE0D-4568-86D9-52CA72E0F2CC}" dt="2018-11-23T02:42:38.869" v="1" actId="400"/>
        <pc:sldMkLst>
          <pc:docMk/>
          <pc:sldMk cId="1636951484" sldId="277"/>
        </pc:sldMkLst>
      </pc:sldChg>
      <pc:sldChg chg="modNotesTx">
        <pc:chgData name="Harker, Karen" userId="d8f764ce-284b-487b-8853-1606f45d16ac" providerId="ADAL" clId="{B1874AF0-DE0D-4568-86D9-52CA72E0F2CC}" dt="2018-11-23T02:47:41.377" v="185" actId="20577"/>
        <pc:sldMkLst>
          <pc:docMk/>
          <pc:sldMk cId="4285194621" sldId="280"/>
        </pc:sldMkLst>
      </pc:sldChg>
      <pc:sldChg chg="modNotesTx">
        <pc:chgData name="Harker, Karen" userId="d8f764ce-284b-487b-8853-1606f45d16ac" providerId="ADAL" clId="{B1874AF0-DE0D-4568-86D9-52CA72E0F2CC}" dt="2018-11-23T02:49:09.403" v="226" actId="20577"/>
        <pc:sldMkLst>
          <pc:docMk/>
          <pc:sldMk cId="3700631936" sldId="281"/>
        </pc:sldMkLst>
      </pc:sldChg>
      <pc:sldChg chg="modNotesTx">
        <pc:chgData name="Harker, Karen" userId="d8f764ce-284b-487b-8853-1606f45d16ac" providerId="ADAL" clId="{B1874AF0-DE0D-4568-86D9-52CA72E0F2CC}" dt="2018-11-23T02:48:36.787" v="206" actId="20577"/>
        <pc:sldMkLst>
          <pc:docMk/>
          <pc:sldMk cId="1077234261" sldId="288"/>
        </pc:sldMkLst>
      </pc:sldChg>
      <pc:sldChg chg="modTransition modNotesTx">
        <pc:chgData name="Harker, Karen" userId="d8f764ce-284b-487b-8853-1606f45d16ac" providerId="ADAL" clId="{B1874AF0-DE0D-4568-86D9-52CA72E0F2CC}" dt="2018-11-23T02:50:52.960" v="310"/>
        <pc:sldMkLst>
          <pc:docMk/>
          <pc:sldMk cId="181175382" sldId="303"/>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myunt.sharepoint.com/sites/mentoringgrant/Shared%20Documents/Assessment/Data/ProgramEvaluation%202016-2018.xlsx" TargetMode="External"/><Relationship Id="rId2" Type="http://schemas.microsoft.com/office/2011/relationships/chartColorStyle" Target="colors4.xml"/><Relationship Id="rId1" Type="http://schemas.microsoft.com/office/2011/relationships/chartStyle" Target="style4.xml"/></Relationships>
</file>

<file path=ppt/charts/_rels/chart2.xml.rels><?xml version="1.0" encoding="UTF-8" standalone="yes"?>
<Relationships xmlns="http://schemas.openxmlformats.org/package/2006/relationships"><Relationship Id="rId3" Type="http://schemas.openxmlformats.org/officeDocument/2006/relationships/oleObject" Target="https://myunt.sharepoint.com/sites/mentoringgrant/Shared%20Documents/Assessment/Data/ProgramEvaluation%202016-2018.xlsx" TargetMode="External"/><Relationship Id="rId2" Type="http://schemas.microsoft.com/office/2011/relationships/chartColorStyle" Target="colors5.xml"/><Relationship Id="rId1" Type="http://schemas.microsoft.com/office/2011/relationships/chartStyle" Target="style5.xml"/></Relationships>
</file>

<file path=ppt/charts/_rels/chart3.xml.rels><?xml version="1.0" encoding="UTF-8" standalone="yes"?>
<Relationships xmlns="http://schemas.openxmlformats.org/package/2006/relationships"><Relationship Id="rId3" Type="http://schemas.openxmlformats.org/officeDocument/2006/relationships/oleObject" Target="https://myunt.sharepoint.com/sites/mentoringgrant/Shared%20Documents/Assessment/Data/ProgramEvaluation%202016-2018.xlsx" TargetMode="External"/><Relationship Id="rId2" Type="http://schemas.microsoft.com/office/2011/relationships/chartColorStyle" Target="colors6.xml"/><Relationship Id="rId1" Type="http://schemas.microsoft.com/office/2011/relationships/chartStyle" Target="style6.xm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Microsoft_Excel_Worksheet.xlsx"/></Relationships>
</file>

<file path=ppt/charts/_rels/chartEx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package" Target="../embeddings/Microsoft_Excel_Worksheet1.xlsx"/></Relationships>
</file>

<file path=ppt/charts/_rels/chartEx3.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v>Strongly Agree</c:v>
          </c:tx>
          <c:spPr>
            <a:solidFill>
              <a:schemeClr val="accent1"/>
            </a:solidFill>
            <a:ln>
              <a:noFill/>
            </a:ln>
            <a:effectLst/>
          </c:spPr>
          <c:invertIfNegative val="0"/>
          <c:cat>
            <c:strLit>
              <c:ptCount val="1"/>
              <c:pt idx="0">
                <c:v>Mentoring Relationship</c:v>
              </c:pt>
            </c:strLit>
          </c:cat>
          <c:val>
            <c:numRef>
              <c:f>'Program Evaluation'!$AC$41</c:f>
              <c:numCache>
                <c:formatCode>General</c:formatCode>
                <c:ptCount val="1"/>
                <c:pt idx="0">
                  <c:v>121</c:v>
                </c:pt>
              </c:numCache>
            </c:numRef>
          </c:val>
          <c:extLst>
            <c:ext xmlns:c16="http://schemas.microsoft.com/office/drawing/2014/chart" uri="{C3380CC4-5D6E-409C-BE32-E72D297353CC}">
              <c16:uniqueId val="{00000000-99D9-4C68-AD81-47A3F27AB441}"/>
            </c:ext>
          </c:extLst>
        </c:ser>
        <c:ser>
          <c:idx val="1"/>
          <c:order val="1"/>
          <c:tx>
            <c:v>Agree</c:v>
          </c:tx>
          <c:spPr>
            <a:solidFill>
              <a:schemeClr val="accent2"/>
            </a:solidFill>
            <a:ln>
              <a:noFill/>
            </a:ln>
            <a:effectLst/>
          </c:spPr>
          <c:invertIfNegative val="0"/>
          <c:cat>
            <c:strLit>
              <c:ptCount val="1"/>
              <c:pt idx="0">
                <c:v>Mentoring Relationship</c:v>
              </c:pt>
            </c:strLit>
          </c:cat>
          <c:val>
            <c:numRef>
              <c:f>'Program Evaluation'!$AC$42</c:f>
              <c:numCache>
                <c:formatCode>General</c:formatCode>
                <c:ptCount val="1"/>
                <c:pt idx="0">
                  <c:v>93</c:v>
                </c:pt>
              </c:numCache>
            </c:numRef>
          </c:val>
          <c:extLst>
            <c:ext xmlns:c16="http://schemas.microsoft.com/office/drawing/2014/chart" uri="{C3380CC4-5D6E-409C-BE32-E72D297353CC}">
              <c16:uniqueId val="{00000001-99D9-4C68-AD81-47A3F27AB441}"/>
            </c:ext>
          </c:extLst>
        </c:ser>
        <c:ser>
          <c:idx val="2"/>
          <c:order val="2"/>
          <c:tx>
            <c:v>Somewhat Agree</c:v>
          </c:tx>
          <c:spPr>
            <a:solidFill>
              <a:schemeClr val="accent3"/>
            </a:solidFill>
            <a:ln>
              <a:noFill/>
            </a:ln>
            <a:effectLst/>
          </c:spPr>
          <c:invertIfNegative val="0"/>
          <c:cat>
            <c:strLit>
              <c:ptCount val="1"/>
              <c:pt idx="0">
                <c:v>Mentoring Relationship</c:v>
              </c:pt>
            </c:strLit>
          </c:cat>
          <c:val>
            <c:numRef>
              <c:f>'Program Evaluation'!$AC$43</c:f>
              <c:numCache>
                <c:formatCode>General</c:formatCode>
                <c:ptCount val="1"/>
                <c:pt idx="0">
                  <c:v>28</c:v>
                </c:pt>
              </c:numCache>
            </c:numRef>
          </c:val>
          <c:extLst>
            <c:ext xmlns:c16="http://schemas.microsoft.com/office/drawing/2014/chart" uri="{C3380CC4-5D6E-409C-BE32-E72D297353CC}">
              <c16:uniqueId val="{00000002-99D9-4C68-AD81-47A3F27AB441}"/>
            </c:ext>
          </c:extLst>
        </c:ser>
        <c:ser>
          <c:idx val="3"/>
          <c:order val="3"/>
          <c:tx>
            <c:v>Neither Agree nor Disagree</c:v>
          </c:tx>
          <c:spPr>
            <a:solidFill>
              <a:schemeClr val="accent4"/>
            </a:solidFill>
            <a:ln>
              <a:noFill/>
            </a:ln>
            <a:effectLst/>
          </c:spPr>
          <c:invertIfNegative val="0"/>
          <c:cat>
            <c:strLit>
              <c:ptCount val="1"/>
              <c:pt idx="0">
                <c:v>Mentoring Relationship</c:v>
              </c:pt>
            </c:strLit>
          </c:cat>
          <c:val>
            <c:numRef>
              <c:f>'Program Evaluation'!$AC$44</c:f>
              <c:numCache>
                <c:formatCode>General</c:formatCode>
                <c:ptCount val="1"/>
                <c:pt idx="0">
                  <c:v>9</c:v>
                </c:pt>
              </c:numCache>
            </c:numRef>
          </c:val>
          <c:extLst>
            <c:ext xmlns:c16="http://schemas.microsoft.com/office/drawing/2014/chart" uri="{C3380CC4-5D6E-409C-BE32-E72D297353CC}">
              <c16:uniqueId val="{00000003-99D9-4C68-AD81-47A3F27AB441}"/>
            </c:ext>
          </c:extLst>
        </c:ser>
        <c:ser>
          <c:idx val="4"/>
          <c:order val="4"/>
          <c:tx>
            <c:v>Somewhat Disagree</c:v>
          </c:tx>
          <c:spPr>
            <a:solidFill>
              <a:schemeClr val="accent5"/>
            </a:solidFill>
            <a:ln>
              <a:noFill/>
            </a:ln>
            <a:effectLst/>
          </c:spPr>
          <c:invertIfNegative val="0"/>
          <c:cat>
            <c:strLit>
              <c:ptCount val="1"/>
              <c:pt idx="0">
                <c:v>Mentoring Relationship</c:v>
              </c:pt>
            </c:strLit>
          </c:cat>
          <c:val>
            <c:numRef>
              <c:f>'Program Evaluation'!$AC$45</c:f>
              <c:numCache>
                <c:formatCode>General</c:formatCode>
                <c:ptCount val="1"/>
                <c:pt idx="0">
                  <c:v>2</c:v>
                </c:pt>
              </c:numCache>
            </c:numRef>
          </c:val>
          <c:extLst>
            <c:ext xmlns:c16="http://schemas.microsoft.com/office/drawing/2014/chart" uri="{C3380CC4-5D6E-409C-BE32-E72D297353CC}">
              <c16:uniqueId val="{00000004-99D9-4C68-AD81-47A3F27AB441}"/>
            </c:ext>
          </c:extLst>
        </c:ser>
        <c:ser>
          <c:idx val="5"/>
          <c:order val="5"/>
          <c:tx>
            <c:v>Disagree</c:v>
          </c:tx>
          <c:spPr>
            <a:solidFill>
              <a:schemeClr val="accent6"/>
            </a:solidFill>
            <a:ln>
              <a:noFill/>
            </a:ln>
            <a:effectLst/>
          </c:spPr>
          <c:invertIfNegative val="0"/>
          <c:cat>
            <c:strLit>
              <c:ptCount val="1"/>
              <c:pt idx="0">
                <c:v>Mentoring Relationship</c:v>
              </c:pt>
            </c:strLit>
          </c:cat>
          <c:val>
            <c:numRef>
              <c:f>'Program Evaluation'!$AC$46</c:f>
              <c:numCache>
                <c:formatCode>General</c:formatCode>
                <c:ptCount val="1"/>
                <c:pt idx="0">
                  <c:v>0</c:v>
                </c:pt>
              </c:numCache>
            </c:numRef>
          </c:val>
          <c:extLst>
            <c:ext xmlns:c16="http://schemas.microsoft.com/office/drawing/2014/chart" uri="{C3380CC4-5D6E-409C-BE32-E72D297353CC}">
              <c16:uniqueId val="{00000005-99D9-4C68-AD81-47A3F27AB441}"/>
            </c:ext>
          </c:extLst>
        </c:ser>
        <c:ser>
          <c:idx val="6"/>
          <c:order val="6"/>
          <c:tx>
            <c:v>Strongly Disagree</c:v>
          </c:tx>
          <c:spPr>
            <a:solidFill>
              <a:schemeClr val="accent1">
                <a:lumMod val="60000"/>
              </a:schemeClr>
            </a:solidFill>
            <a:ln>
              <a:noFill/>
            </a:ln>
            <a:effectLst/>
          </c:spPr>
          <c:invertIfNegative val="0"/>
          <c:cat>
            <c:strLit>
              <c:ptCount val="1"/>
              <c:pt idx="0">
                <c:v>Mentoring Relationship</c:v>
              </c:pt>
            </c:strLit>
          </c:cat>
          <c:val>
            <c:numRef>
              <c:f>'Program Evaluation'!$AC$47</c:f>
              <c:numCache>
                <c:formatCode>General</c:formatCode>
                <c:ptCount val="1"/>
                <c:pt idx="0">
                  <c:v>3</c:v>
                </c:pt>
              </c:numCache>
            </c:numRef>
          </c:val>
          <c:extLst>
            <c:ext xmlns:c16="http://schemas.microsoft.com/office/drawing/2014/chart" uri="{C3380CC4-5D6E-409C-BE32-E72D297353CC}">
              <c16:uniqueId val="{00000006-99D9-4C68-AD81-47A3F27AB441}"/>
            </c:ext>
          </c:extLst>
        </c:ser>
        <c:dLbls>
          <c:showLegendKey val="0"/>
          <c:showVal val="0"/>
          <c:showCatName val="0"/>
          <c:showSerName val="0"/>
          <c:showPercent val="0"/>
          <c:showBubbleSize val="0"/>
        </c:dLbls>
        <c:gapWidth val="150"/>
        <c:overlap val="100"/>
        <c:axId val="454435048"/>
        <c:axId val="454436032"/>
      </c:barChart>
      <c:catAx>
        <c:axId val="454435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454436032"/>
        <c:crosses val="autoZero"/>
        <c:auto val="1"/>
        <c:lblAlgn val="ctr"/>
        <c:lblOffset val="100"/>
        <c:noMultiLvlLbl val="0"/>
      </c:catAx>
      <c:valAx>
        <c:axId val="454436032"/>
        <c:scaling>
          <c:orientation val="minMax"/>
        </c:scaling>
        <c:delete val="1"/>
        <c:axPos val="l"/>
        <c:numFmt formatCode="0%" sourceLinked="1"/>
        <c:majorTickMark val="none"/>
        <c:minorTickMark val="none"/>
        <c:tickLblPos val="nextTo"/>
        <c:crossAx val="454435048"/>
        <c:crosses val="autoZero"/>
        <c:crossBetween val="between"/>
        <c:maj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702050215421185"/>
          <c:y val="5.1645141597489862E-2"/>
          <c:w val="0.80297949784578815"/>
          <c:h val="0.81424505679785719"/>
        </c:manualLayout>
      </c:layout>
      <c:barChart>
        <c:barDir val="col"/>
        <c:grouping val="percentStacked"/>
        <c:varyColors val="0"/>
        <c:ser>
          <c:idx val="0"/>
          <c:order val="0"/>
          <c:tx>
            <c:v>Strongly Agree</c:v>
          </c:tx>
          <c:spPr>
            <a:solidFill>
              <a:schemeClr val="accent1"/>
            </a:solidFill>
            <a:ln>
              <a:noFill/>
            </a:ln>
            <a:effectLst/>
          </c:spPr>
          <c:invertIfNegative val="0"/>
          <c:cat>
            <c:strLit>
              <c:ptCount val="1"/>
              <c:pt idx="0">
                <c:v>Program Features</c:v>
              </c:pt>
            </c:strLit>
          </c:cat>
          <c:val>
            <c:numRef>
              <c:f>'Program Evaluation'!$Q$41</c:f>
              <c:numCache>
                <c:formatCode>General</c:formatCode>
                <c:ptCount val="1"/>
                <c:pt idx="0">
                  <c:v>173</c:v>
                </c:pt>
              </c:numCache>
            </c:numRef>
          </c:val>
          <c:extLst>
            <c:ext xmlns:c16="http://schemas.microsoft.com/office/drawing/2014/chart" uri="{C3380CC4-5D6E-409C-BE32-E72D297353CC}">
              <c16:uniqueId val="{00000000-CA2F-499C-BF40-364CFA9A11BD}"/>
            </c:ext>
          </c:extLst>
        </c:ser>
        <c:ser>
          <c:idx val="1"/>
          <c:order val="1"/>
          <c:tx>
            <c:v>Agree</c:v>
          </c:tx>
          <c:spPr>
            <a:solidFill>
              <a:schemeClr val="accent2"/>
            </a:solidFill>
            <a:ln>
              <a:noFill/>
            </a:ln>
            <a:effectLst/>
          </c:spPr>
          <c:invertIfNegative val="0"/>
          <c:cat>
            <c:strLit>
              <c:ptCount val="1"/>
              <c:pt idx="0">
                <c:v>Program Features</c:v>
              </c:pt>
            </c:strLit>
          </c:cat>
          <c:val>
            <c:numRef>
              <c:f>'Program Evaluation'!$Q$42</c:f>
              <c:numCache>
                <c:formatCode>General</c:formatCode>
                <c:ptCount val="1"/>
                <c:pt idx="0">
                  <c:v>78</c:v>
                </c:pt>
              </c:numCache>
            </c:numRef>
          </c:val>
          <c:extLst>
            <c:ext xmlns:c16="http://schemas.microsoft.com/office/drawing/2014/chart" uri="{C3380CC4-5D6E-409C-BE32-E72D297353CC}">
              <c16:uniqueId val="{00000001-CA2F-499C-BF40-364CFA9A11BD}"/>
            </c:ext>
          </c:extLst>
        </c:ser>
        <c:ser>
          <c:idx val="2"/>
          <c:order val="2"/>
          <c:tx>
            <c:v>Neither Agree nor Disagree</c:v>
          </c:tx>
          <c:spPr>
            <a:solidFill>
              <a:schemeClr val="accent3"/>
            </a:solidFill>
            <a:ln>
              <a:noFill/>
            </a:ln>
            <a:effectLst/>
          </c:spPr>
          <c:invertIfNegative val="0"/>
          <c:cat>
            <c:strLit>
              <c:ptCount val="1"/>
              <c:pt idx="0">
                <c:v>Program Features</c:v>
              </c:pt>
            </c:strLit>
          </c:cat>
          <c:val>
            <c:numRef>
              <c:f>'Program Evaluation'!$Q$43</c:f>
              <c:numCache>
                <c:formatCode>General</c:formatCode>
                <c:ptCount val="1"/>
                <c:pt idx="0">
                  <c:v>21</c:v>
                </c:pt>
              </c:numCache>
            </c:numRef>
          </c:val>
          <c:extLst>
            <c:ext xmlns:c16="http://schemas.microsoft.com/office/drawing/2014/chart" uri="{C3380CC4-5D6E-409C-BE32-E72D297353CC}">
              <c16:uniqueId val="{00000002-CA2F-499C-BF40-364CFA9A11BD}"/>
            </c:ext>
          </c:extLst>
        </c:ser>
        <c:ser>
          <c:idx val="3"/>
          <c:order val="3"/>
          <c:tx>
            <c:v>Disagree</c:v>
          </c:tx>
          <c:spPr>
            <a:solidFill>
              <a:schemeClr val="accent4"/>
            </a:solidFill>
            <a:ln>
              <a:noFill/>
            </a:ln>
            <a:effectLst/>
          </c:spPr>
          <c:invertIfNegative val="0"/>
          <c:cat>
            <c:strLit>
              <c:ptCount val="1"/>
              <c:pt idx="0">
                <c:v>Program Features</c:v>
              </c:pt>
            </c:strLit>
          </c:cat>
          <c:val>
            <c:numRef>
              <c:f>'Program Evaluation'!$Q$44</c:f>
              <c:numCache>
                <c:formatCode>General</c:formatCode>
                <c:ptCount val="1"/>
                <c:pt idx="0">
                  <c:v>7</c:v>
                </c:pt>
              </c:numCache>
            </c:numRef>
          </c:val>
          <c:extLst>
            <c:ext xmlns:c16="http://schemas.microsoft.com/office/drawing/2014/chart" uri="{C3380CC4-5D6E-409C-BE32-E72D297353CC}">
              <c16:uniqueId val="{00000003-CA2F-499C-BF40-364CFA9A11BD}"/>
            </c:ext>
          </c:extLst>
        </c:ser>
        <c:ser>
          <c:idx val="4"/>
          <c:order val="4"/>
          <c:tx>
            <c:v>Strongly Disagree</c:v>
          </c:tx>
          <c:spPr>
            <a:solidFill>
              <a:schemeClr val="accent5"/>
            </a:solidFill>
            <a:ln>
              <a:noFill/>
            </a:ln>
            <a:effectLst/>
          </c:spPr>
          <c:invertIfNegative val="0"/>
          <c:cat>
            <c:strLit>
              <c:ptCount val="1"/>
              <c:pt idx="0">
                <c:v>Program Features</c:v>
              </c:pt>
            </c:strLit>
          </c:cat>
          <c:val>
            <c:numRef>
              <c:f>'Program Evaluation'!$Q$45</c:f>
              <c:numCache>
                <c:formatCode>General</c:formatCode>
                <c:ptCount val="1"/>
                <c:pt idx="0">
                  <c:v>0</c:v>
                </c:pt>
              </c:numCache>
            </c:numRef>
          </c:val>
          <c:extLst>
            <c:ext xmlns:c16="http://schemas.microsoft.com/office/drawing/2014/chart" uri="{C3380CC4-5D6E-409C-BE32-E72D297353CC}">
              <c16:uniqueId val="{00000004-CA2F-499C-BF40-364CFA9A11BD}"/>
            </c:ext>
          </c:extLst>
        </c:ser>
        <c:dLbls>
          <c:showLegendKey val="0"/>
          <c:showVal val="0"/>
          <c:showCatName val="0"/>
          <c:showSerName val="0"/>
          <c:showPercent val="0"/>
          <c:showBubbleSize val="0"/>
        </c:dLbls>
        <c:gapWidth val="150"/>
        <c:overlap val="100"/>
        <c:axId val="462679680"/>
        <c:axId val="462676728"/>
      </c:barChart>
      <c:catAx>
        <c:axId val="462679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462676728"/>
        <c:crosses val="autoZero"/>
        <c:auto val="1"/>
        <c:lblAlgn val="ctr"/>
        <c:lblOffset val="100"/>
        <c:noMultiLvlLbl val="0"/>
      </c:catAx>
      <c:valAx>
        <c:axId val="462676728"/>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462679680"/>
        <c:crosses val="autoZero"/>
        <c:crossBetween val="between"/>
        <c:maj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spPr>
            <a:solidFill>
              <a:schemeClr val="accent1"/>
            </a:solidFill>
            <a:ln>
              <a:noFill/>
            </a:ln>
            <a:effectLst/>
          </c:spPr>
          <c:invertIfNegative val="0"/>
          <c:cat>
            <c:strLit>
              <c:ptCount val="2"/>
              <c:pt idx="0">
                <c:v>Overall Satisfaction</c:v>
              </c:pt>
              <c:pt idx="1">
                <c:v>Overall Effectiveness</c:v>
              </c:pt>
            </c:strLit>
          </c:cat>
          <c:val>
            <c:numRef>
              <c:f>'Program Evaluation'!$AD$41:$AE$41</c:f>
              <c:numCache>
                <c:formatCode>General</c:formatCode>
                <c:ptCount val="2"/>
                <c:pt idx="0">
                  <c:v>20</c:v>
                </c:pt>
                <c:pt idx="1">
                  <c:v>9</c:v>
                </c:pt>
              </c:numCache>
            </c:numRef>
          </c:val>
          <c:extLst>
            <c:ext xmlns:c16="http://schemas.microsoft.com/office/drawing/2014/chart" uri="{C3380CC4-5D6E-409C-BE32-E72D297353CC}">
              <c16:uniqueId val="{00000000-CD68-4A1F-B374-9B0164FDB6B1}"/>
            </c:ext>
          </c:extLst>
        </c:ser>
        <c:ser>
          <c:idx val="1"/>
          <c:order val="1"/>
          <c:spPr>
            <a:solidFill>
              <a:schemeClr val="accent2"/>
            </a:solidFill>
            <a:ln>
              <a:noFill/>
            </a:ln>
            <a:effectLst/>
          </c:spPr>
          <c:invertIfNegative val="0"/>
          <c:cat>
            <c:strLit>
              <c:ptCount val="2"/>
              <c:pt idx="0">
                <c:v>Overall Satisfaction</c:v>
              </c:pt>
              <c:pt idx="1">
                <c:v>Overall Effectiveness</c:v>
              </c:pt>
            </c:strLit>
          </c:cat>
          <c:val>
            <c:numRef>
              <c:f>'Program Evaluation'!$AD$42:$AE$42</c:f>
              <c:numCache>
                <c:formatCode>General</c:formatCode>
                <c:ptCount val="2"/>
                <c:pt idx="0">
                  <c:v>8</c:v>
                </c:pt>
                <c:pt idx="1">
                  <c:v>18</c:v>
                </c:pt>
              </c:numCache>
            </c:numRef>
          </c:val>
          <c:extLst>
            <c:ext xmlns:c16="http://schemas.microsoft.com/office/drawing/2014/chart" uri="{C3380CC4-5D6E-409C-BE32-E72D297353CC}">
              <c16:uniqueId val="{00000001-CD68-4A1F-B374-9B0164FDB6B1}"/>
            </c:ext>
          </c:extLst>
        </c:ser>
        <c:ser>
          <c:idx val="2"/>
          <c:order val="2"/>
          <c:spPr>
            <a:solidFill>
              <a:schemeClr val="accent3"/>
            </a:solidFill>
            <a:ln>
              <a:noFill/>
            </a:ln>
            <a:effectLst/>
          </c:spPr>
          <c:invertIfNegative val="0"/>
          <c:cat>
            <c:strLit>
              <c:ptCount val="2"/>
              <c:pt idx="0">
                <c:v>Overall Satisfaction</c:v>
              </c:pt>
              <c:pt idx="1">
                <c:v>Overall Effectiveness</c:v>
              </c:pt>
            </c:strLit>
          </c:cat>
          <c:val>
            <c:numRef>
              <c:f>'Program Evaluation'!$AD$43:$AE$43</c:f>
              <c:numCache>
                <c:formatCode>General</c:formatCode>
                <c:ptCount val="2"/>
                <c:pt idx="0">
                  <c:v>0</c:v>
                </c:pt>
                <c:pt idx="1">
                  <c:v>1</c:v>
                </c:pt>
              </c:numCache>
            </c:numRef>
          </c:val>
          <c:extLst>
            <c:ext xmlns:c16="http://schemas.microsoft.com/office/drawing/2014/chart" uri="{C3380CC4-5D6E-409C-BE32-E72D297353CC}">
              <c16:uniqueId val="{00000002-CD68-4A1F-B374-9B0164FDB6B1}"/>
            </c:ext>
          </c:extLst>
        </c:ser>
        <c:ser>
          <c:idx val="3"/>
          <c:order val="3"/>
          <c:spPr>
            <a:solidFill>
              <a:schemeClr val="accent4"/>
            </a:solidFill>
            <a:ln>
              <a:noFill/>
            </a:ln>
            <a:effectLst/>
          </c:spPr>
          <c:invertIfNegative val="0"/>
          <c:cat>
            <c:strLit>
              <c:ptCount val="2"/>
              <c:pt idx="0">
                <c:v>Overall Satisfaction</c:v>
              </c:pt>
              <c:pt idx="1">
                <c:v>Overall Effectiveness</c:v>
              </c:pt>
            </c:strLit>
          </c:cat>
          <c:val>
            <c:numRef>
              <c:f>'Program Evaluation'!$AD$44:$AE$44</c:f>
              <c:numCache>
                <c:formatCode>General</c:formatCode>
                <c:ptCount val="2"/>
                <c:pt idx="0">
                  <c:v>0</c:v>
                </c:pt>
                <c:pt idx="1">
                  <c:v>0</c:v>
                </c:pt>
              </c:numCache>
            </c:numRef>
          </c:val>
          <c:extLst>
            <c:ext xmlns:c16="http://schemas.microsoft.com/office/drawing/2014/chart" uri="{C3380CC4-5D6E-409C-BE32-E72D297353CC}">
              <c16:uniqueId val="{00000003-CD68-4A1F-B374-9B0164FDB6B1}"/>
            </c:ext>
          </c:extLst>
        </c:ser>
        <c:dLbls>
          <c:showLegendKey val="0"/>
          <c:showVal val="0"/>
          <c:showCatName val="0"/>
          <c:showSerName val="0"/>
          <c:showPercent val="0"/>
          <c:showBubbleSize val="0"/>
        </c:dLbls>
        <c:gapWidth val="150"/>
        <c:overlap val="100"/>
        <c:axId val="632925616"/>
        <c:axId val="632928896"/>
      </c:barChart>
      <c:catAx>
        <c:axId val="632925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632928896"/>
        <c:crosses val="autoZero"/>
        <c:auto val="1"/>
        <c:lblAlgn val="ctr"/>
        <c:lblOffset val="100"/>
        <c:noMultiLvlLbl val="0"/>
      </c:catAx>
      <c:valAx>
        <c:axId val="63292889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632925616"/>
        <c:crosses val="autoZero"/>
        <c:crossBetween val="between"/>
        <c:maj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Sheet1!$A$2:$A$5</cx:f>
        <cx:lvl ptCount="4">
          <cx:pt idx="0">Mentors' Confidence</cx:pt>
          <cx:pt idx="1">Mentors' Confidence</cx:pt>
          <cx:pt idx="2">Protégés' Importance</cx:pt>
          <cx:pt idx="3">Protégés' Importance</cx:pt>
        </cx:lvl>
      </cx:strDim>
      <cx:numDim type="val">
        <cx:f>Sheet1!$B$2:$B$5</cx:f>
        <cx:lvl ptCount="4" formatCode="General">
          <cx:pt idx="0">4.7999999999999998</cx:pt>
          <cx:pt idx="1">5.9000000000000004</cx:pt>
          <cx:pt idx="2">5.2999999999999998</cx:pt>
          <cx:pt idx="3">6.5999999999999996</cx:pt>
        </cx:lvl>
      </cx:numDim>
    </cx:data>
  </cx:chartData>
  <cx:chart>
    <cx:title pos="t" align="ctr" overlay="0">
      <cx:tx>
        <cx:txData>
          <cx:v/>
        </cx:txData>
      </cx:tx>
      <cx:txPr>
        <a:bodyPr rot="0" spcFirstLastPara="1" vertOverflow="ellipsis" vert="horz" wrap="square" lIns="0" tIns="0" rIns="0" bIns="0" anchor="ctr" anchorCtr="1"/>
        <a:lstStyle/>
        <a:p>
          <a:pPr algn="ctr">
            <a:defRPr/>
          </a:pPr>
          <a:endParaRPr lang="en-US" sz="2400" dirty="0"/>
        </a:p>
      </cx:txPr>
    </cx:title>
    <cx:plotArea>
      <cx:plotAreaRegion>
        <cx:series layoutId="boxWhisker" uniqueId="{314FC078-A666-497D-89E3-C8FD75B334FC}" formatIdx="0">
          <cx:tx>
            <cx:txData>
              <cx:f>Sheet1!$B$1</cx:f>
              <cx:v>Means</cx:v>
            </cx:txData>
          </cx:tx>
          <cx:spPr>
            <a:solidFill>
              <a:schemeClr val="accent2"/>
            </a:solidFill>
            <a:ln>
              <a:solidFill>
                <a:schemeClr val="accent2">
                  <a:lumMod val="75000"/>
                </a:schemeClr>
              </a:solidFill>
            </a:ln>
          </cx:spPr>
          <cx:dataId val="0"/>
          <cx:layoutPr>
            <cx:visibility meanLine="0" meanMarker="1" nonoutliers="0" outliers="1"/>
            <cx:statistics quartileMethod="exclusive"/>
          </cx:layoutPr>
        </cx:series>
      </cx:plotAreaRegion>
      <cx:axis id="0">
        <cx:catScaling gapWidth="1"/>
        <cx:tickLabels/>
        <cx:txPr>
          <a:bodyPr rot="-60000000" spcFirstLastPara="1" vertOverflow="ellipsis" vert="horz" wrap="square" lIns="0" tIns="0" rIns="0" bIns="0" anchor="ctr" anchorCtr="1"/>
          <a:lstStyle/>
          <a:p>
            <a:pPr>
              <a:defRPr sz="2400"/>
            </a:pPr>
            <a:endParaRPr lang="en-US" sz="2400"/>
          </a:p>
        </cx:txPr>
      </cx:axis>
      <cx:axis id="1">
        <cx:valScaling min="1"/>
        <cx:majorGridlines/>
        <cx:tickLabels/>
      </cx:axis>
    </cx:plotArea>
  </cx:chart>
</cx:chartSpace>
</file>

<file path=ppt/charts/chartEx2.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Sheet1!$A$2:$A$5</cx:f>
        <cx:lvl ptCount="4">
          <cx:pt idx="0">Mentors' Confidence</cx:pt>
          <cx:pt idx="1">Mentors' Confidence</cx:pt>
          <cx:pt idx="2">Protégés' Assessment</cx:pt>
          <cx:pt idx="3">Protégés' Assessment</cx:pt>
        </cx:lvl>
      </cx:strDim>
      <cx:numDim type="val">
        <cx:f>Sheet1!$B$2:$B$5</cx:f>
        <cx:lvl ptCount="4" formatCode="General">
          <cx:pt idx="0">3.2000000000000002</cx:pt>
          <cx:pt idx="1">6.2000000000000002</cx:pt>
          <cx:pt idx="2">5.5999999999999996</cx:pt>
          <cx:pt idx="3">6.7999999999999998</cx:pt>
        </cx:lvl>
      </cx:numDim>
    </cx:data>
  </cx:chartData>
  <cx:chart>
    <cx:title pos="t" align="ctr" overlay="0">
      <cx:tx>
        <cx:txData>
          <cx:v/>
        </cx:txData>
      </cx:tx>
      <cx:txPr>
        <a:bodyPr rot="0" spcFirstLastPara="1" vertOverflow="ellipsis" vert="horz" wrap="square" lIns="0" tIns="0" rIns="0" bIns="0" anchor="ctr" anchorCtr="1"/>
        <a:lstStyle/>
        <a:p>
          <a:pPr algn="ctr">
            <a:defRPr sz="2400"/>
          </a:pPr>
          <a:endParaRPr lang="en-US" dirty="0"/>
        </a:p>
      </cx:txPr>
    </cx:title>
    <cx:plotArea>
      <cx:plotAreaRegion>
        <cx:series layoutId="boxWhisker" uniqueId="{CDD093A4-FD20-4B41-836B-ED38FB0CB5E6}" formatIdx="0">
          <cx:tx>
            <cx:txData>
              <cx:f>Sheet1!$B$1</cx:f>
              <cx:v>Means</cx:v>
            </cx:txData>
          </cx:tx>
          <cx:spPr>
            <a:solidFill>
              <a:schemeClr val="accent3"/>
            </a:solidFill>
            <a:ln>
              <a:solidFill>
                <a:schemeClr val="accent3">
                  <a:lumMod val="75000"/>
                </a:schemeClr>
              </a:solidFill>
            </a:ln>
          </cx:spPr>
          <cx:dataId val="0"/>
          <cx:layoutPr>
            <cx:visibility meanLine="0" meanMarker="1" nonoutliers="0" outliers="1"/>
            <cx:statistics quartileMethod="exclusive"/>
          </cx:layoutPr>
        </cx:series>
      </cx:plotAreaRegion>
      <cx:axis id="0">
        <cx:catScaling gapWidth="1"/>
        <cx:tickLabels/>
        <cx:txPr>
          <a:bodyPr rot="-60000000" spcFirstLastPara="1" vertOverflow="ellipsis" vert="horz" wrap="square" lIns="0" tIns="0" rIns="0" bIns="0" anchor="ctr" anchorCtr="1"/>
          <a:lstStyle/>
          <a:p>
            <a:pPr>
              <a:defRPr sz="2400"/>
            </a:pPr>
            <a:endParaRPr lang="en-US" sz="2400"/>
          </a:p>
        </cx:txPr>
      </cx:axis>
      <cx:axis id="1">
        <cx:valScaling max="7" min="1"/>
        <cx:majorGridlines/>
        <cx:tickLabels/>
      </cx:axis>
    </cx:plotArea>
  </cx:chart>
</cx:chartSpace>
</file>

<file path=ppt/charts/chartEx3.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Sheet1!$A$2:$A$21</cx:f>
        <cx:lvl ptCount="20">
          <cx:pt idx="0">FNE</cx:pt>
          <cx:pt idx="1">FNE</cx:pt>
          <cx:pt idx="2">FNE</cx:pt>
          <cx:pt idx="3">FNE</cx:pt>
          <cx:pt idx="4">FNE</cx:pt>
          <cx:pt idx="5">FNE</cx:pt>
          <cx:pt idx="6">FNE</cx:pt>
          <cx:pt idx="7">FNE</cx:pt>
          <cx:pt idx="8">FNE</cx:pt>
          <cx:pt idx="9">FNE</cx:pt>
          <cx:pt idx="10">FNE</cx:pt>
          <cx:pt idx="11">FNE</cx:pt>
          <cx:pt idx="12">FNE</cx:pt>
          <cx:pt idx="13">FNE</cx:pt>
          <cx:pt idx="14">FNE</cx:pt>
          <cx:pt idx="15">FNE</cx:pt>
          <cx:pt idx="16">FNE</cx:pt>
          <cx:pt idx="17">FNE</cx:pt>
          <cx:pt idx="18">FNE</cx:pt>
          <cx:pt idx="19">FNE</cx:pt>
        </cx:lvl>
      </cx:strDim>
      <cx:numDim type="val">
        <cx:f>Sheet1!$B$2:$B$21</cx:f>
        <cx:lvl ptCount="20" formatCode="General">
          <cx:pt idx="0">19</cx:pt>
          <cx:pt idx="1">11</cx:pt>
          <cx:pt idx="2">24</cx:pt>
          <cx:pt idx="3">13</cx:pt>
          <cx:pt idx="4">9</cx:pt>
          <cx:pt idx="5">14</cx:pt>
          <cx:pt idx="6">18</cx:pt>
          <cx:pt idx="7">29</cx:pt>
          <cx:pt idx="8">28</cx:pt>
          <cx:pt idx="9">10</cx:pt>
          <cx:pt idx="10">10</cx:pt>
          <cx:pt idx="11">16</cx:pt>
          <cx:pt idx="12">5</cx:pt>
          <cx:pt idx="13">25</cx:pt>
          <cx:pt idx="14">20</cx:pt>
          <cx:pt idx="15">13</cx:pt>
          <cx:pt idx="16">7</cx:pt>
          <cx:pt idx="17">22</cx:pt>
          <cx:pt idx="18">19</cx:pt>
          <cx:pt idx="19">15</cx:pt>
        </cx:lvl>
      </cx:numDim>
    </cx:data>
    <cx:data id="1">
      <cx:strDim type="cat">
        <cx:f>Sheet1!$A$2:$A$21</cx:f>
        <cx:lvl ptCount="20">
          <cx:pt idx="0">FNE</cx:pt>
          <cx:pt idx="1">FNE</cx:pt>
          <cx:pt idx="2">FNE</cx:pt>
          <cx:pt idx="3">FNE</cx:pt>
          <cx:pt idx="4">FNE</cx:pt>
          <cx:pt idx="5">FNE</cx:pt>
          <cx:pt idx="6">FNE</cx:pt>
          <cx:pt idx="7">FNE</cx:pt>
          <cx:pt idx="8">FNE</cx:pt>
          <cx:pt idx="9">FNE</cx:pt>
          <cx:pt idx="10">FNE</cx:pt>
          <cx:pt idx="11">FNE</cx:pt>
          <cx:pt idx="12">FNE</cx:pt>
          <cx:pt idx="13">FNE</cx:pt>
          <cx:pt idx="14">FNE</cx:pt>
          <cx:pt idx="15">FNE</cx:pt>
          <cx:pt idx="16">FNE</cx:pt>
          <cx:pt idx="17">FNE</cx:pt>
          <cx:pt idx="18">FNE</cx:pt>
          <cx:pt idx="19">FNE</cx:pt>
        </cx:lvl>
      </cx:strDim>
      <cx:numDim type="val">
        <cx:f>Sheet1!$C$2:$C$21</cx:f>
        <cx:lvl ptCount="20" formatCode="General">
          <cx:pt idx="0">9</cx:pt>
          <cx:pt idx="1">19</cx:pt>
          <cx:pt idx="2">11</cx:pt>
          <cx:pt idx="3">25</cx:pt>
          <cx:pt idx="4">5</cx:pt>
          <cx:pt idx="5">15</cx:pt>
          <cx:pt idx="6">20</cx:pt>
          <cx:pt idx="7">8</cx:pt>
          <cx:pt idx="8">27</cx:pt>
          <cx:pt idx="9">20</cx:pt>
          <cx:pt idx="10">22</cx:pt>
          <cx:pt idx="11">15</cx:pt>
          <cx:pt idx="12">21</cx:pt>
          <cx:pt idx="13">25</cx:pt>
          <cx:pt idx="14">18</cx:pt>
          <cx:pt idx="15">8</cx:pt>
          <cx:pt idx="16">14</cx:pt>
          <cx:pt idx="17">10</cx:pt>
          <cx:pt idx="18">3</cx:pt>
          <cx:pt idx="19">17</cx:pt>
        </cx:lvl>
      </cx:numDim>
    </cx:data>
  </cx:chartData>
  <cx:chart>
    <cx:plotArea>
      <cx:plotAreaRegion>
        <cx:series layoutId="boxWhisker" uniqueId="{F2B50C73-8DEC-4CA1-8EEC-27A707AB0DF4}" formatIdx="0">
          <cx:tx>
            <cx:txData>
              <cx:f>Sheet1!$B$1</cx:f>
              <cx:v>Pre-Test</cx:v>
            </cx:txData>
          </cx:tx>
          <cx:spPr>
            <a:solidFill>
              <a:schemeClr val="accent2"/>
            </a:solidFill>
            <a:ln>
              <a:solidFill>
                <a:schemeClr val="accent2">
                  <a:lumMod val="75000"/>
                </a:schemeClr>
              </a:solidFill>
            </a:ln>
          </cx:spPr>
          <cx:dataLabels pos="r">
            <cx:txPr>
              <a:bodyPr spcFirstLastPara="1" vertOverflow="ellipsis" wrap="square" lIns="0" tIns="0" rIns="0" bIns="0" anchor="ctr" anchorCtr="1"/>
              <a:lstStyle/>
              <a:p>
                <a:pPr>
                  <a:defRPr sz="2400"/>
                </a:pPr>
                <a:endParaRPr lang="en-US" sz="2400"/>
              </a:p>
            </cx:txPr>
            <cx:visibility seriesName="0" categoryName="0" value="1"/>
            <cx:dataLabel idx="0" pos="l">
              <cx:visibility seriesName="0" categoryName="0" value="1"/>
              <cx:separator>, </cx:separator>
            </cx:dataLabel>
            <cx:dataLabel idx="19" pos="l">
              <cx:visibility seriesName="0" categoryName="0" value="1"/>
              <cx:separator>, </cx:separator>
            </cx:dataLabel>
            <cx:dataLabel idx="23" pos="t">
              <cx:txPr>
                <a:bodyPr spcFirstLastPara="1" vertOverflow="ellipsis" wrap="square" lIns="0" tIns="0" rIns="0" bIns="0" anchor="ctr" anchorCtr="1"/>
                <a:lstStyle/>
                <a:p>
                  <a:pPr>
                    <a:defRPr>
                      <a:solidFill>
                        <a:schemeClr val="bg1"/>
                      </a:solidFill>
                    </a:defRPr>
                  </a:pPr>
                  <a:r>
                    <a:rPr lang="en-US" sz="2400">
                      <a:solidFill>
                        <a:schemeClr val="bg1"/>
                      </a:solidFill>
                    </a:rPr>
                    <a:t>16.35</a:t>
                  </a:r>
                </a:p>
              </cx:txPr>
              <cx:visibility seriesName="0" categoryName="0" value="1"/>
              <cx:separator>, </cx:separator>
            </cx:dataLabel>
            <cx:dataLabelHidden idx="20"/>
            <cx:dataLabelHidden idx="21"/>
            <cx:dataLabelHidden idx="22"/>
          </cx:dataLabels>
          <cx:dataId val="0"/>
          <cx:layoutPr>
            <cx:visibility meanLine="1" meanMarker="1" nonoutliers="0" outliers="1"/>
            <cx:statistics quartileMethod="exclusive"/>
          </cx:layoutPr>
        </cx:series>
        <cx:series layoutId="boxWhisker" uniqueId="{FDA5E908-0D32-4CF8-97FC-C108D69A73A1}" formatIdx="1">
          <cx:tx>
            <cx:txData>
              <cx:f>Sheet1!$C$1</cx:f>
              <cx:v>Post-Test</cx:v>
            </cx:txData>
          </cx:tx>
          <cx:spPr>
            <a:solidFill>
              <a:schemeClr val="accent3"/>
            </a:solidFill>
            <a:ln>
              <a:solidFill>
                <a:schemeClr val="accent3">
                  <a:lumMod val="75000"/>
                </a:schemeClr>
              </a:solidFill>
            </a:ln>
          </cx:spPr>
          <cx:dataLabels pos="r">
            <cx:txPr>
              <a:bodyPr spcFirstLastPara="1" vertOverflow="ellipsis" wrap="square" lIns="0" tIns="0" rIns="0" bIns="0" anchor="ctr" anchorCtr="1"/>
              <a:lstStyle/>
              <a:p>
                <a:pPr>
                  <a:defRPr sz="2400"/>
                </a:pPr>
                <a:endParaRPr lang="en-US" sz="2400"/>
              </a:p>
            </cx:txPr>
            <cx:visibility seriesName="0" categoryName="0" value="1"/>
            <cx:dataLabel idx="23" pos="b">
              <cx:txPr>
                <a:bodyPr spcFirstLastPara="1" vertOverflow="ellipsis" wrap="square" lIns="0" tIns="0" rIns="0" bIns="0" anchor="ctr" anchorCtr="1"/>
                <a:lstStyle/>
                <a:p>
                  <a:pPr>
                    <a:defRPr>
                      <a:solidFill>
                        <a:schemeClr val="bg1"/>
                      </a:solidFill>
                    </a:defRPr>
                  </a:pPr>
                  <a:r>
                    <a:rPr lang="en-US" sz="2400">
                      <a:solidFill>
                        <a:schemeClr val="bg1"/>
                      </a:solidFill>
                    </a:rPr>
                    <a:t>15.6</a:t>
                  </a:r>
                </a:p>
              </cx:txPr>
              <cx:visibility seriesName="0" categoryName="0" value="1"/>
              <cx:separator>, </cx:separator>
            </cx:dataLabel>
            <cx:dataLabelHidden idx="20"/>
            <cx:dataLabelHidden idx="21"/>
            <cx:dataLabelHidden idx="22"/>
          </cx:dataLabels>
          <cx:dataId val="1"/>
          <cx:layoutPr>
            <cx:visibility meanLine="0" meanMarker="1" nonoutliers="0" outliers="1"/>
            <cx:statistics quartileMethod="exclusive"/>
          </cx:layoutPr>
        </cx:series>
      </cx:plotAreaRegion>
      <cx:axis id="0" hidden="1">
        <cx:catScaling gapWidth="1.5"/>
        <cx:tickLabels/>
      </cx:axis>
      <cx:axis id="1">
        <cx:valScaling max="30"/>
        <cx:tickLabels/>
      </cx:axis>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406">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bodyPr rot="-60000000" vert="horz"/>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tx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solidFill>
      <a:ln>
        <a:solidFill>
          <a:schemeClr val="phClr"/>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dropLine>
  <cs:errorBar>
    <cs:lnRef idx="0"/>
    <cs:fillRef idx="0"/>
    <cs:effectRef idx="0"/>
    <cs:fontRef idx="minor">
      <a:schemeClr val="tx1"/>
    </cs:fontRef>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a:solidFill>
          <a:schemeClr val="tx1">
            <a:lumMod val="15000"/>
            <a:lumOff val="85000"/>
            <a:lumOff val="10000"/>
          </a:schemeClr>
        </a:solidFill>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bodyPr rot="-60000000" vert="horz"/>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b="0" kern="1200" spc="0" baseline="0"/>
    <cs:bodyPr rot="0" vert="horz"/>
  </cs:title>
  <cs:trendline>
    <cs:lnRef idx="0"/>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bodyPr rot="-60000000" vert="horz"/>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406">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bodyPr rot="-60000000" vert="horz"/>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tx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solidFill>
      <a:ln>
        <a:solidFill>
          <a:schemeClr val="phClr"/>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dropLine>
  <cs:errorBar>
    <cs:lnRef idx="0"/>
    <cs:fillRef idx="0"/>
    <cs:effectRef idx="0"/>
    <cs:fontRef idx="minor">
      <a:schemeClr val="tx1"/>
    </cs:fontRef>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a:solidFill>
          <a:schemeClr val="tx1">
            <a:lumMod val="15000"/>
            <a:lumOff val="85000"/>
            <a:lumOff val="10000"/>
          </a:schemeClr>
        </a:solidFill>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bodyPr rot="-60000000" vert="horz"/>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b="0" kern="1200" spc="0" baseline="0"/>
    <cs:bodyPr rot="0" vert="horz"/>
  </cs:title>
  <cs:trendline>
    <cs:lnRef idx="0"/>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bodyPr rot="-60000000" vert="horz"/>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406">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bodyPr rot="-60000000" vert="horz"/>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tx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solidFill>
      <a:ln>
        <a:solidFill>
          <a:schemeClr val="phClr"/>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dropLine>
  <cs:errorBar>
    <cs:lnRef idx="0"/>
    <cs:fillRef idx="0"/>
    <cs:effectRef idx="0"/>
    <cs:fontRef idx="minor">
      <a:schemeClr val="tx1"/>
    </cs:fontRef>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a:solidFill>
          <a:schemeClr val="tx1">
            <a:lumMod val="15000"/>
            <a:lumOff val="85000"/>
            <a:lumOff val="10000"/>
          </a:schemeClr>
        </a:solidFill>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bodyPr rot="-60000000" vert="horz"/>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b="0" kern="1200" spc="0" baseline="0"/>
    <cs:bodyPr rot="0" vert="horz"/>
  </cs:title>
  <cs:trendline>
    <cs:lnRef idx="0"/>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bodyPr rot="-60000000" vert="horz"/>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18-11-26T06:59:05.396" idx="12">
    <p:pos x="10" y="10"/>
    <p:text>The new design of this slide is a bit perplexing to me.  I think the blank colored shapes are distracting and make the slide look incomplete.</p:text>
    <p:extLst>
      <p:ext uri="{C676402C-5697-4E1C-873F-D02D1690AC5C}">
        <p15:threadingInfo xmlns:p15="http://schemas.microsoft.com/office/powerpoint/2012/main" timeZoneBias="360"/>
      </p:ext>
    </p:extLst>
  </p:cm>
</p:cmLst>
</file>

<file path=ppt/diagrams/_rels/data17.xml.rels><?xml version="1.0" encoding="UTF-8" standalone="yes"?>
<Relationships xmlns="http://schemas.openxmlformats.org/package/2006/relationships"><Relationship Id="rId3" Type="http://schemas.openxmlformats.org/officeDocument/2006/relationships/hyperlink" Target="mailto:Marcia.McIntosh@unt.edu" TargetMode="External"/><Relationship Id="rId2" Type="http://schemas.openxmlformats.org/officeDocument/2006/relationships/hyperlink" Target="mailto:Setareh.Keshmiripour@unt.edu" TargetMode="External"/><Relationship Id="rId1" Type="http://schemas.openxmlformats.org/officeDocument/2006/relationships/hyperlink" Target="mailto:Karen.Harker@unt.edu" TargetMode="External"/><Relationship Id="rId5" Type="http://schemas.openxmlformats.org/officeDocument/2006/relationships/hyperlink" Target="mailto:Catherine.Sassen@unt.edu" TargetMode="External"/><Relationship Id="rId4" Type="http://schemas.openxmlformats.org/officeDocument/2006/relationships/hyperlink" Target="mailto:Erin.OToole@unt.edu" TargetMode="External"/></Relationships>
</file>

<file path=ppt/diagrams/_rels/drawing17.xml.rels><?xml version="1.0" encoding="UTF-8" standalone="yes"?>
<Relationships xmlns="http://schemas.openxmlformats.org/package/2006/relationships"><Relationship Id="rId3" Type="http://schemas.openxmlformats.org/officeDocument/2006/relationships/hyperlink" Target="mailto:Marcia.McIntosh@unt.edu" TargetMode="External"/><Relationship Id="rId2" Type="http://schemas.openxmlformats.org/officeDocument/2006/relationships/hyperlink" Target="mailto:Setareh.Keshmiripour@unt.edu" TargetMode="External"/><Relationship Id="rId1" Type="http://schemas.openxmlformats.org/officeDocument/2006/relationships/hyperlink" Target="mailto:Karen.Harker@unt.edu" TargetMode="External"/><Relationship Id="rId5" Type="http://schemas.openxmlformats.org/officeDocument/2006/relationships/hyperlink" Target="mailto:Catherine.Sassen@unt.edu" TargetMode="External"/><Relationship Id="rId4" Type="http://schemas.openxmlformats.org/officeDocument/2006/relationships/hyperlink" Target="mailto:Erin.OToole@unt.edu" TargetMode="Externa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AB6012-C641-4791-BD88-E8E627C9A161}"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72144499-5519-4F76-A7D9-AE7C0677A95A}">
      <dgm:prSet/>
      <dgm:spPr/>
      <dgm:t>
        <a:bodyPr/>
        <a:lstStyle/>
        <a:p>
          <a:pPr rtl="0"/>
          <a:r>
            <a:rPr lang="en-US" dirty="0"/>
            <a:t>Introduction</a:t>
          </a:r>
        </a:p>
      </dgm:t>
    </dgm:pt>
    <dgm:pt modelId="{83DB9165-FC33-4F27-AFED-78FF19D98070}" type="parTrans" cxnId="{51FCF89A-AA17-46A2-9F74-B8893DEAAB87}">
      <dgm:prSet/>
      <dgm:spPr/>
      <dgm:t>
        <a:bodyPr/>
        <a:lstStyle/>
        <a:p>
          <a:endParaRPr lang="en-US"/>
        </a:p>
      </dgm:t>
    </dgm:pt>
    <dgm:pt modelId="{89D6195B-8537-487B-BB48-962C501BC6BE}" type="sibTrans" cxnId="{51FCF89A-AA17-46A2-9F74-B8893DEAAB87}">
      <dgm:prSet/>
      <dgm:spPr/>
      <dgm:t>
        <a:bodyPr/>
        <a:lstStyle/>
        <a:p>
          <a:endParaRPr lang="en-US"/>
        </a:p>
      </dgm:t>
    </dgm:pt>
    <dgm:pt modelId="{7FBB9435-C73A-4D46-9514-D39D3522D884}">
      <dgm:prSet/>
      <dgm:spPr/>
      <dgm:t>
        <a:bodyPr/>
        <a:lstStyle/>
        <a:p>
          <a:pPr rtl="0"/>
          <a:r>
            <a:rPr lang="en-US" dirty="0"/>
            <a:t>Literature Review</a:t>
          </a:r>
        </a:p>
      </dgm:t>
    </dgm:pt>
    <dgm:pt modelId="{67EC51B5-3688-4EC4-B73A-B1B3E23F65A5}" type="parTrans" cxnId="{39C8F51E-10DF-44B6-BE1F-55612D27BC9B}">
      <dgm:prSet/>
      <dgm:spPr/>
      <dgm:t>
        <a:bodyPr/>
        <a:lstStyle/>
        <a:p>
          <a:endParaRPr lang="en-US"/>
        </a:p>
      </dgm:t>
    </dgm:pt>
    <dgm:pt modelId="{C8BE1FCD-B92A-43C1-9DA0-2C5E71715382}" type="sibTrans" cxnId="{39C8F51E-10DF-44B6-BE1F-55612D27BC9B}">
      <dgm:prSet/>
      <dgm:spPr/>
      <dgm:t>
        <a:bodyPr/>
        <a:lstStyle/>
        <a:p>
          <a:endParaRPr lang="en-US"/>
        </a:p>
      </dgm:t>
    </dgm:pt>
    <dgm:pt modelId="{AD616373-4557-4515-AA75-9370AE950171}">
      <dgm:prSet/>
      <dgm:spPr/>
      <dgm:t>
        <a:bodyPr/>
        <a:lstStyle/>
        <a:p>
          <a:pPr rtl="0"/>
          <a:r>
            <a:rPr lang="en-US" dirty="0"/>
            <a:t>Assessments</a:t>
          </a:r>
        </a:p>
      </dgm:t>
    </dgm:pt>
    <dgm:pt modelId="{828FE2E0-BA1D-4CF2-A648-F5BFBB7F0BAA}" type="parTrans" cxnId="{6C42B22A-F8D3-4EEA-8D0E-E2D49C9328E9}">
      <dgm:prSet/>
      <dgm:spPr/>
      <dgm:t>
        <a:bodyPr/>
        <a:lstStyle/>
        <a:p>
          <a:endParaRPr lang="en-US"/>
        </a:p>
      </dgm:t>
    </dgm:pt>
    <dgm:pt modelId="{DF086F55-5D44-4AEE-A404-58141959AB64}" type="sibTrans" cxnId="{6C42B22A-F8D3-4EEA-8D0E-E2D49C9328E9}">
      <dgm:prSet/>
      <dgm:spPr/>
      <dgm:t>
        <a:bodyPr/>
        <a:lstStyle/>
        <a:p>
          <a:endParaRPr lang="en-US"/>
        </a:p>
      </dgm:t>
    </dgm:pt>
    <dgm:pt modelId="{3611C68F-8AED-449C-BAF0-EFE6E8A3373D}">
      <dgm:prSet/>
      <dgm:spPr/>
      <dgm:t>
        <a:bodyPr/>
        <a:lstStyle/>
        <a:p>
          <a:pPr rtl="0"/>
          <a:r>
            <a:rPr lang="en-US" dirty="0"/>
            <a:t>Conclusions</a:t>
          </a:r>
        </a:p>
      </dgm:t>
    </dgm:pt>
    <dgm:pt modelId="{D168A0A4-E0DC-4663-80F3-46A6C6CFBDE8}" type="parTrans" cxnId="{139CFFA1-2E7E-4A88-BC4C-7EB74FCDBA60}">
      <dgm:prSet/>
      <dgm:spPr/>
      <dgm:t>
        <a:bodyPr/>
        <a:lstStyle/>
        <a:p>
          <a:endParaRPr lang="en-US"/>
        </a:p>
      </dgm:t>
    </dgm:pt>
    <dgm:pt modelId="{467246F8-410D-4804-B711-188C4107FDD9}" type="sibTrans" cxnId="{139CFFA1-2E7E-4A88-BC4C-7EB74FCDBA60}">
      <dgm:prSet/>
      <dgm:spPr/>
      <dgm:t>
        <a:bodyPr/>
        <a:lstStyle/>
        <a:p>
          <a:endParaRPr lang="en-US"/>
        </a:p>
      </dgm:t>
    </dgm:pt>
    <dgm:pt modelId="{C3026BB1-1DD5-48ED-B9D9-9632DEEBB402}" type="pres">
      <dgm:prSet presAssocID="{E0AB6012-C641-4791-BD88-E8E627C9A161}" presName="diagram" presStyleCnt="0">
        <dgm:presLayoutVars>
          <dgm:dir/>
          <dgm:resizeHandles val="exact"/>
        </dgm:presLayoutVars>
      </dgm:prSet>
      <dgm:spPr/>
      <dgm:t>
        <a:bodyPr/>
        <a:lstStyle/>
        <a:p>
          <a:endParaRPr lang="en-US"/>
        </a:p>
      </dgm:t>
    </dgm:pt>
    <dgm:pt modelId="{3EF073EC-14C9-4A0B-83A7-5664F7EA9CD0}" type="pres">
      <dgm:prSet presAssocID="{72144499-5519-4F76-A7D9-AE7C0677A95A}" presName="node" presStyleLbl="node1" presStyleIdx="0" presStyleCnt="4">
        <dgm:presLayoutVars>
          <dgm:bulletEnabled val="1"/>
        </dgm:presLayoutVars>
      </dgm:prSet>
      <dgm:spPr/>
      <dgm:t>
        <a:bodyPr/>
        <a:lstStyle/>
        <a:p>
          <a:endParaRPr lang="en-US"/>
        </a:p>
      </dgm:t>
    </dgm:pt>
    <dgm:pt modelId="{41261A6A-B070-4690-A104-FB6C5140365C}" type="pres">
      <dgm:prSet presAssocID="{89D6195B-8537-487B-BB48-962C501BC6BE}" presName="sibTrans" presStyleCnt="0"/>
      <dgm:spPr/>
    </dgm:pt>
    <dgm:pt modelId="{1BB842A9-CCE4-4917-933E-22AA00568FFB}" type="pres">
      <dgm:prSet presAssocID="{7FBB9435-C73A-4D46-9514-D39D3522D884}" presName="node" presStyleLbl="node1" presStyleIdx="1" presStyleCnt="4">
        <dgm:presLayoutVars>
          <dgm:bulletEnabled val="1"/>
        </dgm:presLayoutVars>
      </dgm:prSet>
      <dgm:spPr/>
      <dgm:t>
        <a:bodyPr/>
        <a:lstStyle/>
        <a:p>
          <a:endParaRPr lang="en-US"/>
        </a:p>
      </dgm:t>
    </dgm:pt>
    <dgm:pt modelId="{FEEFDD7A-40AC-42C7-8E21-2F6B1AA24420}" type="pres">
      <dgm:prSet presAssocID="{C8BE1FCD-B92A-43C1-9DA0-2C5E71715382}" presName="sibTrans" presStyleCnt="0"/>
      <dgm:spPr/>
    </dgm:pt>
    <dgm:pt modelId="{DF8F2BED-EF97-40CB-A3DD-B96D0E442815}" type="pres">
      <dgm:prSet presAssocID="{AD616373-4557-4515-AA75-9370AE950171}" presName="node" presStyleLbl="node1" presStyleIdx="2" presStyleCnt="4">
        <dgm:presLayoutVars>
          <dgm:bulletEnabled val="1"/>
        </dgm:presLayoutVars>
      </dgm:prSet>
      <dgm:spPr/>
      <dgm:t>
        <a:bodyPr/>
        <a:lstStyle/>
        <a:p>
          <a:endParaRPr lang="en-US"/>
        </a:p>
      </dgm:t>
    </dgm:pt>
    <dgm:pt modelId="{7FE0E757-FB67-496B-B68B-35E2AB85F3F9}" type="pres">
      <dgm:prSet presAssocID="{DF086F55-5D44-4AEE-A404-58141959AB64}" presName="sibTrans" presStyleCnt="0"/>
      <dgm:spPr/>
    </dgm:pt>
    <dgm:pt modelId="{31D9B559-94C1-4ECC-B170-4F27924EE176}" type="pres">
      <dgm:prSet presAssocID="{3611C68F-8AED-449C-BAF0-EFE6E8A3373D}" presName="node" presStyleLbl="node1" presStyleIdx="3" presStyleCnt="4">
        <dgm:presLayoutVars>
          <dgm:bulletEnabled val="1"/>
        </dgm:presLayoutVars>
      </dgm:prSet>
      <dgm:spPr/>
      <dgm:t>
        <a:bodyPr/>
        <a:lstStyle/>
        <a:p>
          <a:endParaRPr lang="en-US"/>
        </a:p>
      </dgm:t>
    </dgm:pt>
  </dgm:ptLst>
  <dgm:cxnLst>
    <dgm:cxn modelId="{37D852CB-B7B2-462B-9D43-474B038D54E7}" type="presOf" srcId="{3611C68F-8AED-449C-BAF0-EFE6E8A3373D}" destId="{31D9B559-94C1-4ECC-B170-4F27924EE176}" srcOrd="0" destOrd="0" presId="urn:microsoft.com/office/officeart/2005/8/layout/default"/>
    <dgm:cxn modelId="{6C42B22A-F8D3-4EEA-8D0E-E2D49C9328E9}" srcId="{E0AB6012-C641-4791-BD88-E8E627C9A161}" destId="{AD616373-4557-4515-AA75-9370AE950171}" srcOrd="2" destOrd="0" parTransId="{828FE2E0-BA1D-4CF2-A648-F5BFBB7F0BAA}" sibTransId="{DF086F55-5D44-4AEE-A404-58141959AB64}"/>
    <dgm:cxn modelId="{139CFFA1-2E7E-4A88-BC4C-7EB74FCDBA60}" srcId="{E0AB6012-C641-4791-BD88-E8E627C9A161}" destId="{3611C68F-8AED-449C-BAF0-EFE6E8A3373D}" srcOrd="3" destOrd="0" parTransId="{D168A0A4-E0DC-4663-80F3-46A6C6CFBDE8}" sibTransId="{467246F8-410D-4804-B711-188C4107FDD9}"/>
    <dgm:cxn modelId="{8BEA3D3E-6B1B-49D2-8BE3-DD6ED3B63916}" type="presOf" srcId="{AD616373-4557-4515-AA75-9370AE950171}" destId="{DF8F2BED-EF97-40CB-A3DD-B96D0E442815}" srcOrd="0" destOrd="0" presId="urn:microsoft.com/office/officeart/2005/8/layout/default"/>
    <dgm:cxn modelId="{D6A0EA7C-C2E8-47B0-8922-FDF676077558}" type="presOf" srcId="{7FBB9435-C73A-4D46-9514-D39D3522D884}" destId="{1BB842A9-CCE4-4917-933E-22AA00568FFB}" srcOrd="0" destOrd="0" presId="urn:microsoft.com/office/officeart/2005/8/layout/default"/>
    <dgm:cxn modelId="{39C8F51E-10DF-44B6-BE1F-55612D27BC9B}" srcId="{E0AB6012-C641-4791-BD88-E8E627C9A161}" destId="{7FBB9435-C73A-4D46-9514-D39D3522D884}" srcOrd="1" destOrd="0" parTransId="{67EC51B5-3688-4EC4-B73A-B1B3E23F65A5}" sibTransId="{C8BE1FCD-B92A-43C1-9DA0-2C5E71715382}"/>
    <dgm:cxn modelId="{51FCF89A-AA17-46A2-9F74-B8893DEAAB87}" srcId="{E0AB6012-C641-4791-BD88-E8E627C9A161}" destId="{72144499-5519-4F76-A7D9-AE7C0677A95A}" srcOrd="0" destOrd="0" parTransId="{83DB9165-FC33-4F27-AFED-78FF19D98070}" sibTransId="{89D6195B-8537-487B-BB48-962C501BC6BE}"/>
    <dgm:cxn modelId="{3C59E023-7293-43D7-8749-FC6E7770602E}" type="presOf" srcId="{72144499-5519-4F76-A7D9-AE7C0677A95A}" destId="{3EF073EC-14C9-4A0B-83A7-5664F7EA9CD0}" srcOrd="0" destOrd="0" presId="urn:microsoft.com/office/officeart/2005/8/layout/default"/>
    <dgm:cxn modelId="{48350E58-E4DB-4D02-B5CC-0766296A3ACF}" type="presOf" srcId="{E0AB6012-C641-4791-BD88-E8E627C9A161}" destId="{C3026BB1-1DD5-48ED-B9D9-9632DEEBB402}" srcOrd="0" destOrd="0" presId="urn:microsoft.com/office/officeart/2005/8/layout/default"/>
    <dgm:cxn modelId="{F2CED307-178B-4E91-86E5-0A24CEF7B368}" type="presParOf" srcId="{C3026BB1-1DD5-48ED-B9D9-9632DEEBB402}" destId="{3EF073EC-14C9-4A0B-83A7-5664F7EA9CD0}" srcOrd="0" destOrd="0" presId="urn:microsoft.com/office/officeart/2005/8/layout/default"/>
    <dgm:cxn modelId="{7D9F989A-7980-4A1C-A58C-0931955CABFB}" type="presParOf" srcId="{C3026BB1-1DD5-48ED-B9D9-9632DEEBB402}" destId="{41261A6A-B070-4690-A104-FB6C5140365C}" srcOrd="1" destOrd="0" presId="urn:microsoft.com/office/officeart/2005/8/layout/default"/>
    <dgm:cxn modelId="{23848BC7-ECB0-4035-B082-C0E6C0CD5FAB}" type="presParOf" srcId="{C3026BB1-1DD5-48ED-B9D9-9632DEEBB402}" destId="{1BB842A9-CCE4-4917-933E-22AA00568FFB}" srcOrd="2" destOrd="0" presId="urn:microsoft.com/office/officeart/2005/8/layout/default"/>
    <dgm:cxn modelId="{8AC8476F-E66C-4B09-9B8C-C7F50175E5C5}" type="presParOf" srcId="{C3026BB1-1DD5-48ED-B9D9-9632DEEBB402}" destId="{FEEFDD7A-40AC-42C7-8E21-2F6B1AA24420}" srcOrd="3" destOrd="0" presId="urn:microsoft.com/office/officeart/2005/8/layout/default"/>
    <dgm:cxn modelId="{665A1E54-9BA9-49E8-894C-1B77A5649F44}" type="presParOf" srcId="{C3026BB1-1DD5-48ED-B9D9-9632DEEBB402}" destId="{DF8F2BED-EF97-40CB-A3DD-B96D0E442815}" srcOrd="4" destOrd="0" presId="urn:microsoft.com/office/officeart/2005/8/layout/default"/>
    <dgm:cxn modelId="{50020CF9-C290-4A79-971B-32F63DAC5B0B}" type="presParOf" srcId="{C3026BB1-1DD5-48ED-B9D9-9632DEEBB402}" destId="{7FE0E757-FB67-496B-B68B-35E2AB85F3F9}" srcOrd="5" destOrd="0" presId="urn:microsoft.com/office/officeart/2005/8/layout/default"/>
    <dgm:cxn modelId="{2F672B5D-CAF9-48D8-A6FE-DE85DC5E2BC0}" type="presParOf" srcId="{C3026BB1-1DD5-48ED-B9D9-9632DEEBB402}" destId="{31D9B559-94C1-4ECC-B170-4F27924EE176}"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3485A67-BF3D-49AE-ADC0-3B971D1F2914}"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E967C201-C1E0-49AB-BAAC-1A09B18A2AD9}">
      <dgm:prSet/>
      <dgm:spPr/>
      <dgm:t>
        <a:bodyPr/>
        <a:lstStyle/>
        <a:p>
          <a:pPr rtl="0"/>
          <a:r>
            <a:rPr lang="en-US" dirty="0"/>
            <a:t>Pre-test</a:t>
          </a:r>
        </a:p>
      </dgm:t>
    </dgm:pt>
    <dgm:pt modelId="{E726D344-77F6-4702-AFDE-C5D85632649D}" type="parTrans" cxnId="{08791B05-5395-4070-A5C1-1E92F314639E}">
      <dgm:prSet/>
      <dgm:spPr/>
      <dgm:t>
        <a:bodyPr/>
        <a:lstStyle/>
        <a:p>
          <a:endParaRPr lang="en-US"/>
        </a:p>
      </dgm:t>
    </dgm:pt>
    <dgm:pt modelId="{C66E18A5-B1E0-40BA-8093-0793885CE226}" type="sibTrans" cxnId="{08791B05-5395-4070-A5C1-1E92F314639E}">
      <dgm:prSet/>
      <dgm:spPr/>
      <dgm:t>
        <a:bodyPr/>
        <a:lstStyle/>
        <a:p>
          <a:endParaRPr lang="en-US"/>
        </a:p>
      </dgm:t>
    </dgm:pt>
    <dgm:pt modelId="{EE3F22BF-1F71-4B33-AB78-1F5F94FB7FC8}">
      <dgm:prSet/>
      <dgm:spPr/>
      <dgm:t>
        <a:bodyPr/>
        <a:lstStyle/>
        <a:p>
          <a:pPr rtl="0"/>
          <a:r>
            <a:rPr lang="en-US" dirty="0"/>
            <a:t>Mentors’ </a:t>
          </a:r>
          <a:r>
            <a:rPr lang="en-US" b="1" dirty="0"/>
            <a:t>self-assessment</a:t>
          </a:r>
          <a:endParaRPr lang="en-US" dirty="0"/>
        </a:p>
      </dgm:t>
    </dgm:pt>
    <dgm:pt modelId="{6ED4C26E-DE08-4E06-A846-BF2B5C626CA6}" type="parTrans" cxnId="{65697F50-EFB2-480B-94C0-729F2754AE39}">
      <dgm:prSet/>
      <dgm:spPr/>
      <dgm:t>
        <a:bodyPr/>
        <a:lstStyle/>
        <a:p>
          <a:endParaRPr lang="en-US"/>
        </a:p>
      </dgm:t>
    </dgm:pt>
    <dgm:pt modelId="{598777A3-43E6-4973-8362-8CDC8E373378}" type="sibTrans" cxnId="{65697F50-EFB2-480B-94C0-729F2754AE39}">
      <dgm:prSet/>
      <dgm:spPr/>
      <dgm:t>
        <a:bodyPr/>
        <a:lstStyle/>
        <a:p>
          <a:endParaRPr lang="en-US"/>
        </a:p>
      </dgm:t>
    </dgm:pt>
    <dgm:pt modelId="{8BA9E9AD-42D8-4A90-A444-13F2C7F96774}">
      <dgm:prSet/>
      <dgm:spPr/>
      <dgm:t>
        <a:bodyPr/>
        <a:lstStyle/>
        <a:p>
          <a:pPr rtl="0"/>
          <a:r>
            <a:rPr lang="en-US" dirty="0"/>
            <a:t>Protégés’ </a:t>
          </a:r>
          <a:r>
            <a:rPr lang="en-US" i="1" dirty="0"/>
            <a:t>importance</a:t>
          </a:r>
          <a:endParaRPr lang="en-US" dirty="0"/>
        </a:p>
      </dgm:t>
    </dgm:pt>
    <dgm:pt modelId="{78112781-63F7-4B42-A85B-5ADF78B496F0}" type="parTrans" cxnId="{8D0C44C7-BEC5-473D-A656-A1433ED00E6F}">
      <dgm:prSet/>
      <dgm:spPr/>
      <dgm:t>
        <a:bodyPr/>
        <a:lstStyle/>
        <a:p>
          <a:endParaRPr lang="en-US"/>
        </a:p>
      </dgm:t>
    </dgm:pt>
    <dgm:pt modelId="{3A173718-EDD4-4094-BBEC-E4193394CE9E}" type="sibTrans" cxnId="{8D0C44C7-BEC5-473D-A656-A1433ED00E6F}">
      <dgm:prSet/>
      <dgm:spPr/>
      <dgm:t>
        <a:bodyPr/>
        <a:lstStyle/>
        <a:p>
          <a:endParaRPr lang="en-US"/>
        </a:p>
      </dgm:t>
    </dgm:pt>
    <dgm:pt modelId="{EF61744F-756D-431C-BCB2-05C95E3FE755}">
      <dgm:prSet/>
      <dgm:spPr/>
      <dgm:t>
        <a:bodyPr/>
        <a:lstStyle/>
        <a:p>
          <a:pPr rtl="0"/>
          <a:r>
            <a:rPr lang="en-US" dirty="0"/>
            <a:t>Post-test</a:t>
          </a:r>
        </a:p>
      </dgm:t>
    </dgm:pt>
    <dgm:pt modelId="{43CEEBDD-B715-4307-97C1-6FE6F4D1CA8E}" type="parTrans" cxnId="{DD7E7EAC-0612-400A-9134-F2CE1E4F5E4A}">
      <dgm:prSet/>
      <dgm:spPr/>
      <dgm:t>
        <a:bodyPr/>
        <a:lstStyle/>
        <a:p>
          <a:endParaRPr lang="en-US"/>
        </a:p>
      </dgm:t>
    </dgm:pt>
    <dgm:pt modelId="{6C28F3F0-6B2A-46BA-8A4C-C12141B702E7}" type="sibTrans" cxnId="{DD7E7EAC-0612-400A-9134-F2CE1E4F5E4A}">
      <dgm:prSet/>
      <dgm:spPr/>
      <dgm:t>
        <a:bodyPr/>
        <a:lstStyle/>
        <a:p>
          <a:endParaRPr lang="en-US"/>
        </a:p>
      </dgm:t>
    </dgm:pt>
    <dgm:pt modelId="{E69530A1-B9D0-4F90-9141-AA6B16978198}">
      <dgm:prSet/>
      <dgm:spPr/>
      <dgm:t>
        <a:bodyPr/>
        <a:lstStyle/>
        <a:p>
          <a:pPr rtl="0"/>
          <a:r>
            <a:rPr lang="en-US" dirty="0"/>
            <a:t>Mentors’ </a:t>
          </a:r>
          <a:r>
            <a:rPr lang="en-US" b="1" dirty="0"/>
            <a:t>self-assessment</a:t>
          </a:r>
          <a:endParaRPr lang="en-US" dirty="0"/>
        </a:p>
      </dgm:t>
    </dgm:pt>
    <dgm:pt modelId="{40EA7702-681D-4AB9-A743-6971825A6C0A}" type="parTrans" cxnId="{6C6FAB5E-4CF4-427A-AB56-DF393F545987}">
      <dgm:prSet/>
      <dgm:spPr/>
      <dgm:t>
        <a:bodyPr/>
        <a:lstStyle/>
        <a:p>
          <a:endParaRPr lang="en-US"/>
        </a:p>
      </dgm:t>
    </dgm:pt>
    <dgm:pt modelId="{6436A133-8431-4ADA-8CF3-5B1DE043FE4B}" type="sibTrans" cxnId="{6C6FAB5E-4CF4-427A-AB56-DF393F545987}">
      <dgm:prSet/>
      <dgm:spPr/>
      <dgm:t>
        <a:bodyPr/>
        <a:lstStyle/>
        <a:p>
          <a:endParaRPr lang="en-US"/>
        </a:p>
      </dgm:t>
    </dgm:pt>
    <dgm:pt modelId="{9D2EFED4-A7D0-40D3-A9C3-98FBFBF05824}">
      <dgm:prSet/>
      <dgm:spPr/>
      <dgm:t>
        <a:bodyPr/>
        <a:lstStyle/>
        <a:p>
          <a:pPr rtl="0"/>
          <a:r>
            <a:rPr lang="en-US" dirty="0"/>
            <a:t>Protégés’ assessment </a:t>
          </a:r>
          <a:r>
            <a:rPr lang="en-US" i="1" dirty="0"/>
            <a:t>of their mentors</a:t>
          </a:r>
          <a:endParaRPr lang="en-US" dirty="0"/>
        </a:p>
      </dgm:t>
    </dgm:pt>
    <dgm:pt modelId="{1932C169-6F8B-4666-A66C-B099843AB96C}" type="parTrans" cxnId="{5747031A-EC11-402E-8DEC-6C5C211DCFEC}">
      <dgm:prSet/>
      <dgm:spPr/>
      <dgm:t>
        <a:bodyPr/>
        <a:lstStyle/>
        <a:p>
          <a:endParaRPr lang="en-US"/>
        </a:p>
      </dgm:t>
    </dgm:pt>
    <dgm:pt modelId="{E4A33559-597F-4C41-8780-55B16DA28B42}" type="sibTrans" cxnId="{5747031A-EC11-402E-8DEC-6C5C211DCFEC}">
      <dgm:prSet/>
      <dgm:spPr/>
      <dgm:t>
        <a:bodyPr/>
        <a:lstStyle/>
        <a:p>
          <a:endParaRPr lang="en-US"/>
        </a:p>
      </dgm:t>
    </dgm:pt>
    <dgm:pt modelId="{57EDB073-67FE-4899-B8ED-D82BC72B5D26}" type="pres">
      <dgm:prSet presAssocID="{33485A67-BF3D-49AE-ADC0-3B971D1F2914}" presName="Name0" presStyleCnt="0">
        <dgm:presLayoutVars>
          <dgm:dir/>
          <dgm:animLvl val="lvl"/>
          <dgm:resizeHandles val="exact"/>
        </dgm:presLayoutVars>
      </dgm:prSet>
      <dgm:spPr/>
      <dgm:t>
        <a:bodyPr/>
        <a:lstStyle/>
        <a:p>
          <a:endParaRPr lang="en-US"/>
        </a:p>
      </dgm:t>
    </dgm:pt>
    <dgm:pt modelId="{BF95F04D-2560-48EF-A0C2-513C3AA2A723}" type="pres">
      <dgm:prSet presAssocID="{E967C201-C1E0-49AB-BAAC-1A09B18A2AD9}" presName="composite" presStyleCnt="0"/>
      <dgm:spPr/>
    </dgm:pt>
    <dgm:pt modelId="{B58D5565-94A3-4CE2-9525-FB98781BE701}" type="pres">
      <dgm:prSet presAssocID="{E967C201-C1E0-49AB-BAAC-1A09B18A2AD9}" presName="parTx" presStyleLbl="alignNode1" presStyleIdx="0" presStyleCnt="2">
        <dgm:presLayoutVars>
          <dgm:chMax val="0"/>
          <dgm:chPref val="0"/>
          <dgm:bulletEnabled val="1"/>
        </dgm:presLayoutVars>
      </dgm:prSet>
      <dgm:spPr/>
      <dgm:t>
        <a:bodyPr/>
        <a:lstStyle/>
        <a:p>
          <a:endParaRPr lang="en-US"/>
        </a:p>
      </dgm:t>
    </dgm:pt>
    <dgm:pt modelId="{29920ABF-C7DA-41A4-9C6E-D0231618B83B}" type="pres">
      <dgm:prSet presAssocID="{E967C201-C1E0-49AB-BAAC-1A09B18A2AD9}" presName="desTx" presStyleLbl="alignAccFollowNode1" presStyleIdx="0" presStyleCnt="2">
        <dgm:presLayoutVars>
          <dgm:bulletEnabled val="1"/>
        </dgm:presLayoutVars>
      </dgm:prSet>
      <dgm:spPr/>
      <dgm:t>
        <a:bodyPr/>
        <a:lstStyle/>
        <a:p>
          <a:endParaRPr lang="en-US"/>
        </a:p>
      </dgm:t>
    </dgm:pt>
    <dgm:pt modelId="{4A64183A-8614-4E60-BA91-71F402FBCD72}" type="pres">
      <dgm:prSet presAssocID="{C66E18A5-B1E0-40BA-8093-0793885CE226}" presName="space" presStyleCnt="0"/>
      <dgm:spPr/>
    </dgm:pt>
    <dgm:pt modelId="{F05953B3-790C-4A12-91BF-5F2F15056333}" type="pres">
      <dgm:prSet presAssocID="{EF61744F-756D-431C-BCB2-05C95E3FE755}" presName="composite" presStyleCnt="0"/>
      <dgm:spPr/>
    </dgm:pt>
    <dgm:pt modelId="{62233F9A-A336-47D3-A8BE-20870F659B0C}" type="pres">
      <dgm:prSet presAssocID="{EF61744F-756D-431C-BCB2-05C95E3FE755}" presName="parTx" presStyleLbl="alignNode1" presStyleIdx="1" presStyleCnt="2">
        <dgm:presLayoutVars>
          <dgm:chMax val="0"/>
          <dgm:chPref val="0"/>
          <dgm:bulletEnabled val="1"/>
        </dgm:presLayoutVars>
      </dgm:prSet>
      <dgm:spPr/>
      <dgm:t>
        <a:bodyPr/>
        <a:lstStyle/>
        <a:p>
          <a:endParaRPr lang="en-US"/>
        </a:p>
      </dgm:t>
    </dgm:pt>
    <dgm:pt modelId="{55C30FE5-9987-4592-95D8-54C18640477A}" type="pres">
      <dgm:prSet presAssocID="{EF61744F-756D-431C-BCB2-05C95E3FE755}" presName="desTx" presStyleLbl="alignAccFollowNode1" presStyleIdx="1" presStyleCnt="2">
        <dgm:presLayoutVars>
          <dgm:bulletEnabled val="1"/>
        </dgm:presLayoutVars>
      </dgm:prSet>
      <dgm:spPr/>
      <dgm:t>
        <a:bodyPr/>
        <a:lstStyle/>
        <a:p>
          <a:endParaRPr lang="en-US"/>
        </a:p>
      </dgm:t>
    </dgm:pt>
  </dgm:ptLst>
  <dgm:cxnLst>
    <dgm:cxn modelId="{B49C29D3-E5D2-46FB-BAAA-353BB165ACE9}" type="presOf" srcId="{9D2EFED4-A7D0-40D3-A9C3-98FBFBF05824}" destId="{55C30FE5-9987-4592-95D8-54C18640477A}" srcOrd="0" destOrd="1" presId="urn:microsoft.com/office/officeart/2005/8/layout/hList1"/>
    <dgm:cxn modelId="{1146722E-A49E-46CB-B23B-6C2F77C71A8A}" type="presOf" srcId="{E69530A1-B9D0-4F90-9141-AA6B16978198}" destId="{55C30FE5-9987-4592-95D8-54C18640477A}" srcOrd="0" destOrd="0" presId="urn:microsoft.com/office/officeart/2005/8/layout/hList1"/>
    <dgm:cxn modelId="{8D0C44C7-BEC5-473D-A656-A1433ED00E6F}" srcId="{E967C201-C1E0-49AB-BAAC-1A09B18A2AD9}" destId="{8BA9E9AD-42D8-4A90-A444-13F2C7F96774}" srcOrd="1" destOrd="0" parTransId="{78112781-63F7-4B42-A85B-5ADF78B496F0}" sibTransId="{3A173718-EDD4-4094-BBEC-E4193394CE9E}"/>
    <dgm:cxn modelId="{6193C7DB-C759-4B5E-B28E-8E4C294A1790}" type="presOf" srcId="{8BA9E9AD-42D8-4A90-A444-13F2C7F96774}" destId="{29920ABF-C7DA-41A4-9C6E-D0231618B83B}" srcOrd="0" destOrd="1" presId="urn:microsoft.com/office/officeart/2005/8/layout/hList1"/>
    <dgm:cxn modelId="{6C6FAB5E-4CF4-427A-AB56-DF393F545987}" srcId="{EF61744F-756D-431C-BCB2-05C95E3FE755}" destId="{E69530A1-B9D0-4F90-9141-AA6B16978198}" srcOrd="0" destOrd="0" parTransId="{40EA7702-681D-4AB9-A743-6971825A6C0A}" sibTransId="{6436A133-8431-4ADA-8CF3-5B1DE043FE4B}"/>
    <dgm:cxn modelId="{7415A853-136A-4E3F-B251-362F73EBD826}" type="presOf" srcId="{EF61744F-756D-431C-BCB2-05C95E3FE755}" destId="{62233F9A-A336-47D3-A8BE-20870F659B0C}" srcOrd="0" destOrd="0" presId="urn:microsoft.com/office/officeart/2005/8/layout/hList1"/>
    <dgm:cxn modelId="{D3A2FE6B-3B0F-4085-88F1-C0DAFA157279}" type="presOf" srcId="{EE3F22BF-1F71-4B33-AB78-1F5F94FB7FC8}" destId="{29920ABF-C7DA-41A4-9C6E-D0231618B83B}" srcOrd="0" destOrd="0" presId="urn:microsoft.com/office/officeart/2005/8/layout/hList1"/>
    <dgm:cxn modelId="{53B0D79B-162B-4440-A4EC-21F52FEB89A6}" type="presOf" srcId="{E967C201-C1E0-49AB-BAAC-1A09B18A2AD9}" destId="{B58D5565-94A3-4CE2-9525-FB98781BE701}" srcOrd="0" destOrd="0" presId="urn:microsoft.com/office/officeart/2005/8/layout/hList1"/>
    <dgm:cxn modelId="{08791B05-5395-4070-A5C1-1E92F314639E}" srcId="{33485A67-BF3D-49AE-ADC0-3B971D1F2914}" destId="{E967C201-C1E0-49AB-BAAC-1A09B18A2AD9}" srcOrd="0" destOrd="0" parTransId="{E726D344-77F6-4702-AFDE-C5D85632649D}" sibTransId="{C66E18A5-B1E0-40BA-8093-0793885CE226}"/>
    <dgm:cxn modelId="{DD7E7EAC-0612-400A-9134-F2CE1E4F5E4A}" srcId="{33485A67-BF3D-49AE-ADC0-3B971D1F2914}" destId="{EF61744F-756D-431C-BCB2-05C95E3FE755}" srcOrd="1" destOrd="0" parTransId="{43CEEBDD-B715-4307-97C1-6FE6F4D1CA8E}" sibTransId="{6C28F3F0-6B2A-46BA-8A4C-C12141B702E7}"/>
    <dgm:cxn modelId="{5747031A-EC11-402E-8DEC-6C5C211DCFEC}" srcId="{EF61744F-756D-431C-BCB2-05C95E3FE755}" destId="{9D2EFED4-A7D0-40D3-A9C3-98FBFBF05824}" srcOrd="1" destOrd="0" parTransId="{1932C169-6F8B-4666-A66C-B099843AB96C}" sibTransId="{E4A33559-597F-4C41-8780-55B16DA28B42}"/>
    <dgm:cxn modelId="{65697F50-EFB2-480B-94C0-729F2754AE39}" srcId="{E967C201-C1E0-49AB-BAAC-1A09B18A2AD9}" destId="{EE3F22BF-1F71-4B33-AB78-1F5F94FB7FC8}" srcOrd="0" destOrd="0" parTransId="{6ED4C26E-DE08-4E06-A846-BF2B5C626CA6}" sibTransId="{598777A3-43E6-4973-8362-8CDC8E373378}"/>
    <dgm:cxn modelId="{7F5BD6AE-3C45-49B5-B7B8-924F44CB3EC5}" type="presOf" srcId="{33485A67-BF3D-49AE-ADC0-3B971D1F2914}" destId="{57EDB073-67FE-4899-B8ED-D82BC72B5D26}" srcOrd="0" destOrd="0" presId="urn:microsoft.com/office/officeart/2005/8/layout/hList1"/>
    <dgm:cxn modelId="{95D24FBE-BF54-4E0D-A70B-D1AA1B931CBC}" type="presParOf" srcId="{57EDB073-67FE-4899-B8ED-D82BC72B5D26}" destId="{BF95F04D-2560-48EF-A0C2-513C3AA2A723}" srcOrd="0" destOrd="0" presId="urn:microsoft.com/office/officeart/2005/8/layout/hList1"/>
    <dgm:cxn modelId="{08FB62AF-BD5E-4DE4-9EE1-3BE406094C9E}" type="presParOf" srcId="{BF95F04D-2560-48EF-A0C2-513C3AA2A723}" destId="{B58D5565-94A3-4CE2-9525-FB98781BE701}" srcOrd="0" destOrd="0" presId="urn:microsoft.com/office/officeart/2005/8/layout/hList1"/>
    <dgm:cxn modelId="{4F1B8704-D3E3-4780-89C6-8ED329AECA25}" type="presParOf" srcId="{BF95F04D-2560-48EF-A0C2-513C3AA2A723}" destId="{29920ABF-C7DA-41A4-9C6E-D0231618B83B}" srcOrd="1" destOrd="0" presId="urn:microsoft.com/office/officeart/2005/8/layout/hList1"/>
    <dgm:cxn modelId="{3DC909B3-DE30-4C19-9BDE-8B1EEFF1198A}" type="presParOf" srcId="{57EDB073-67FE-4899-B8ED-D82BC72B5D26}" destId="{4A64183A-8614-4E60-BA91-71F402FBCD72}" srcOrd="1" destOrd="0" presId="urn:microsoft.com/office/officeart/2005/8/layout/hList1"/>
    <dgm:cxn modelId="{D8A44CE5-8F0B-4AE2-AAB6-45CFDE1EE9C6}" type="presParOf" srcId="{57EDB073-67FE-4899-B8ED-D82BC72B5D26}" destId="{F05953B3-790C-4A12-91BF-5F2F15056333}" srcOrd="2" destOrd="0" presId="urn:microsoft.com/office/officeart/2005/8/layout/hList1"/>
    <dgm:cxn modelId="{9DB35E92-9F9F-4BBF-A7BD-4682BB04C280}" type="presParOf" srcId="{F05953B3-790C-4A12-91BF-5F2F15056333}" destId="{62233F9A-A336-47D3-A8BE-20870F659B0C}" srcOrd="0" destOrd="0" presId="urn:microsoft.com/office/officeart/2005/8/layout/hList1"/>
    <dgm:cxn modelId="{8C2618F9-182B-4F0C-935A-1FCA7980512C}" type="presParOf" srcId="{F05953B3-790C-4A12-91BF-5F2F15056333}" destId="{55C30FE5-9987-4592-95D8-54C18640477A}"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1F828A5-7884-4D62-BC78-24A49A485016}"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C8EFBF0E-9422-47F1-95D1-E8BDE3B6DBA1}">
      <dgm:prSet/>
      <dgm:spPr/>
      <dgm:t>
        <a:bodyPr/>
        <a:lstStyle/>
        <a:p>
          <a:pPr rtl="0"/>
          <a:r>
            <a:rPr lang="en-US" dirty="0"/>
            <a:t>Developed in 1960’s by Watson and Friend</a:t>
          </a:r>
        </a:p>
      </dgm:t>
    </dgm:pt>
    <dgm:pt modelId="{193BCDFA-F8B2-4D4A-ACBF-D4FBB5129632}" type="parTrans" cxnId="{0BC63679-4EEC-4379-AE3F-8490783C5ABA}">
      <dgm:prSet/>
      <dgm:spPr/>
      <dgm:t>
        <a:bodyPr/>
        <a:lstStyle/>
        <a:p>
          <a:endParaRPr lang="en-US"/>
        </a:p>
      </dgm:t>
    </dgm:pt>
    <dgm:pt modelId="{3F6EA426-302D-46D6-807F-4063377AF270}" type="sibTrans" cxnId="{0BC63679-4EEC-4379-AE3F-8490783C5ABA}">
      <dgm:prSet/>
      <dgm:spPr/>
      <dgm:t>
        <a:bodyPr/>
        <a:lstStyle/>
        <a:p>
          <a:endParaRPr lang="en-US"/>
        </a:p>
      </dgm:t>
    </dgm:pt>
    <dgm:pt modelId="{8418CD7F-C66C-4743-A4B5-D5975364EB4E}">
      <dgm:prSet/>
      <dgm:spPr/>
      <dgm:t>
        <a:bodyPr/>
        <a:lstStyle/>
        <a:p>
          <a:pPr rtl="0"/>
          <a:r>
            <a:rPr lang="en-US" dirty="0"/>
            <a:t>Theoretical base</a:t>
          </a:r>
        </a:p>
      </dgm:t>
    </dgm:pt>
    <dgm:pt modelId="{05FDE90D-D7B7-4A58-933A-ACEAA81194E2}" type="parTrans" cxnId="{CA8F8166-7BDF-485F-AA2E-585C1E0A3E88}">
      <dgm:prSet/>
      <dgm:spPr/>
      <dgm:t>
        <a:bodyPr/>
        <a:lstStyle/>
        <a:p>
          <a:endParaRPr lang="en-US"/>
        </a:p>
      </dgm:t>
    </dgm:pt>
    <dgm:pt modelId="{F8F8194E-47E4-4D19-8694-3020883F73D0}" type="sibTrans" cxnId="{CA8F8166-7BDF-485F-AA2E-585C1E0A3E88}">
      <dgm:prSet/>
      <dgm:spPr/>
      <dgm:t>
        <a:bodyPr/>
        <a:lstStyle/>
        <a:p>
          <a:endParaRPr lang="en-US"/>
        </a:p>
      </dgm:t>
    </dgm:pt>
    <dgm:pt modelId="{A11B377D-ED8A-4895-9AC2-42A2BDD8982D}">
      <dgm:prSet/>
      <dgm:spPr/>
      <dgm:t>
        <a:bodyPr/>
        <a:lstStyle/>
        <a:p>
          <a:pPr rtl="0"/>
          <a:r>
            <a:rPr lang="en-US" dirty="0"/>
            <a:t>"</a:t>
          </a:r>
          <a:r>
            <a:rPr lang="en-US" i="1" dirty="0"/>
            <a:t>fear of loss of social approval</a:t>
          </a:r>
          <a:r>
            <a:rPr lang="en-US" dirty="0"/>
            <a:t>“</a:t>
          </a:r>
        </a:p>
      </dgm:t>
    </dgm:pt>
    <dgm:pt modelId="{4B0F6B0C-619C-48E0-B1CC-60A1ADC9B9E8}" type="parTrans" cxnId="{7BA9BFD2-AFF1-4E9F-95C9-55BDA53BF95C}">
      <dgm:prSet/>
      <dgm:spPr/>
      <dgm:t>
        <a:bodyPr/>
        <a:lstStyle/>
        <a:p>
          <a:endParaRPr lang="en-US"/>
        </a:p>
      </dgm:t>
    </dgm:pt>
    <dgm:pt modelId="{BC98B646-6032-4A16-8772-4C594AA52EC4}" type="sibTrans" cxnId="{7BA9BFD2-AFF1-4E9F-95C9-55BDA53BF95C}">
      <dgm:prSet/>
      <dgm:spPr/>
      <dgm:t>
        <a:bodyPr/>
        <a:lstStyle/>
        <a:p>
          <a:endParaRPr lang="en-US"/>
        </a:p>
      </dgm:t>
    </dgm:pt>
    <dgm:pt modelId="{D26A1F50-075E-4D09-9F67-1B412E8B67F7}">
      <dgm:prSet/>
      <dgm:spPr/>
      <dgm:t>
        <a:bodyPr/>
        <a:lstStyle/>
        <a:p>
          <a:pPr rtl="0"/>
          <a:r>
            <a:rPr lang="en-US" dirty="0"/>
            <a:t>Tested</a:t>
          </a:r>
        </a:p>
      </dgm:t>
    </dgm:pt>
    <dgm:pt modelId="{FEABB995-405F-443D-960D-46019BFB09A8}" type="parTrans" cxnId="{A660214C-3134-4400-AA8D-DBE722741E8E}">
      <dgm:prSet/>
      <dgm:spPr/>
      <dgm:t>
        <a:bodyPr/>
        <a:lstStyle/>
        <a:p>
          <a:endParaRPr lang="en-US"/>
        </a:p>
      </dgm:t>
    </dgm:pt>
    <dgm:pt modelId="{F2174D2C-077A-4E27-A8A1-CA6CABDC51F4}" type="sibTrans" cxnId="{A660214C-3134-4400-AA8D-DBE722741E8E}">
      <dgm:prSet/>
      <dgm:spPr/>
      <dgm:t>
        <a:bodyPr/>
        <a:lstStyle/>
        <a:p>
          <a:endParaRPr lang="en-US"/>
        </a:p>
      </dgm:t>
    </dgm:pt>
    <dgm:pt modelId="{54431DEB-ED0C-4A61-8029-9BD59BD64838}">
      <dgm:prSet/>
      <dgm:spPr/>
      <dgm:t>
        <a:bodyPr/>
        <a:lstStyle/>
        <a:p>
          <a:pPr rtl="0"/>
          <a:r>
            <a:rPr lang="en-US" dirty="0"/>
            <a:t>30 true/false questions</a:t>
          </a:r>
        </a:p>
      </dgm:t>
    </dgm:pt>
    <dgm:pt modelId="{D904E4C5-CF46-4F42-B295-85D48A6EA190}" type="parTrans" cxnId="{872FBD3B-D2DF-4169-898B-80F1C566BF1A}">
      <dgm:prSet/>
      <dgm:spPr/>
      <dgm:t>
        <a:bodyPr/>
        <a:lstStyle/>
        <a:p>
          <a:endParaRPr lang="en-US"/>
        </a:p>
      </dgm:t>
    </dgm:pt>
    <dgm:pt modelId="{7E4C6005-9020-4F0E-9808-F65C3A9B99CA}" type="sibTrans" cxnId="{872FBD3B-D2DF-4169-898B-80F1C566BF1A}">
      <dgm:prSet/>
      <dgm:spPr/>
      <dgm:t>
        <a:bodyPr/>
        <a:lstStyle/>
        <a:p>
          <a:endParaRPr lang="en-US"/>
        </a:p>
      </dgm:t>
    </dgm:pt>
    <dgm:pt modelId="{7B2C142E-CE6D-4657-9F99-84F1CAA83569}">
      <dgm:prSet/>
      <dgm:spPr/>
      <dgm:t>
        <a:bodyPr/>
        <a:lstStyle/>
        <a:p>
          <a:pPr rtl="0"/>
          <a:r>
            <a:rPr lang="en-US" dirty="0"/>
            <a:t>Score range 0-30 (least to most)</a:t>
          </a:r>
        </a:p>
      </dgm:t>
    </dgm:pt>
    <dgm:pt modelId="{A757632D-7E43-4FD2-921A-4BA510D64651}" type="parTrans" cxnId="{00C08431-2273-4689-A9B7-6DB6AD002DC1}">
      <dgm:prSet/>
      <dgm:spPr/>
    </dgm:pt>
    <dgm:pt modelId="{A2BBD612-C82C-4242-B9BA-572D7656A2FC}" type="sibTrans" cxnId="{00C08431-2273-4689-A9B7-6DB6AD002DC1}">
      <dgm:prSet/>
      <dgm:spPr/>
    </dgm:pt>
    <dgm:pt modelId="{74AA9925-252A-4958-844F-622750F8216D}" type="pres">
      <dgm:prSet presAssocID="{91F828A5-7884-4D62-BC78-24A49A485016}" presName="linear" presStyleCnt="0">
        <dgm:presLayoutVars>
          <dgm:animLvl val="lvl"/>
          <dgm:resizeHandles val="exact"/>
        </dgm:presLayoutVars>
      </dgm:prSet>
      <dgm:spPr/>
      <dgm:t>
        <a:bodyPr/>
        <a:lstStyle/>
        <a:p>
          <a:endParaRPr lang="en-US"/>
        </a:p>
      </dgm:t>
    </dgm:pt>
    <dgm:pt modelId="{13F350EA-5938-4E72-9ED4-8034D728A61B}" type="pres">
      <dgm:prSet presAssocID="{C8EFBF0E-9422-47F1-95D1-E8BDE3B6DBA1}" presName="parentText" presStyleLbl="node1" presStyleIdx="0" presStyleCnt="5">
        <dgm:presLayoutVars>
          <dgm:chMax val="0"/>
          <dgm:bulletEnabled val="1"/>
        </dgm:presLayoutVars>
      </dgm:prSet>
      <dgm:spPr/>
      <dgm:t>
        <a:bodyPr/>
        <a:lstStyle/>
        <a:p>
          <a:endParaRPr lang="en-US"/>
        </a:p>
      </dgm:t>
    </dgm:pt>
    <dgm:pt modelId="{2B20769B-D5A1-40A7-A9F8-462AFFA999A2}" type="pres">
      <dgm:prSet presAssocID="{3F6EA426-302D-46D6-807F-4063377AF270}" presName="spacer" presStyleCnt="0"/>
      <dgm:spPr/>
    </dgm:pt>
    <dgm:pt modelId="{331DF411-587A-45F2-99CC-D2434A74D33D}" type="pres">
      <dgm:prSet presAssocID="{8418CD7F-C66C-4743-A4B5-D5975364EB4E}" presName="parentText" presStyleLbl="node1" presStyleIdx="1" presStyleCnt="5">
        <dgm:presLayoutVars>
          <dgm:chMax val="0"/>
          <dgm:bulletEnabled val="1"/>
        </dgm:presLayoutVars>
      </dgm:prSet>
      <dgm:spPr/>
      <dgm:t>
        <a:bodyPr/>
        <a:lstStyle/>
        <a:p>
          <a:endParaRPr lang="en-US"/>
        </a:p>
      </dgm:t>
    </dgm:pt>
    <dgm:pt modelId="{EF8D60A1-963C-4C85-B206-1F046428DB76}" type="pres">
      <dgm:prSet presAssocID="{8418CD7F-C66C-4743-A4B5-D5975364EB4E}" presName="childText" presStyleLbl="revTx" presStyleIdx="0" presStyleCnt="1">
        <dgm:presLayoutVars>
          <dgm:bulletEnabled val="1"/>
        </dgm:presLayoutVars>
      </dgm:prSet>
      <dgm:spPr/>
      <dgm:t>
        <a:bodyPr/>
        <a:lstStyle/>
        <a:p>
          <a:endParaRPr lang="en-US"/>
        </a:p>
      </dgm:t>
    </dgm:pt>
    <dgm:pt modelId="{D0CBA5D0-C749-4E1D-B970-84216A968780}" type="pres">
      <dgm:prSet presAssocID="{D26A1F50-075E-4D09-9F67-1B412E8B67F7}" presName="parentText" presStyleLbl="node1" presStyleIdx="2" presStyleCnt="5">
        <dgm:presLayoutVars>
          <dgm:chMax val="0"/>
          <dgm:bulletEnabled val="1"/>
        </dgm:presLayoutVars>
      </dgm:prSet>
      <dgm:spPr/>
      <dgm:t>
        <a:bodyPr/>
        <a:lstStyle/>
        <a:p>
          <a:endParaRPr lang="en-US"/>
        </a:p>
      </dgm:t>
    </dgm:pt>
    <dgm:pt modelId="{6AA9669A-A358-4CDD-8B01-B7448668AA6C}" type="pres">
      <dgm:prSet presAssocID="{F2174D2C-077A-4E27-A8A1-CA6CABDC51F4}" presName="spacer" presStyleCnt="0"/>
      <dgm:spPr/>
    </dgm:pt>
    <dgm:pt modelId="{D20FE30B-9FF6-4911-8C98-3FC21C90EBD5}" type="pres">
      <dgm:prSet presAssocID="{54431DEB-ED0C-4A61-8029-9BD59BD64838}" presName="parentText" presStyleLbl="node1" presStyleIdx="3" presStyleCnt="5">
        <dgm:presLayoutVars>
          <dgm:chMax val="0"/>
          <dgm:bulletEnabled val="1"/>
        </dgm:presLayoutVars>
      </dgm:prSet>
      <dgm:spPr/>
      <dgm:t>
        <a:bodyPr/>
        <a:lstStyle/>
        <a:p>
          <a:endParaRPr lang="en-US"/>
        </a:p>
      </dgm:t>
    </dgm:pt>
    <dgm:pt modelId="{D35CC431-B9F0-467B-87F1-28EDF0C14DB9}" type="pres">
      <dgm:prSet presAssocID="{7E4C6005-9020-4F0E-9808-F65C3A9B99CA}" presName="spacer" presStyleCnt="0"/>
      <dgm:spPr/>
    </dgm:pt>
    <dgm:pt modelId="{AEC83578-57D1-4EAC-B176-E3CD19B7753E}" type="pres">
      <dgm:prSet presAssocID="{7B2C142E-CE6D-4657-9F99-84F1CAA83569}" presName="parentText" presStyleLbl="node1" presStyleIdx="4" presStyleCnt="5">
        <dgm:presLayoutVars>
          <dgm:chMax val="0"/>
          <dgm:bulletEnabled val="1"/>
        </dgm:presLayoutVars>
      </dgm:prSet>
      <dgm:spPr/>
      <dgm:t>
        <a:bodyPr/>
        <a:lstStyle/>
        <a:p>
          <a:endParaRPr lang="en-US"/>
        </a:p>
      </dgm:t>
    </dgm:pt>
  </dgm:ptLst>
  <dgm:cxnLst>
    <dgm:cxn modelId="{2CFA39F4-F931-44A8-88F4-9459A2A7A74C}" type="presOf" srcId="{91F828A5-7884-4D62-BC78-24A49A485016}" destId="{74AA9925-252A-4958-844F-622750F8216D}" srcOrd="0" destOrd="0" presId="urn:microsoft.com/office/officeart/2005/8/layout/vList2"/>
    <dgm:cxn modelId="{CA8F8166-7BDF-485F-AA2E-585C1E0A3E88}" srcId="{91F828A5-7884-4D62-BC78-24A49A485016}" destId="{8418CD7F-C66C-4743-A4B5-D5975364EB4E}" srcOrd="1" destOrd="0" parTransId="{05FDE90D-D7B7-4A58-933A-ACEAA81194E2}" sibTransId="{F8F8194E-47E4-4D19-8694-3020883F73D0}"/>
    <dgm:cxn modelId="{A660214C-3134-4400-AA8D-DBE722741E8E}" srcId="{91F828A5-7884-4D62-BC78-24A49A485016}" destId="{D26A1F50-075E-4D09-9F67-1B412E8B67F7}" srcOrd="2" destOrd="0" parTransId="{FEABB995-405F-443D-960D-46019BFB09A8}" sibTransId="{F2174D2C-077A-4E27-A8A1-CA6CABDC51F4}"/>
    <dgm:cxn modelId="{824D5187-4A8E-4635-952E-14555F0A5E52}" type="presOf" srcId="{7B2C142E-CE6D-4657-9F99-84F1CAA83569}" destId="{AEC83578-57D1-4EAC-B176-E3CD19B7753E}" srcOrd="0" destOrd="0" presId="urn:microsoft.com/office/officeart/2005/8/layout/vList2"/>
    <dgm:cxn modelId="{1236AEF9-8DE3-4B72-A6F2-08FC5D733917}" type="presOf" srcId="{A11B377D-ED8A-4895-9AC2-42A2BDD8982D}" destId="{EF8D60A1-963C-4C85-B206-1F046428DB76}" srcOrd="0" destOrd="0" presId="urn:microsoft.com/office/officeart/2005/8/layout/vList2"/>
    <dgm:cxn modelId="{02285B66-8280-4293-B406-A8B26EFF89FE}" type="presOf" srcId="{D26A1F50-075E-4D09-9F67-1B412E8B67F7}" destId="{D0CBA5D0-C749-4E1D-B970-84216A968780}" srcOrd="0" destOrd="0" presId="urn:microsoft.com/office/officeart/2005/8/layout/vList2"/>
    <dgm:cxn modelId="{14FE93BF-DE6B-4DC8-B42D-F5C40BEA55FE}" type="presOf" srcId="{C8EFBF0E-9422-47F1-95D1-E8BDE3B6DBA1}" destId="{13F350EA-5938-4E72-9ED4-8034D728A61B}" srcOrd="0" destOrd="0" presId="urn:microsoft.com/office/officeart/2005/8/layout/vList2"/>
    <dgm:cxn modelId="{0BC63679-4EEC-4379-AE3F-8490783C5ABA}" srcId="{91F828A5-7884-4D62-BC78-24A49A485016}" destId="{C8EFBF0E-9422-47F1-95D1-E8BDE3B6DBA1}" srcOrd="0" destOrd="0" parTransId="{193BCDFA-F8B2-4D4A-ACBF-D4FBB5129632}" sibTransId="{3F6EA426-302D-46D6-807F-4063377AF270}"/>
    <dgm:cxn modelId="{2389357D-7284-4F21-8E5B-FD12353A1C02}" type="presOf" srcId="{8418CD7F-C66C-4743-A4B5-D5975364EB4E}" destId="{331DF411-587A-45F2-99CC-D2434A74D33D}" srcOrd="0" destOrd="0" presId="urn:microsoft.com/office/officeart/2005/8/layout/vList2"/>
    <dgm:cxn modelId="{872FBD3B-D2DF-4169-898B-80F1C566BF1A}" srcId="{91F828A5-7884-4D62-BC78-24A49A485016}" destId="{54431DEB-ED0C-4A61-8029-9BD59BD64838}" srcOrd="3" destOrd="0" parTransId="{D904E4C5-CF46-4F42-B295-85D48A6EA190}" sibTransId="{7E4C6005-9020-4F0E-9808-F65C3A9B99CA}"/>
    <dgm:cxn modelId="{7BA9BFD2-AFF1-4E9F-95C9-55BDA53BF95C}" srcId="{8418CD7F-C66C-4743-A4B5-D5975364EB4E}" destId="{A11B377D-ED8A-4895-9AC2-42A2BDD8982D}" srcOrd="0" destOrd="0" parTransId="{4B0F6B0C-619C-48E0-B1CC-60A1ADC9B9E8}" sibTransId="{BC98B646-6032-4A16-8772-4C594AA52EC4}"/>
    <dgm:cxn modelId="{00C08431-2273-4689-A9B7-6DB6AD002DC1}" srcId="{91F828A5-7884-4D62-BC78-24A49A485016}" destId="{7B2C142E-CE6D-4657-9F99-84F1CAA83569}" srcOrd="4" destOrd="0" parTransId="{A757632D-7E43-4FD2-921A-4BA510D64651}" sibTransId="{A2BBD612-C82C-4242-B9BA-572D7656A2FC}"/>
    <dgm:cxn modelId="{D31E1B1E-555A-4D78-BAE6-B76A8B21C3A5}" type="presOf" srcId="{54431DEB-ED0C-4A61-8029-9BD59BD64838}" destId="{D20FE30B-9FF6-4911-8C98-3FC21C90EBD5}" srcOrd="0" destOrd="0" presId="urn:microsoft.com/office/officeart/2005/8/layout/vList2"/>
    <dgm:cxn modelId="{5333160F-B416-4931-9B86-D8B686F492AA}" type="presParOf" srcId="{74AA9925-252A-4958-844F-622750F8216D}" destId="{13F350EA-5938-4E72-9ED4-8034D728A61B}" srcOrd="0" destOrd="0" presId="urn:microsoft.com/office/officeart/2005/8/layout/vList2"/>
    <dgm:cxn modelId="{39E0B68E-E19C-4571-9623-F467358FC7F5}" type="presParOf" srcId="{74AA9925-252A-4958-844F-622750F8216D}" destId="{2B20769B-D5A1-40A7-A9F8-462AFFA999A2}" srcOrd="1" destOrd="0" presId="urn:microsoft.com/office/officeart/2005/8/layout/vList2"/>
    <dgm:cxn modelId="{4668EE48-6A87-433B-85B2-A6219936551E}" type="presParOf" srcId="{74AA9925-252A-4958-844F-622750F8216D}" destId="{331DF411-587A-45F2-99CC-D2434A74D33D}" srcOrd="2" destOrd="0" presId="urn:microsoft.com/office/officeart/2005/8/layout/vList2"/>
    <dgm:cxn modelId="{996D5373-ED4B-4204-9645-39C9212944A1}" type="presParOf" srcId="{74AA9925-252A-4958-844F-622750F8216D}" destId="{EF8D60A1-963C-4C85-B206-1F046428DB76}" srcOrd="3" destOrd="0" presId="urn:microsoft.com/office/officeart/2005/8/layout/vList2"/>
    <dgm:cxn modelId="{C42D0C1E-FD98-4BA0-B788-91F652D30F1D}" type="presParOf" srcId="{74AA9925-252A-4958-844F-622750F8216D}" destId="{D0CBA5D0-C749-4E1D-B970-84216A968780}" srcOrd="4" destOrd="0" presId="urn:microsoft.com/office/officeart/2005/8/layout/vList2"/>
    <dgm:cxn modelId="{56E3E977-3CD4-4586-B6AE-BB5C2DB3499A}" type="presParOf" srcId="{74AA9925-252A-4958-844F-622750F8216D}" destId="{6AA9669A-A358-4CDD-8B01-B7448668AA6C}" srcOrd="5" destOrd="0" presId="urn:microsoft.com/office/officeart/2005/8/layout/vList2"/>
    <dgm:cxn modelId="{9F503E7B-2806-45DF-B441-739D3FBE931A}" type="presParOf" srcId="{74AA9925-252A-4958-844F-622750F8216D}" destId="{D20FE30B-9FF6-4911-8C98-3FC21C90EBD5}" srcOrd="6" destOrd="0" presId="urn:microsoft.com/office/officeart/2005/8/layout/vList2"/>
    <dgm:cxn modelId="{89E9898C-8275-4B60-B298-2CD0FEBD6E1D}" type="presParOf" srcId="{74AA9925-252A-4958-844F-622750F8216D}" destId="{D35CC431-B9F0-467B-87F1-28EDF0C14DB9}" srcOrd="7" destOrd="0" presId="urn:microsoft.com/office/officeart/2005/8/layout/vList2"/>
    <dgm:cxn modelId="{ED45254F-059F-481D-B8DB-04190DA4308C}" type="presParOf" srcId="{74AA9925-252A-4958-844F-622750F8216D}" destId="{AEC83578-57D1-4EAC-B176-E3CD19B7753E}"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5D9AB9C-8CE2-4432-92F5-4D8A60819A12}"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US"/>
        </a:p>
      </dgm:t>
    </dgm:pt>
    <dgm:pt modelId="{E0AAC29C-1559-4C32-82DD-A1B693ACF7B9}">
      <dgm:prSet custT="1"/>
      <dgm:spPr/>
      <dgm:t>
        <a:bodyPr/>
        <a:lstStyle/>
        <a:p>
          <a:pPr rtl="0"/>
          <a:r>
            <a:rPr lang="en-US" sz="3200" dirty="0"/>
            <a:t>3 Areas of focus</a:t>
          </a:r>
        </a:p>
      </dgm:t>
    </dgm:pt>
    <dgm:pt modelId="{BA189D60-057F-4B03-83B0-A77CD7747409}" type="parTrans" cxnId="{BAE83A90-55B5-4E6C-BA99-29A9B5065A31}">
      <dgm:prSet/>
      <dgm:spPr/>
      <dgm:t>
        <a:bodyPr/>
        <a:lstStyle/>
        <a:p>
          <a:endParaRPr lang="en-US" sz="3200"/>
        </a:p>
      </dgm:t>
    </dgm:pt>
    <dgm:pt modelId="{97365BDA-83E8-4F25-BD3B-0170CF94B173}" type="sibTrans" cxnId="{BAE83A90-55B5-4E6C-BA99-29A9B5065A31}">
      <dgm:prSet/>
      <dgm:spPr/>
      <dgm:t>
        <a:bodyPr/>
        <a:lstStyle/>
        <a:p>
          <a:endParaRPr lang="en-US" sz="3200"/>
        </a:p>
      </dgm:t>
    </dgm:pt>
    <dgm:pt modelId="{781747B6-6FF6-47D2-9818-55A43AECE3DB}">
      <dgm:prSet custT="1"/>
      <dgm:spPr/>
      <dgm:t>
        <a:bodyPr/>
        <a:lstStyle/>
        <a:p>
          <a:pPr rtl="0"/>
          <a:r>
            <a:rPr lang="en-US" sz="3200" dirty="0"/>
            <a:t>U of IL/Chicago clinical researchers</a:t>
          </a:r>
        </a:p>
      </dgm:t>
    </dgm:pt>
    <dgm:pt modelId="{63594670-58C3-4773-80D1-F4E8DEF7ADF9}" type="parTrans" cxnId="{9BBC0A67-C226-4707-B110-0D6C592F132F}">
      <dgm:prSet/>
      <dgm:spPr/>
    </dgm:pt>
    <dgm:pt modelId="{01F5B50E-9DEF-4FE1-9481-B198A455E9FC}" type="sibTrans" cxnId="{9BBC0A67-C226-4707-B110-0D6C592F132F}">
      <dgm:prSet/>
      <dgm:spPr/>
    </dgm:pt>
    <dgm:pt modelId="{50EBB89A-281D-4140-BC32-199755570017}">
      <dgm:prSet custT="1"/>
      <dgm:spPr/>
      <dgm:t>
        <a:bodyPr/>
        <a:lstStyle/>
        <a:p>
          <a:pPr rtl="0"/>
          <a:r>
            <a:rPr lang="en-US" sz="3200" dirty="0"/>
            <a:t>Satisfied with </a:t>
          </a:r>
          <a:r>
            <a:rPr lang="en-US" sz="3200" b="1" i="1" dirty="0"/>
            <a:t>what</a:t>
          </a:r>
          <a:r>
            <a:rPr lang="en-US" sz="3200" i="0" dirty="0"/>
            <a:t>?</a:t>
          </a:r>
          <a:endParaRPr lang="en-US" sz="3200" dirty="0"/>
        </a:p>
      </dgm:t>
    </dgm:pt>
    <dgm:pt modelId="{D908EE01-FEB5-4AC1-97C5-35B88097383B}" type="parTrans" cxnId="{844CA0E3-39B8-4484-A8AE-6D2C22A017CE}">
      <dgm:prSet/>
      <dgm:spPr/>
      <dgm:t>
        <a:bodyPr/>
        <a:lstStyle/>
        <a:p>
          <a:endParaRPr lang="en-US" sz="2400"/>
        </a:p>
      </dgm:t>
    </dgm:pt>
    <dgm:pt modelId="{C0FB4F8A-9F55-4EBE-B04E-B51A5C9803BC}" type="sibTrans" cxnId="{844CA0E3-39B8-4484-A8AE-6D2C22A017CE}">
      <dgm:prSet/>
      <dgm:spPr/>
      <dgm:t>
        <a:bodyPr/>
        <a:lstStyle/>
        <a:p>
          <a:endParaRPr lang="en-US" sz="2400"/>
        </a:p>
      </dgm:t>
    </dgm:pt>
    <dgm:pt modelId="{C8B1BB14-BE20-4730-A111-8C0B3B156338}">
      <dgm:prSet custT="1"/>
      <dgm:spPr/>
      <dgm:t>
        <a:bodyPr/>
        <a:lstStyle/>
        <a:p>
          <a:pPr rtl="0"/>
          <a:r>
            <a:rPr lang="en-US" sz="3200" dirty="0"/>
            <a:t>22 Likert-scale items</a:t>
          </a:r>
        </a:p>
      </dgm:t>
    </dgm:pt>
    <dgm:pt modelId="{E4BDABE2-D3CF-42F5-B3DF-3CD8A696634E}" type="parTrans" cxnId="{583460AE-20A6-4055-AB22-DCBE5B1C17D4}">
      <dgm:prSet/>
      <dgm:spPr/>
      <dgm:t>
        <a:bodyPr/>
        <a:lstStyle/>
        <a:p>
          <a:endParaRPr lang="en-US" sz="2400"/>
        </a:p>
      </dgm:t>
    </dgm:pt>
    <dgm:pt modelId="{73A8C582-893F-459C-A43C-48338DC13D71}" type="sibTrans" cxnId="{583460AE-20A6-4055-AB22-DCBE5B1C17D4}">
      <dgm:prSet/>
      <dgm:spPr/>
      <dgm:t>
        <a:bodyPr/>
        <a:lstStyle/>
        <a:p>
          <a:endParaRPr lang="en-US" sz="2400"/>
        </a:p>
      </dgm:t>
    </dgm:pt>
    <dgm:pt modelId="{D2A25E04-73B0-4CC9-AA71-45F279510389}" type="pres">
      <dgm:prSet presAssocID="{C5D9AB9C-8CE2-4432-92F5-4D8A60819A12}" presName="Name0" presStyleCnt="0">
        <dgm:presLayoutVars>
          <dgm:chMax val="7"/>
          <dgm:chPref val="7"/>
          <dgm:dir/>
        </dgm:presLayoutVars>
      </dgm:prSet>
      <dgm:spPr/>
      <dgm:t>
        <a:bodyPr/>
        <a:lstStyle/>
        <a:p>
          <a:endParaRPr lang="en-US"/>
        </a:p>
      </dgm:t>
    </dgm:pt>
    <dgm:pt modelId="{4213F1C0-A605-4149-B920-90AA6687B552}" type="pres">
      <dgm:prSet presAssocID="{C5D9AB9C-8CE2-4432-92F5-4D8A60819A12}" presName="Name1" presStyleCnt="0"/>
      <dgm:spPr/>
    </dgm:pt>
    <dgm:pt modelId="{681FC009-38DF-43AF-AA82-49571CDCFC66}" type="pres">
      <dgm:prSet presAssocID="{C5D9AB9C-8CE2-4432-92F5-4D8A60819A12}" presName="cycle" presStyleCnt="0"/>
      <dgm:spPr/>
    </dgm:pt>
    <dgm:pt modelId="{57BA0BB6-C0A2-4708-B6EE-8C138C824F59}" type="pres">
      <dgm:prSet presAssocID="{C5D9AB9C-8CE2-4432-92F5-4D8A60819A12}" presName="srcNode" presStyleLbl="node1" presStyleIdx="0" presStyleCnt="4"/>
      <dgm:spPr/>
    </dgm:pt>
    <dgm:pt modelId="{641CA9E7-CA0D-4C22-9621-04636E0B8FA5}" type="pres">
      <dgm:prSet presAssocID="{C5D9AB9C-8CE2-4432-92F5-4D8A60819A12}" presName="conn" presStyleLbl="parChTrans1D2" presStyleIdx="0" presStyleCnt="1"/>
      <dgm:spPr/>
      <dgm:t>
        <a:bodyPr/>
        <a:lstStyle/>
        <a:p>
          <a:endParaRPr lang="en-US"/>
        </a:p>
      </dgm:t>
    </dgm:pt>
    <dgm:pt modelId="{3C01B252-3DD2-4A18-81C5-0F1D67E9B51E}" type="pres">
      <dgm:prSet presAssocID="{C5D9AB9C-8CE2-4432-92F5-4D8A60819A12}" presName="extraNode" presStyleLbl="node1" presStyleIdx="0" presStyleCnt="4"/>
      <dgm:spPr/>
    </dgm:pt>
    <dgm:pt modelId="{656E7858-33E8-494B-B9B5-6733CDD61EF1}" type="pres">
      <dgm:prSet presAssocID="{C5D9AB9C-8CE2-4432-92F5-4D8A60819A12}" presName="dstNode" presStyleLbl="node1" presStyleIdx="0" presStyleCnt="4"/>
      <dgm:spPr/>
    </dgm:pt>
    <dgm:pt modelId="{E31CA4B0-4435-4E0F-9A45-17D625C5BA33}" type="pres">
      <dgm:prSet presAssocID="{50EBB89A-281D-4140-BC32-199755570017}" presName="text_1" presStyleLbl="node1" presStyleIdx="0" presStyleCnt="4">
        <dgm:presLayoutVars>
          <dgm:bulletEnabled val="1"/>
        </dgm:presLayoutVars>
      </dgm:prSet>
      <dgm:spPr/>
      <dgm:t>
        <a:bodyPr/>
        <a:lstStyle/>
        <a:p>
          <a:endParaRPr lang="en-US"/>
        </a:p>
      </dgm:t>
    </dgm:pt>
    <dgm:pt modelId="{53C28F74-66E2-46BF-91FD-5485495E3429}" type="pres">
      <dgm:prSet presAssocID="{50EBB89A-281D-4140-BC32-199755570017}" presName="accent_1" presStyleCnt="0"/>
      <dgm:spPr/>
    </dgm:pt>
    <dgm:pt modelId="{1F830D19-0B39-4564-AB8E-6BB652BC48E5}" type="pres">
      <dgm:prSet presAssocID="{50EBB89A-281D-4140-BC32-199755570017}" presName="accentRepeatNode" presStyleLbl="solidFgAcc1" presStyleIdx="0" presStyleCnt="4"/>
      <dgm:spPr/>
    </dgm:pt>
    <dgm:pt modelId="{A4DA6FB8-3823-407E-BF97-AB1211D4CAE2}" type="pres">
      <dgm:prSet presAssocID="{781747B6-6FF6-47D2-9818-55A43AECE3DB}" presName="text_2" presStyleLbl="node1" presStyleIdx="1" presStyleCnt="4">
        <dgm:presLayoutVars>
          <dgm:bulletEnabled val="1"/>
        </dgm:presLayoutVars>
      </dgm:prSet>
      <dgm:spPr/>
      <dgm:t>
        <a:bodyPr/>
        <a:lstStyle/>
        <a:p>
          <a:endParaRPr lang="en-US"/>
        </a:p>
      </dgm:t>
    </dgm:pt>
    <dgm:pt modelId="{88518EB4-5249-46BB-9ED2-B6E9FEBE3D87}" type="pres">
      <dgm:prSet presAssocID="{781747B6-6FF6-47D2-9818-55A43AECE3DB}" presName="accent_2" presStyleCnt="0"/>
      <dgm:spPr/>
    </dgm:pt>
    <dgm:pt modelId="{D8CCB771-F85E-429A-A9C1-4446B8900F8C}" type="pres">
      <dgm:prSet presAssocID="{781747B6-6FF6-47D2-9818-55A43AECE3DB}" presName="accentRepeatNode" presStyleLbl="solidFgAcc1" presStyleIdx="1" presStyleCnt="4"/>
      <dgm:spPr/>
    </dgm:pt>
    <dgm:pt modelId="{0585E308-90F1-4E3F-95E7-35A5E988706C}" type="pres">
      <dgm:prSet presAssocID="{C8B1BB14-BE20-4730-A111-8C0B3B156338}" presName="text_3" presStyleLbl="node1" presStyleIdx="2" presStyleCnt="4">
        <dgm:presLayoutVars>
          <dgm:bulletEnabled val="1"/>
        </dgm:presLayoutVars>
      </dgm:prSet>
      <dgm:spPr/>
      <dgm:t>
        <a:bodyPr/>
        <a:lstStyle/>
        <a:p>
          <a:endParaRPr lang="en-US"/>
        </a:p>
      </dgm:t>
    </dgm:pt>
    <dgm:pt modelId="{F1F84CAE-8E8E-4AF7-B818-49C78E84BA57}" type="pres">
      <dgm:prSet presAssocID="{C8B1BB14-BE20-4730-A111-8C0B3B156338}" presName="accent_3" presStyleCnt="0"/>
      <dgm:spPr/>
    </dgm:pt>
    <dgm:pt modelId="{6AB3401D-DEF0-4A34-9A9C-EC08FD187877}" type="pres">
      <dgm:prSet presAssocID="{C8B1BB14-BE20-4730-A111-8C0B3B156338}" presName="accentRepeatNode" presStyleLbl="solidFgAcc1" presStyleIdx="2" presStyleCnt="4"/>
      <dgm:spPr/>
    </dgm:pt>
    <dgm:pt modelId="{46A4DB02-F458-448A-8AA3-A0C311DBCF48}" type="pres">
      <dgm:prSet presAssocID="{E0AAC29C-1559-4C32-82DD-A1B693ACF7B9}" presName="text_4" presStyleLbl="node1" presStyleIdx="3" presStyleCnt="4">
        <dgm:presLayoutVars>
          <dgm:bulletEnabled val="1"/>
        </dgm:presLayoutVars>
      </dgm:prSet>
      <dgm:spPr/>
      <dgm:t>
        <a:bodyPr/>
        <a:lstStyle/>
        <a:p>
          <a:endParaRPr lang="en-US"/>
        </a:p>
      </dgm:t>
    </dgm:pt>
    <dgm:pt modelId="{EDFCAA2F-18E0-4959-BF9B-AB33908B419D}" type="pres">
      <dgm:prSet presAssocID="{E0AAC29C-1559-4C32-82DD-A1B693ACF7B9}" presName="accent_4" presStyleCnt="0"/>
      <dgm:spPr/>
    </dgm:pt>
    <dgm:pt modelId="{C82CE8C8-755E-4388-8948-B98088DE23D6}" type="pres">
      <dgm:prSet presAssocID="{E0AAC29C-1559-4C32-82DD-A1B693ACF7B9}" presName="accentRepeatNode" presStyleLbl="solidFgAcc1" presStyleIdx="3" presStyleCnt="4"/>
      <dgm:spPr/>
    </dgm:pt>
  </dgm:ptLst>
  <dgm:cxnLst>
    <dgm:cxn modelId="{583460AE-20A6-4055-AB22-DCBE5B1C17D4}" srcId="{C5D9AB9C-8CE2-4432-92F5-4D8A60819A12}" destId="{C8B1BB14-BE20-4730-A111-8C0B3B156338}" srcOrd="2" destOrd="0" parTransId="{E4BDABE2-D3CF-42F5-B3DF-3CD8A696634E}" sibTransId="{73A8C582-893F-459C-A43C-48338DC13D71}"/>
    <dgm:cxn modelId="{7662417E-E985-453F-B8E3-F71525BD7B48}" type="presOf" srcId="{50EBB89A-281D-4140-BC32-199755570017}" destId="{E31CA4B0-4435-4E0F-9A45-17D625C5BA33}" srcOrd="0" destOrd="0" presId="urn:microsoft.com/office/officeart/2008/layout/VerticalCurvedList"/>
    <dgm:cxn modelId="{BAE83A90-55B5-4E6C-BA99-29A9B5065A31}" srcId="{C5D9AB9C-8CE2-4432-92F5-4D8A60819A12}" destId="{E0AAC29C-1559-4C32-82DD-A1B693ACF7B9}" srcOrd="3" destOrd="0" parTransId="{BA189D60-057F-4B03-83B0-A77CD7747409}" sibTransId="{97365BDA-83E8-4F25-BD3B-0170CF94B173}"/>
    <dgm:cxn modelId="{177049FC-50DC-445B-A824-665B87DE80DA}" type="presOf" srcId="{C0FB4F8A-9F55-4EBE-B04E-B51A5C9803BC}" destId="{641CA9E7-CA0D-4C22-9621-04636E0B8FA5}" srcOrd="0" destOrd="0" presId="urn:microsoft.com/office/officeart/2008/layout/VerticalCurvedList"/>
    <dgm:cxn modelId="{2FD65D83-1334-4E27-A00D-401F63667B19}" type="presOf" srcId="{C8B1BB14-BE20-4730-A111-8C0B3B156338}" destId="{0585E308-90F1-4E3F-95E7-35A5E988706C}" srcOrd="0" destOrd="0" presId="urn:microsoft.com/office/officeart/2008/layout/VerticalCurvedList"/>
    <dgm:cxn modelId="{1C388E3E-FF81-43BD-BB31-6908EB46C9F2}" type="presOf" srcId="{781747B6-6FF6-47D2-9818-55A43AECE3DB}" destId="{A4DA6FB8-3823-407E-BF97-AB1211D4CAE2}" srcOrd="0" destOrd="0" presId="urn:microsoft.com/office/officeart/2008/layout/VerticalCurvedList"/>
    <dgm:cxn modelId="{4468C15C-19B5-4C87-BD26-331E364A05B7}" type="presOf" srcId="{C5D9AB9C-8CE2-4432-92F5-4D8A60819A12}" destId="{D2A25E04-73B0-4CC9-AA71-45F279510389}" srcOrd="0" destOrd="0" presId="urn:microsoft.com/office/officeart/2008/layout/VerticalCurvedList"/>
    <dgm:cxn modelId="{9BBC0A67-C226-4707-B110-0D6C592F132F}" srcId="{C5D9AB9C-8CE2-4432-92F5-4D8A60819A12}" destId="{781747B6-6FF6-47D2-9818-55A43AECE3DB}" srcOrd="1" destOrd="0" parTransId="{63594670-58C3-4773-80D1-F4E8DEF7ADF9}" sibTransId="{01F5B50E-9DEF-4FE1-9481-B198A455E9FC}"/>
    <dgm:cxn modelId="{844CA0E3-39B8-4484-A8AE-6D2C22A017CE}" srcId="{C5D9AB9C-8CE2-4432-92F5-4D8A60819A12}" destId="{50EBB89A-281D-4140-BC32-199755570017}" srcOrd="0" destOrd="0" parTransId="{D908EE01-FEB5-4AC1-97C5-35B88097383B}" sibTransId="{C0FB4F8A-9F55-4EBE-B04E-B51A5C9803BC}"/>
    <dgm:cxn modelId="{F8340C8A-4612-4ABC-9A6E-2638869C0826}" type="presOf" srcId="{E0AAC29C-1559-4C32-82DD-A1B693ACF7B9}" destId="{46A4DB02-F458-448A-8AA3-A0C311DBCF48}" srcOrd="0" destOrd="0" presId="urn:microsoft.com/office/officeart/2008/layout/VerticalCurvedList"/>
    <dgm:cxn modelId="{3D9C9997-49B8-40AF-A161-16F596598880}" type="presParOf" srcId="{D2A25E04-73B0-4CC9-AA71-45F279510389}" destId="{4213F1C0-A605-4149-B920-90AA6687B552}" srcOrd="0" destOrd="0" presId="urn:microsoft.com/office/officeart/2008/layout/VerticalCurvedList"/>
    <dgm:cxn modelId="{B22EAEBC-71AB-47EC-874F-C247813A256C}" type="presParOf" srcId="{4213F1C0-A605-4149-B920-90AA6687B552}" destId="{681FC009-38DF-43AF-AA82-49571CDCFC66}" srcOrd="0" destOrd="0" presId="urn:microsoft.com/office/officeart/2008/layout/VerticalCurvedList"/>
    <dgm:cxn modelId="{8EC50CA8-F46F-40C5-91EE-33A7971D9724}" type="presParOf" srcId="{681FC009-38DF-43AF-AA82-49571CDCFC66}" destId="{57BA0BB6-C0A2-4708-B6EE-8C138C824F59}" srcOrd="0" destOrd="0" presId="urn:microsoft.com/office/officeart/2008/layout/VerticalCurvedList"/>
    <dgm:cxn modelId="{FCD98DB2-3089-4792-B98A-5454910DF0DB}" type="presParOf" srcId="{681FC009-38DF-43AF-AA82-49571CDCFC66}" destId="{641CA9E7-CA0D-4C22-9621-04636E0B8FA5}" srcOrd="1" destOrd="0" presId="urn:microsoft.com/office/officeart/2008/layout/VerticalCurvedList"/>
    <dgm:cxn modelId="{9551D3B7-5756-49E0-80CE-7F69A33E2A46}" type="presParOf" srcId="{681FC009-38DF-43AF-AA82-49571CDCFC66}" destId="{3C01B252-3DD2-4A18-81C5-0F1D67E9B51E}" srcOrd="2" destOrd="0" presId="urn:microsoft.com/office/officeart/2008/layout/VerticalCurvedList"/>
    <dgm:cxn modelId="{62953DC7-A2B8-4F35-A3BB-9A2E781810A2}" type="presParOf" srcId="{681FC009-38DF-43AF-AA82-49571CDCFC66}" destId="{656E7858-33E8-494B-B9B5-6733CDD61EF1}" srcOrd="3" destOrd="0" presId="urn:microsoft.com/office/officeart/2008/layout/VerticalCurvedList"/>
    <dgm:cxn modelId="{389DAF53-7F7A-4C34-82FB-A11079D0E063}" type="presParOf" srcId="{4213F1C0-A605-4149-B920-90AA6687B552}" destId="{E31CA4B0-4435-4E0F-9A45-17D625C5BA33}" srcOrd="1" destOrd="0" presId="urn:microsoft.com/office/officeart/2008/layout/VerticalCurvedList"/>
    <dgm:cxn modelId="{7B010C0A-8D77-4567-9E1D-6C01B275F8EA}" type="presParOf" srcId="{4213F1C0-A605-4149-B920-90AA6687B552}" destId="{53C28F74-66E2-46BF-91FD-5485495E3429}" srcOrd="2" destOrd="0" presId="urn:microsoft.com/office/officeart/2008/layout/VerticalCurvedList"/>
    <dgm:cxn modelId="{85E56632-C13F-4877-8520-D899057056DD}" type="presParOf" srcId="{53C28F74-66E2-46BF-91FD-5485495E3429}" destId="{1F830D19-0B39-4564-AB8E-6BB652BC48E5}" srcOrd="0" destOrd="0" presId="urn:microsoft.com/office/officeart/2008/layout/VerticalCurvedList"/>
    <dgm:cxn modelId="{090E2FD5-A124-44C9-B471-24EEB6C7CCDE}" type="presParOf" srcId="{4213F1C0-A605-4149-B920-90AA6687B552}" destId="{A4DA6FB8-3823-407E-BF97-AB1211D4CAE2}" srcOrd="3" destOrd="0" presId="urn:microsoft.com/office/officeart/2008/layout/VerticalCurvedList"/>
    <dgm:cxn modelId="{4517F6D3-2174-492B-9431-1695A408B34B}" type="presParOf" srcId="{4213F1C0-A605-4149-B920-90AA6687B552}" destId="{88518EB4-5249-46BB-9ED2-B6E9FEBE3D87}" srcOrd="4" destOrd="0" presId="urn:microsoft.com/office/officeart/2008/layout/VerticalCurvedList"/>
    <dgm:cxn modelId="{8816756C-3959-4CDE-B6FC-CB1F4DAB17E1}" type="presParOf" srcId="{88518EB4-5249-46BB-9ED2-B6E9FEBE3D87}" destId="{D8CCB771-F85E-429A-A9C1-4446B8900F8C}" srcOrd="0" destOrd="0" presId="urn:microsoft.com/office/officeart/2008/layout/VerticalCurvedList"/>
    <dgm:cxn modelId="{B749636B-8FF1-4C69-A7A2-66063BC984D0}" type="presParOf" srcId="{4213F1C0-A605-4149-B920-90AA6687B552}" destId="{0585E308-90F1-4E3F-95E7-35A5E988706C}" srcOrd="5" destOrd="0" presId="urn:microsoft.com/office/officeart/2008/layout/VerticalCurvedList"/>
    <dgm:cxn modelId="{20841BF9-3ADD-40BA-B8FD-A2AB0DFE296A}" type="presParOf" srcId="{4213F1C0-A605-4149-B920-90AA6687B552}" destId="{F1F84CAE-8E8E-4AF7-B818-49C78E84BA57}" srcOrd="6" destOrd="0" presId="urn:microsoft.com/office/officeart/2008/layout/VerticalCurvedList"/>
    <dgm:cxn modelId="{899B606E-4790-41E9-AFC8-4EAAD9C97522}" type="presParOf" srcId="{F1F84CAE-8E8E-4AF7-B818-49C78E84BA57}" destId="{6AB3401D-DEF0-4A34-9A9C-EC08FD187877}" srcOrd="0" destOrd="0" presId="urn:microsoft.com/office/officeart/2008/layout/VerticalCurvedList"/>
    <dgm:cxn modelId="{2B5E7700-8D77-4E4A-B464-00472019C255}" type="presParOf" srcId="{4213F1C0-A605-4149-B920-90AA6687B552}" destId="{46A4DB02-F458-448A-8AA3-A0C311DBCF48}" srcOrd="7" destOrd="0" presId="urn:microsoft.com/office/officeart/2008/layout/VerticalCurvedList"/>
    <dgm:cxn modelId="{EC29782C-C417-46AF-BBD6-A827DDB5A7C8}" type="presParOf" srcId="{4213F1C0-A605-4149-B920-90AA6687B552}" destId="{EDFCAA2F-18E0-4959-BF9B-AB33908B419D}" srcOrd="8" destOrd="0" presId="urn:microsoft.com/office/officeart/2008/layout/VerticalCurvedList"/>
    <dgm:cxn modelId="{28006E9F-AE31-473F-B5F2-CA682A1D555A}" type="presParOf" srcId="{EDFCAA2F-18E0-4959-BF9B-AB33908B419D}" destId="{C82CE8C8-755E-4388-8948-B98088DE23D6}"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A6F33D1-AB60-45E3-B279-C8E795124189}"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BFF0EDC9-3A6C-48F6-B10D-AC26C59473C8}">
      <dgm:prSet/>
      <dgm:spPr/>
      <dgm:t>
        <a:bodyPr/>
        <a:lstStyle/>
        <a:p>
          <a:pPr rtl="0"/>
          <a:r>
            <a:rPr lang="en-US" dirty="0"/>
            <a:t>5 protégés and external facilitator</a:t>
          </a:r>
        </a:p>
      </dgm:t>
    </dgm:pt>
    <dgm:pt modelId="{F9B02087-5E9B-416F-B5FA-9A52CF74E32D}" type="parTrans" cxnId="{A7FA9A74-254F-4269-9087-327CAAF17DB9}">
      <dgm:prSet/>
      <dgm:spPr/>
      <dgm:t>
        <a:bodyPr/>
        <a:lstStyle/>
        <a:p>
          <a:endParaRPr lang="en-US"/>
        </a:p>
      </dgm:t>
    </dgm:pt>
    <dgm:pt modelId="{3008F11C-EB9F-4FB6-950E-F856C04F98AF}" type="sibTrans" cxnId="{A7FA9A74-254F-4269-9087-327CAAF17DB9}">
      <dgm:prSet/>
      <dgm:spPr/>
      <dgm:t>
        <a:bodyPr/>
        <a:lstStyle/>
        <a:p>
          <a:endParaRPr lang="en-US"/>
        </a:p>
      </dgm:t>
    </dgm:pt>
    <dgm:pt modelId="{AFE2C219-2535-4F79-B976-AFF2DAC23B93}">
      <dgm:prSet/>
      <dgm:spPr/>
      <dgm:t>
        <a:bodyPr/>
        <a:lstStyle/>
        <a:p>
          <a:pPr rtl="0"/>
          <a:r>
            <a:rPr lang="en-US" dirty="0"/>
            <a:t>Measures to provide anonymity</a:t>
          </a:r>
        </a:p>
      </dgm:t>
    </dgm:pt>
    <dgm:pt modelId="{69678B1F-07C6-4D4D-8593-4A588754E379}" type="parTrans" cxnId="{8BA9F02E-E670-4A6E-8E8C-17EAC847BC27}">
      <dgm:prSet/>
      <dgm:spPr/>
      <dgm:t>
        <a:bodyPr/>
        <a:lstStyle/>
        <a:p>
          <a:endParaRPr lang="en-US"/>
        </a:p>
      </dgm:t>
    </dgm:pt>
    <dgm:pt modelId="{5AA51152-BAB0-493F-B1C9-11954583AD93}" type="sibTrans" cxnId="{8BA9F02E-E670-4A6E-8E8C-17EAC847BC27}">
      <dgm:prSet/>
      <dgm:spPr/>
      <dgm:t>
        <a:bodyPr/>
        <a:lstStyle/>
        <a:p>
          <a:endParaRPr lang="en-US"/>
        </a:p>
      </dgm:t>
    </dgm:pt>
    <dgm:pt modelId="{D0BE8982-22A4-477C-B952-C1A5B286403C}">
      <dgm:prSet/>
      <dgm:spPr/>
      <dgm:t>
        <a:bodyPr/>
        <a:lstStyle/>
        <a:p>
          <a:pPr rtl="0"/>
          <a:r>
            <a:rPr lang="en-US" dirty="0"/>
            <a:t>Asked protégés about impact of . . .</a:t>
          </a:r>
        </a:p>
      </dgm:t>
    </dgm:pt>
    <dgm:pt modelId="{2750CEE1-D2B7-4CC0-9722-524DB5782E30}" type="parTrans" cxnId="{1DF2AF1C-60C4-436D-B25F-9DF130E2DE7F}">
      <dgm:prSet/>
      <dgm:spPr/>
      <dgm:t>
        <a:bodyPr/>
        <a:lstStyle/>
        <a:p>
          <a:endParaRPr lang="en-US"/>
        </a:p>
      </dgm:t>
    </dgm:pt>
    <dgm:pt modelId="{D6E720C7-BBD0-4C57-AD4D-DEE23E0EA8AC}" type="sibTrans" cxnId="{1DF2AF1C-60C4-436D-B25F-9DF130E2DE7F}">
      <dgm:prSet/>
      <dgm:spPr/>
      <dgm:t>
        <a:bodyPr/>
        <a:lstStyle/>
        <a:p>
          <a:endParaRPr lang="en-US"/>
        </a:p>
      </dgm:t>
    </dgm:pt>
    <dgm:pt modelId="{253E9954-7A26-4114-A9F8-3D1CF925E78B}">
      <dgm:prSet/>
      <dgm:spPr/>
      <dgm:t>
        <a:bodyPr/>
        <a:lstStyle/>
        <a:p>
          <a:pPr rtl="0"/>
          <a:r>
            <a:rPr lang="en-US" dirty="0"/>
            <a:t>mentoring program on job and career</a:t>
          </a:r>
        </a:p>
      </dgm:t>
    </dgm:pt>
    <dgm:pt modelId="{078D5F97-4EE9-4927-BAA2-99C9134E7219}" type="parTrans" cxnId="{FA699EA3-022B-4391-8C1D-B81C4FA72D3B}">
      <dgm:prSet/>
      <dgm:spPr/>
      <dgm:t>
        <a:bodyPr/>
        <a:lstStyle/>
        <a:p>
          <a:endParaRPr lang="en-US"/>
        </a:p>
      </dgm:t>
    </dgm:pt>
    <dgm:pt modelId="{5B37CE90-CC88-4690-B8DC-8F1D51B2FDAF}" type="sibTrans" cxnId="{FA699EA3-022B-4391-8C1D-B81C4FA72D3B}">
      <dgm:prSet/>
      <dgm:spPr/>
      <dgm:t>
        <a:bodyPr/>
        <a:lstStyle/>
        <a:p>
          <a:endParaRPr lang="en-US"/>
        </a:p>
      </dgm:t>
    </dgm:pt>
    <dgm:pt modelId="{8D8B7104-6C12-45CC-88F2-F2E06F570C96}">
      <dgm:prSet/>
      <dgm:spPr/>
      <dgm:t>
        <a:bodyPr/>
        <a:lstStyle/>
        <a:p>
          <a:pPr rtl="0"/>
          <a:r>
            <a:rPr lang="en-US" dirty="0"/>
            <a:t>dyad versus group mentoring</a:t>
          </a:r>
        </a:p>
      </dgm:t>
    </dgm:pt>
    <dgm:pt modelId="{E95A8C21-7207-45CA-BB99-BA46C1527ED2}" type="parTrans" cxnId="{04469431-759F-4C7D-84B4-B15E13307A97}">
      <dgm:prSet/>
      <dgm:spPr/>
      <dgm:t>
        <a:bodyPr/>
        <a:lstStyle/>
        <a:p>
          <a:endParaRPr lang="en-US"/>
        </a:p>
      </dgm:t>
    </dgm:pt>
    <dgm:pt modelId="{67C69905-A36A-4E98-8DA7-FC20805E0E7C}" type="sibTrans" cxnId="{04469431-759F-4C7D-84B4-B15E13307A97}">
      <dgm:prSet/>
      <dgm:spPr/>
      <dgm:t>
        <a:bodyPr/>
        <a:lstStyle/>
        <a:p>
          <a:endParaRPr lang="en-US"/>
        </a:p>
      </dgm:t>
    </dgm:pt>
    <dgm:pt modelId="{06071C7E-339A-452B-8F12-67689A0FA0BD}" type="pres">
      <dgm:prSet presAssocID="{2A6F33D1-AB60-45E3-B279-C8E795124189}" presName="linear" presStyleCnt="0">
        <dgm:presLayoutVars>
          <dgm:animLvl val="lvl"/>
          <dgm:resizeHandles val="exact"/>
        </dgm:presLayoutVars>
      </dgm:prSet>
      <dgm:spPr/>
      <dgm:t>
        <a:bodyPr/>
        <a:lstStyle/>
        <a:p>
          <a:endParaRPr lang="en-US"/>
        </a:p>
      </dgm:t>
    </dgm:pt>
    <dgm:pt modelId="{CBA5E241-928D-4D68-A73D-54FC628CA1CE}" type="pres">
      <dgm:prSet presAssocID="{BFF0EDC9-3A6C-48F6-B10D-AC26C59473C8}" presName="parentText" presStyleLbl="node1" presStyleIdx="0" presStyleCnt="3">
        <dgm:presLayoutVars>
          <dgm:chMax val="0"/>
          <dgm:bulletEnabled val="1"/>
        </dgm:presLayoutVars>
      </dgm:prSet>
      <dgm:spPr/>
      <dgm:t>
        <a:bodyPr/>
        <a:lstStyle/>
        <a:p>
          <a:endParaRPr lang="en-US"/>
        </a:p>
      </dgm:t>
    </dgm:pt>
    <dgm:pt modelId="{0259EF14-F84D-481F-83F2-AFAF8FF0B2D6}" type="pres">
      <dgm:prSet presAssocID="{3008F11C-EB9F-4FB6-950E-F856C04F98AF}" presName="spacer" presStyleCnt="0"/>
      <dgm:spPr/>
    </dgm:pt>
    <dgm:pt modelId="{C53B6135-28FB-4D82-ADA7-FF0D36D2CBAE}" type="pres">
      <dgm:prSet presAssocID="{AFE2C219-2535-4F79-B976-AFF2DAC23B93}" presName="parentText" presStyleLbl="node1" presStyleIdx="1" presStyleCnt="3">
        <dgm:presLayoutVars>
          <dgm:chMax val="0"/>
          <dgm:bulletEnabled val="1"/>
        </dgm:presLayoutVars>
      </dgm:prSet>
      <dgm:spPr/>
      <dgm:t>
        <a:bodyPr/>
        <a:lstStyle/>
        <a:p>
          <a:endParaRPr lang="en-US"/>
        </a:p>
      </dgm:t>
    </dgm:pt>
    <dgm:pt modelId="{C87F3E45-1934-41BD-8B7E-10B7D3094005}" type="pres">
      <dgm:prSet presAssocID="{5AA51152-BAB0-493F-B1C9-11954583AD93}" presName="spacer" presStyleCnt="0"/>
      <dgm:spPr/>
    </dgm:pt>
    <dgm:pt modelId="{6C5DD95C-F28D-4250-89AA-53D26FE277C4}" type="pres">
      <dgm:prSet presAssocID="{D0BE8982-22A4-477C-B952-C1A5B286403C}" presName="parentText" presStyleLbl="node1" presStyleIdx="2" presStyleCnt="3">
        <dgm:presLayoutVars>
          <dgm:chMax val="0"/>
          <dgm:bulletEnabled val="1"/>
        </dgm:presLayoutVars>
      </dgm:prSet>
      <dgm:spPr/>
      <dgm:t>
        <a:bodyPr/>
        <a:lstStyle/>
        <a:p>
          <a:endParaRPr lang="en-US"/>
        </a:p>
      </dgm:t>
    </dgm:pt>
    <dgm:pt modelId="{B71485DA-E84E-4E74-8103-2638B8EABC0F}" type="pres">
      <dgm:prSet presAssocID="{D0BE8982-22A4-477C-B952-C1A5B286403C}" presName="childText" presStyleLbl="revTx" presStyleIdx="0" presStyleCnt="1">
        <dgm:presLayoutVars>
          <dgm:bulletEnabled val="1"/>
        </dgm:presLayoutVars>
      </dgm:prSet>
      <dgm:spPr/>
      <dgm:t>
        <a:bodyPr/>
        <a:lstStyle/>
        <a:p>
          <a:endParaRPr lang="en-US"/>
        </a:p>
      </dgm:t>
    </dgm:pt>
  </dgm:ptLst>
  <dgm:cxnLst>
    <dgm:cxn modelId="{A7FA9A74-254F-4269-9087-327CAAF17DB9}" srcId="{2A6F33D1-AB60-45E3-B279-C8E795124189}" destId="{BFF0EDC9-3A6C-48F6-B10D-AC26C59473C8}" srcOrd="0" destOrd="0" parTransId="{F9B02087-5E9B-416F-B5FA-9A52CF74E32D}" sibTransId="{3008F11C-EB9F-4FB6-950E-F856C04F98AF}"/>
    <dgm:cxn modelId="{04469431-759F-4C7D-84B4-B15E13307A97}" srcId="{D0BE8982-22A4-477C-B952-C1A5B286403C}" destId="{8D8B7104-6C12-45CC-88F2-F2E06F570C96}" srcOrd="1" destOrd="0" parTransId="{E95A8C21-7207-45CA-BB99-BA46C1527ED2}" sibTransId="{67C69905-A36A-4E98-8DA7-FC20805E0E7C}"/>
    <dgm:cxn modelId="{4926BB80-F4D4-45D8-9778-75B421781F08}" type="presOf" srcId="{AFE2C219-2535-4F79-B976-AFF2DAC23B93}" destId="{C53B6135-28FB-4D82-ADA7-FF0D36D2CBAE}" srcOrd="0" destOrd="0" presId="urn:microsoft.com/office/officeart/2005/8/layout/vList2"/>
    <dgm:cxn modelId="{FA699EA3-022B-4391-8C1D-B81C4FA72D3B}" srcId="{D0BE8982-22A4-477C-B952-C1A5B286403C}" destId="{253E9954-7A26-4114-A9F8-3D1CF925E78B}" srcOrd="0" destOrd="0" parTransId="{078D5F97-4EE9-4927-BAA2-99C9134E7219}" sibTransId="{5B37CE90-CC88-4690-B8DC-8F1D51B2FDAF}"/>
    <dgm:cxn modelId="{1DF2AF1C-60C4-436D-B25F-9DF130E2DE7F}" srcId="{2A6F33D1-AB60-45E3-B279-C8E795124189}" destId="{D0BE8982-22A4-477C-B952-C1A5B286403C}" srcOrd="2" destOrd="0" parTransId="{2750CEE1-D2B7-4CC0-9722-524DB5782E30}" sibTransId="{D6E720C7-BBD0-4C57-AD4D-DEE23E0EA8AC}"/>
    <dgm:cxn modelId="{6543A18A-BE9D-4E15-A83F-595682BF5E6F}" type="presOf" srcId="{BFF0EDC9-3A6C-48F6-B10D-AC26C59473C8}" destId="{CBA5E241-928D-4D68-A73D-54FC628CA1CE}" srcOrd="0" destOrd="0" presId="urn:microsoft.com/office/officeart/2005/8/layout/vList2"/>
    <dgm:cxn modelId="{F527E977-F555-4C6C-8591-14EA38D2C5D0}" type="presOf" srcId="{D0BE8982-22A4-477C-B952-C1A5B286403C}" destId="{6C5DD95C-F28D-4250-89AA-53D26FE277C4}" srcOrd="0" destOrd="0" presId="urn:microsoft.com/office/officeart/2005/8/layout/vList2"/>
    <dgm:cxn modelId="{43D24B42-402E-4D41-BF06-4D21E097F6F5}" type="presOf" srcId="{8D8B7104-6C12-45CC-88F2-F2E06F570C96}" destId="{B71485DA-E84E-4E74-8103-2638B8EABC0F}" srcOrd="0" destOrd="1" presId="urn:microsoft.com/office/officeart/2005/8/layout/vList2"/>
    <dgm:cxn modelId="{D406E6AC-9433-44CA-897A-8A51E9CF0526}" type="presOf" srcId="{253E9954-7A26-4114-A9F8-3D1CF925E78B}" destId="{B71485DA-E84E-4E74-8103-2638B8EABC0F}" srcOrd="0" destOrd="0" presId="urn:microsoft.com/office/officeart/2005/8/layout/vList2"/>
    <dgm:cxn modelId="{8BA9F02E-E670-4A6E-8E8C-17EAC847BC27}" srcId="{2A6F33D1-AB60-45E3-B279-C8E795124189}" destId="{AFE2C219-2535-4F79-B976-AFF2DAC23B93}" srcOrd="1" destOrd="0" parTransId="{69678B1F-07C6-4D4D-8593-4A588754E379}" sibTransId="{5AA51152-BAB0-493F-B1C9-11954583AD93}"/>
    <dgm:cxn modelId="{26F17439-413C-427B-A457-239F1929F073}" type="presOf" srcId="{2A6F33D1-AB60-45E3-B279-C8E795124189}" destId="{06071C7E-339A-452B-8F12-67689A0FA0BD}" srcOrd="0" destOrd="0" presId="urn:microsoft.com/office/officeart/2005/8/layout/vList2"/>
    <dgm:cxn modelId="{8E57CD2E-64ED-4707-A1F6-4639FB1BD937}" type="presParOf" srcId="{06071C7E-339A-452B-8F12-67689A0FA0BD}" destId="{CBA5E241-928D-4D68-A73D-54FC628CA1CE}" srcOrd="0" destOrd="0" presId="urn:microsoft.com/office/officeart/2005/8/layout/vList2"/>
    <dgm:cxn modelId="{FD118420-84D4-480C-8910-FA582D0821E2}" type="presParOf" srcId="{06071C7E-339A-452B-8F12-67689A0FA0BD}" destId="{0259EF14-F84D-481F-83F2-AFAF8FF0B2D6}" srcOrd="1" destOrd="0" presId="urn:microsoft.com/office/officeart/2005/8/layout/vList2"/>
    <dgm:cxn modelId="{4309C663-FAFF-44B6-B71B-A136FEA6CE83}" type="presParOf" srcId="{06071C7E-339A-452B-8F12-67689A0FA0BD}" destId="{C53B6135-28FB-4D82-ADA7-FF0D36D2CBAE}" srcOrd="2" destOrd="0" presId="urn:microsoft.com/office/officeart/2005/8/layout/vList2"/>
    <dgm:cxn modelId="{B9146CF7-1A26-4B0F-94CE-EE57A74CAE08}" type="presParOf" srcId="{06071C7E-339A-452B-8F12-67689A0FA0BD}" destId="{C87F3E45-1934-41BD-8B7E-10B7D3094005}" srcOrd="3" destOrd="0" presId="urn:microsoft.com/office/officeart/2005/8/layout/vList2"/>
    <dgm:cxn modelId="{92973E20-315B-47FF-B5D9-9DC5009E0166}" type="presParOf" srcId="{06071C7E-339A-452B-8F12-67689A0FA0BD}" destId="{6C5DD95C-F28D-4250-89AA-53D26FE277C4}" srcOrd="4" destOrd="0" presId="urn:microsoft.com/office/officeart/2005/8/layout/vList2"/>
    <dgm:cxn modelId="{F55D40B6-5568-453E-BB0C-44E471F264E3}" type="presParOf" srcId="{06071C7E-339A-452B-8F12-67689A0FA0BD}" destId="{B71485DA-E84E-4E74-8103-2638B8EABC0F}"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3853D9D-4C85-4AB9-9142-FC80BD32914E}"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209BDF03-D2AC-4D33-B13C-6F94DF94961A}">
      <dgm:prSet/>
      <dgm:spPr/>
      <dgm:t>
        <a:bodyPr/>
        <a:lstStyle/>
        <a:p>
          <a:pPr rtl="0"/>
          <a:r>
            <a:rPr lang="en-US" dirty="0"/>
            <a:t>Confirmed assessments</a:t>
          </a:r>
        </a:p>
      </dgm:t>
    </dgm:pt>
    <dgm:pt modelId="{FDF01F6C-28DD-454C-8164-769139F91E08}" type="parTrans" cxnId="{EE816653-90F6-487E-B11A-0C8ADD4E5B8D}">
      <dgm:prSet/>
      <dgm:spPr/>
      <dgm:t>
        <a:bodyPr/>
        <a:lstStyle/>
        <a:p>
          <a:endParaRPr lang="en-US"/>
        </a:p>
      </dgm:t>
    </dgm:pt>
    <dgm:pt modelId="{AF2A648F-AF13-415B-A9EF-7B892A2BFCED}" type="sibTrans" cxnId="{EE816653-90F6-487E-B11A-0C8ADD4E5B8D}">
      <dgm:prSet/>
      <dgm:spPr/>
      <dgm:t>
        <a:bodyPr/>
        <a:lstStyle/>
        <a:p>
          <a:endParaRPr lang="en-US"/>
        </a:p>
      </dgm:t>
    </dgm:pt>
    <dgm:pt modelId="{EC32D340-2F74-43EA-9D6F-7919C2DCE295}">
      <dgm:prSet/>
      <dgm:spPr/>
      <dgm:t>
        <a:bodyPr/>
        <a:lstStyle/>
        <a:p>
          <a:pPr rtl="0"/>
          <a:r>
            <a:rPr lang="en-US" dirty="0"/>
            <a:t>Mentors good with promotion</a:t>
          </a:r>
        </a:p>
      </dgm:t>
    </dgm:pt>
    <dgm:pt modelId="{2CB96EF6-2BC5-4D04-A236-82BF97FAA561}" type="parTrans" cxnId="{87560A14-FA5D-4FC5-B087-3E59948441A8}">
      <dgm:prSet/>
      <dgm:spPr/>
      <dgm:t>
        <a:bodyPr/>
        <a:lstStyle/>
        <a:p>
          <a:endParaRPr lang="en-US"/>
        </a:p>
      </dgm:t>
    </dgm:pt>
    <dgm:pt modelId="{0DB4F835-ABC0-4D31-BD2F-834F24CE40AF}" type="sibTrans" cxnId="{87560A14-FA5D-4FC5-B087-3E59948441A8}">
      <dgm:prSet/>
      <dgm:spPr/>
      <dgm:t>
        <a:bodyPr/>
        <a:lstStyle/>
        <a:p>
          <a:endParaRPr lang="en-US"/>
        </a:p>
      </dgm:t>
    </dgm:pt>
    <dgm:pt modelId="{6F77E0B7-C7A9-41B8-9234-534E1FDC3794}">
      <dgm:prSet/>
      <dgm:spPr/>
      <dgm:t>
        <a:bodyPr/>
        <a:lstStyle/>
        <a:p>
          <a:pPr rtl="0"/>
          <a:r>
            <a:rPr lang="en-US" dirty="0"/>
            <a:t>Protégés value</a:t>
          </a:r>
        </a:p>
      </dgm:t>
    </dgm:pt>
    <dgm:pt modelId="{AB131B5B-B718-412C-9F5F-D3CF694F6DC4}" type="parTrans" cxnId="{79AFBACF-1072-4BDD-8C4A-59BE73D25007}">
      <dgm:prSet/>
      <dgm:spPr/>
      <dgm:t>
        <a:bodyPr/>
        <a:lstStyle/>
        <a:p>
          <a:endParaRPr lang="en-US"/>
        </a:p>
      </dgm:t>
    </dgm:pt>
    <dgm:pt modelId="{50C374EE-78EF-4D32-8490-B1950EB698F0}" type="sibTrans" cxnId="{79AFBACF-1072-4BDD-8C4A-59BE73D25007}">
      <dgm:prSet/>
      <dgm:spPr/>
      <dgm:t>
        <a:bodyPr/>
        <a:lstStyle/>
        <a:p>
          <a:endParaRPr lang="en-US"/>
        </a:p>
      </dgm:t>
    </dgm:pt>
    <dgm:pt modelId="{EA76DE91-0375-441D-9971-3D4898928B9D}">
      <dgm:prSet/>
      <dgm:spPr/>
      <dgm:t>
        <a:bodyPr/>
        <a:lstStyle/>
        <a:p>
          <a:pPr rtl="0"/>
          <a:r>
            <a:rPr lang="en-US" dirty="0"/>
            <a:t>Pay it Forward</a:t>
          </a:r>
        </a:p>
      </dgm:t>
    </dgm:pt>
    <dgm:pt modelId="{A2D2183E-C2C5-451D-9EB3-82C688267E07}" type="parTrans" cxnId="{D31C1146-574E-47AA-8A5B-827A80666633}">
      <dgm:prSet/>
      <dgm:spPr/>
      <dgm:t>
        <a:bodyPr/>
        <a:lstStyle/>
        <a:p>
          <a:endParaRPr lang="en-US"/>
        </a:p>
      </dgm:t>
    </dgm:pt>
    <dgm:pt modelId="{38B2112B-8AEF-40DF-ADFB-E622DFF6B01D}" type="sibTrans" cxnId="{D31C1146-574E-47AA-8A5B-827A80666633}">
      <dgm:prSet/>
      <dgm:spPr/>
      <dgm:t>
        <a:bodyPr/>
        <a:lstStyle/>
        <a:p>
          <a:endParaRPr lang="en-US"/>
        </a:p>
      </dgm:t>
    </dgm:pt>
    <dgm:pt modelId="{03618231-1806-4137-B2D6-1F41AD20C973}">
      <dgm:prSet/>
      <dgm:spPr/>
      <dgm:t>
        <a:bodyPr/>
        <a:lstStyle/>
        <a:p>
          <a:pPr rtl="0"/>
          <a:r>
            <a:rPr lang="en-US" dirty="0"/>
            <a:t>More training needed</a:t>
          </a:r>
        </a:p>
      </dgm:t>
    </dgm:pt>
    <dgm:pt modelId="{F008CF91-220D-4C54-9072-2956694DD2BA}" type="parTrans" cxnId="{236B6C06-6F3C-4756-82AC-BE2EA56608C4}">
      <dgm:prSet/>
      <dgm:spPr/>
      <dgm:t>
        <a:bodyPr/>
        <a:lstStyle/>
        <a:p>
          <a:endParaRPr lang="en-US"/>
        </a:p>
      </dgm:t>
    </dgm:pt>
    <dgm:pt modelId="{9B6BABF3-AB1E-45A4-8B5A-09FAF36D75A6}" type="sibTrans" cxnId="{236B6C06-6F3C-4756-82AC-BE2EA56608C4}">
      <dgm:prSet/>
      <dgm:spPr/>
      <dgm:t>
        <a:bodyPr/>
        <a:lstStyle/>
        <a:p>
          <a:endParaRPr lang="en-US"/>
        </a:p>
      </dgm:t>
    </dgm:pt>
    <dgm:pt modelId="{8FEBF2DC-3CF7-4B7C-AD73-A76D967FC4E0}">
      <dgm:prSet/>
      <dgm:spPr/>
      <dgm:t>
        <a:bodyPr/>
        <a:lstStyle/>
        <a:p>
          <a:pPr rtl="0"/>
          <a:r>
            <a:rPr lang="en-US" dirty="0"/>
            <a:t>sense of belonging</a:t>
          </a:r>
        </a:p>
      </dgm:t>
    </dgm:pt>
    <dgm:pt modelId="{044CD282-BE0C-4A6A-97AE-B8648B8F765C}" type="parTrans" cxnId="{5580127A-E528-4AAF-B40D-79C7849AA879}">
      <dgm:prSet/>
      <dgm:spPr/>
      <dgm:t>
        <a:bodyPr/>
        <a:lstStyle/>
        <a:p>
          <a:endParaRPr lang="en-US"/>
        </a:p>
      </dgm:t>
    </dgm:pt>
    <dgm:pt modelId="{744F94B0-50CD-416B-817B-61BE2EE4130E}" type="sibTrans" cxnId="{5580127A-E528-4AAF-B40D-79C7849AA879}">
      <dgm:prSet/>
      <dgm:spPr/>
      <dgm:t>
        <a:bodyPr/>
        <a:lstStyle/>
        <a:p>
          <a:endParaRPr lang="en-US"/>
        </a:p>
      </dgm:t>
    </dgm:pt>
    <dgm:pt modelId="{3A675505-7AC1-4281-8A5C-63516B73C104}">
      <dgm:prSet/>
      <dgm:spPr/>
      <dgm:t>
        <a:bodyPr/>
        <a:lstStyle/>
        <a:p>
          <a:pPr rtl="0"/>
          <a:r>
            <a:rPr lang="en-US" dirty="0"/>
            <a:t>varied perspectives from peers</a:t>
          </a:r>
        </a:p>
      </dgm:t>
    </dgm:pt>
    <dgm:pt modelId="{6E62F849-0B4C-468E-BFE3-5657DF73FB08}" type="parTrans" cxnId="{757E08F7-2485-46FF-99DC-6DEE8C0CB52A}">
      <dgm:prSet/>
      <dgm:spPr/>
      <dgm:t>
        <a:bodyPr/>
        <a:lstStyle/>
        <a:p>
          <a:endParaRPr lang="en-US"/>
        </a:p>
      </dgm:t>
    </dgm:pt>
    <dgm:pt modelId="{702FFA1D-D53B-416A-85F0-E2FADB305177}" type="sibTrans" cxnId="{757E08F7-2485-46FF-99DC-6DEE8C0CB52A}">
      <dgm:prSet/>
      <dgm:spPr/>
      <dgm:t>
        <a:bodyPr/>
        <a:lstStyle/>
        <a:p>
          <a:endParaRPr lang="en-US"/>
        </a:p>
      </dgm:t>
    </dgm:pt>
    <dgm:pt modelId="{FD0DEA1B-7ECF-4E1D-AF07-9A77E2D94203}" type="pres">
      <dgm:prSet presAssocID="{43853D9D-4C85-4AB9-9142-FC80BD32914E}" presName="linear" presStyleCnt="0">
        <dgm:presLayoutVars>
          <dgm:animLvl val="lvl"/>
          <dgm:resizeHandles val="exact"/>
        </dgm:presLayoutVars>
      </dgm:prSet>
      <dgm:spPr/>
      <dgm:t>
        <a:bodyPr/>
        <a:lstStyle/>
        <a:p>
          <a:endParaRPr lang="en-US"/>
        </a:p>
      </dgm:t>
    </dgm:pt>
    <dgm:pt modelId="{9D39152F-AB72-4659-9ACE-D46CD6D43F65}" type="pres">
      <dgm:prSet presAssocID="{209BDF03-D2AC-4D33-B13C-6F94DF94961A}" presName="parentText" presStyleLbl="node1" presStyleIdx="0" presStyleCnt="5">
        <dgm:presLayoutVars>
          <dgm:chMax val="0"/>
          <dgm:bulletEnabled val="1"/>
        </dgm:presLayoutVars>
      </dgm:prSet>
      <dgm:spPr/>
      <dgm:t>
        <a:bodyPr/>
        <a:lstStyle/>
        <a:p>
          <a:endParaRPr lang="en-US"/>
        </a:p>
      </dgm:t>
    </dgm:pt>
    <dgm:pt modelId="{E7E93C28-2DA6-4045-A75A-DB8B689365E0}" type="pres">
      <dgm:prSet presAssocID="{AF2A648F-AF13-415B-A9EF-7B892A2BFCED}" presName="spacer" presStyleCnt="0"/>
      <dgm:spPr/>
    </dgm:pt>
    <dgm:pt modelId="{56F2F381-885D-44A0-9221-2599744C8451}" type="pres">
      <dgm:prSet presAssocID="{EC32D340-2F74-43EA-9D6F-7919C2DCE295}" presName="parentText" presStyleLbl="node1" presStyleIdx="1" presStyleCnt="5">
        <dgm:presLayoutVars>
          <dgm:chMax val="0"/>
          <dgm:bulletEnabled val="1"/>
        </dgm:presLayoutVars>
      </dgm:prSet>
      <dgm:spPr/>
      <dgm:t>
        <a:bodyPr/>
        <a:lstStyle/>
        <a:p>
          <a:endParaRPr lang="en-US"/>
        </a:p>
      </dgm:t>
    </dgm:pt>
    <dgm:pt modelId="{0698D669-1A3E-4463-B89B-5EB79054ABA8}" type="pres">
      <dgm:prSet presAssocID="{0DB4F835-ABC0-4D31-BD2F-834F24CE40AF}" presName="spacer" presStyleCnt="0"/>
      <dgm:spPr/>
    </dgm:pt>
    <dgm:pt modelId="{1A3A9D5B-FAE7-4FE5-9059-0B0D2FF97718}" type="pres">
      <dgm:prSet presAssocID="{03618231-1806-4137-B2D6-1F41AD20C973}" presName="parentText" presStyleLbl="node1" presStyleIdx="2" presStyleCnt="5">
        <dgm:presLayoutVars>
          <dgm:chMax val="0"/>
          <dgm:bulletEnabled val="1"/>
        </dgm:presLayoutVars>
      </dgm:prSet>
      <dgm:spPr/>
      <dgm:t>
        <a:bodyPr/>
        <a:lstStyle/>
        <a:p>
          <a:endParaRPr lang="en-US"/>
        </a:p>
      </dgm:t>
    </dgm:pt>
    <dgm:pt modelId="{C3DF2707-0F38-4E39-A979-EA2C33B1EB07}" type="pres">
      <dgm:prSet presAssocID="{9B6BABF3-AB1E-45A4-8B5A-09FAF36D75A6}" presName="spacer" presStyleCnt="0"/>
      <dgm:spPr/>
    </dgm:pt>
    <dgm:pt modelId="{9C5B9997-FBCA-4641-8477-2C7CF1CAA8AD}" type="pres">
      <dgm:prSet presAssocID="{6F77E0B7-C7A9-41B8-9234-534E1FDC3794}" presName="parentText" presStyleLbl="node1" presStyleIdx="3" presStyleCnt="5">
        <dgm:presLayoutVars>
          <dgm:chMax val="0"/>
          <dgm:bulletEnabled val="1"/>
        </dgm:presLayoutVars>
      </dgm:prSet>
      <dgm:spPr/>
      <dgm:t>
        <a:bodyPr/>
        <a:lstStyle/>
        <a:p>
          <a:endParaRPr lang="en-US"/>
        </a:p>
      </dgm:t>
    </dgm:pt>
    <dgm:pt modelId="{B6A9CF1E-D136-49DC-AACA-C97E13729D81}" type="pres">
      <dgm:prSet presAssocID="{6F77E0B7-C7A9-41B8-9234-534E1FDC3794}" presName="childText" presStyleLbl="revTx" presStyleIdx="0" presStyleCnt="1">
        <dgm:presLayoutVars>
          <dgm:bulletEnabled val="1"/>
        </dgm:presLayoutVars>
      </dgm:prSet>
      <dgm:spPr/>
      <dgm:t>
        <a:bodyPr/>
        <a:lstStyle/>
        <a:p>
          <a:endParaRPr lang="en-US"/>
        </a:p>
      </dgm:t>
    </dgm:pt>
    <dgm:pt modelId="{8AC13751-CCDF-486C-B330-42CAA1273AF4}" type="pres">
      <dgm:prSet presAssocID="{EA76DE91-0375-441D-9971-3D4898928B9D}" presName="parentText" presStyleLbl="node1" presStyleIdx="4" presStyleCnt="5">
        <dgm:presLayoutVars>
          <dgm:chMax val="0"/>
          <dgm:bulletEnabled val="1"/>
        </dgm:presLayoutVars>
      </dgm:prSet>
      <dgm:spPr/>
      <dgm:t>
        <a:bodyPr/>
        <a:lstStyle/>
        <a:p>
          <a:endParaRPr lang="en-US"/>
        </a:p>
      </dgm:t>
    </dgm:pt>
  </dgm:ptLst>
  <dgm:cxnLst>
    <dgm:cxn modelId="{EFBEEB78-ED8C-423C-91BA-6103D241CF41}" type="presOf" srcId="{43853D9D-4C85-4AB9-9142-FC80BD32914E}" destId="{FD0DEA1B-7ECF-4E1D-AF07-9A77E2D94203}" srcOrd="0" destOrd="0" presId="urn:microsoft.com/office/officeart/2005/8/layout/vList2"/>
    <dgm:cxn modelId="{5580127A-E528-4AAF-B40D-79C7849AA879}" srcId="{6F77E0B7-C7A9-41B8-9234-534E1FDC3794}" destId="{8FEBF2DC-3CF7-4B7C-AD73-A76D967FC4E0}" srcOrd="0" destOrd="0" parTransId="{044CD282-BE0C-4A6A-97AE-B8648B8F765C}" sibTransId="{744F94B0-50CD-416B-817B-61BE2EE4130E}"/>
    <dgm:cxn modelId="{6CC09564-7246-4EA4-9403-6A3A7460D937}" type="presOf" srcId="{EC32D340-2F74-43EA-9D6F-7919C2DCE295}" destId="{56F2F381-885D-44A0-9221-2599744C8451}" srcOrd="0" destOrd="0" presId="urn:microsoft.com/office/officeart/2005/8/layout/vList2"/>
    <dgm:cxn modelId="{D31C1146-574E-47AA-8A5B-827A80666633}" srcId="{43853D9D-4C85-4AB9-9142-FC80BD32914E}" destId="{EA76DE91-0375-441D-9971-3D4898928B9D}" srcOrd="4" destOrd="0" parTransId="{A2D2183E-C2C5-451D-9EB3-82C688267E07}" sibTransId="{38B2112B-8AEF-40DF-ADFB-E622DFF6B01D}"/>
    <dgm:cxn modelId="{1901A9F1-9163-4CC8-926B-C19CA559448E}" type="presOf" srcId="{6F77E0B7-C7A9-41B8-9234-534E1FDC3794}" destId="{9C5B9997-FBCA-4641-8477-2C7CF1CAA8AD}" srcOrd="0" destOrd="0" presId="urn:microsoft.com/office/officeart/2005/8/layout/vList2"/>
    <dgm:cxn modelId="{EFD0B4A3-1E2C-41B5-8AE9-D62AF0AC6D48}" type="presOf" srcId="{03618231-1806-4137-B2D6-1F41AD20C973}" destId="{1A3A9D5B-FAE7-4FE5-9059-0B0D2FF97718}" srcOrd="0" destOrd="0" presId="urn:microsoft.com/office/officeart/2005/8/layout/vList2"/>
    <dgm:cxn modelId="{757E08F7-2485-46FF-99DC-6DEE8C0CB52A}" srcId="{6F77E0B7-C7A9-41B8-9234-534E1FDC3794}" destId="{3A675505-7AC1-4281-8A5C-63516B73C104}" srcOrd="1" destOrd="0" parTransId="{6E62F849-0B4C-468E-BFE3-5657DF73FB08}" sibTransId="{702FFA1D-D53B-416A-85F0-E2FADB305177}"/>
    <dgm:cxn modelId="{1C362B6E-3A6A-4A97-AEA2-15C7570962FE}" type="presOf" srcId="{EA76DE91-0375-441D-9971-3D4898928B9D}" destId="{8AC13751-CCDF-486C-B330-42CAA1273AF4}" srcOrd="0" destOrd="0" presId="urn:microsoft.com/office/officeart/2005/8/layout/vList2"/>
    <dgm:cxn modelId="{14B67571-E8CE-4A29-A13B-5FDF7E53B443}" type="presOf" srcId="{209BDF03-D2AC-4D33-B13C-6F94DF94961A}" destId="{9D39152F-AB72-4659-9ACE-D46CD6D43F65}" srcOrd="0" destOrd="0" presId="urn:microsoft.com/office/officeart/2005/8/layout/vList2"/>
    <dgm:cxn modelId="{236B6C06-6F3C-4756-82AC-BE2EA56608C4}" srcId="{43853D9D-4C85-4AB9-9142-FC80BD32914E}" destId="{03618231-1806-4137-B2D6-1F41AD20C973}" srcOrd="2" destOrd="0" parTransId="{F008CF91-220D-4C54-9072-2956694DD2BA}" sibTransId="{9B6BABF3-AB1E-45A4-8B5A-09FAF36D75A6}"/>
    <dgm:cxn modelId="{245E6539-D15F-466E-91A2-11A04D506ACD}" type="presOf" srcId="{8FEBF2DC-3CF7-4B7C-AD73-A76D967FC4E0}" destId="{B6A9CF1E-D136-49DC-AACA-C97E13729D81}" srcOrd="0" destOrd="0" presId="urn:microsoft.com/office/officeart/2005/8/layout/vList2"/>
    <dgm:cxn modelId="{87560A14-FA5D-4FC5-B087-3E59948441A8}" srcId="{43853D9D-4C85-4AB9-9142-FC80BD32914E}" destId="{EC32D340-2F74-43EA-9D6F-7919C2DCE295}" srcOrd="1" destOrd="0" parTransId="{2CB96EF6-2BC5-4D04-A236-82BF97FAA561}" sibTransId="{0DB4F835-ABC0-4D31-BD2F-834F24CE40AF}"/>
    <dgm:cxn modelId="{225129F0-685E-47DC-B020-08DAFFE8E45B}" type="presOf" srcId="{3A675505-7AC1-4281-8A5C-63516B73C104}" destId="{B6A9CF1E-D136-49DC-AACA-C97E13729D81}" srcOrd="0" destOrd="1" presId="urn:microsoft.com/office/officeart/2005/8/layout/vList2"/>
    <dgm:cxn modelId="{EE816653-90F6-487E-B11A-0C8ADD4E5B8D}" srcId="{43853D9D-4C85-4AB9-9142-FC80BD32914E}" destId="{209BDF03-D2AC-4D33-B13C-6F94DF94961A}" srcOrd="0" destOrd="0" parTransId="{FDF01F6C-28DD-454C-8164-769139F91E08}" sibTransId="{AF2A648F-AF13-415B-A9EF-7B892A2BFCED}"/>
    <dgm:cxn modelId="{79AFBACF-1072-4BDD-8C4A-59BE73D25007}" srcId="{43853D9D-4C85-4AB9-9142-FC80BD32914E}" destId="{6F77E0B7-C7A9-41B8-9234-534E1FDC3794}" srcOrd="3" destOrd="0" parTransId="{AB131B5B-B718-412C-9F5F-D3CF694F6DC4}" sibTransId="{50C374EE-78EF-4D32-8490-B1950EB698F0}"/>
    <dgm:cxn modelId="{1237782C-179B-4C15-9F9D-A65687FA4FE8}" type="presParOf" srcId="{FD0DEA1B-7ECF-4E1D-AF07-9A77E2D94203}" destId="{9D39152F-AB72-4659-9ACE-D46CD6D43F65}" srcOrd="0" destOrd="0" presId="urn:microsoft.com/office/officeart/2005/8/layout/vList2"/>
    <dgm:cxn modelId="{CF6AC1FF-60AC-4989-9E61-6EB1A8045759}" type="presParOf" srcId="{FD0DEA1B-7ECF-4E1D-AF07-9A77E2D94203}" destId="{E7E93C28-2DA6-4045-A75A-DB8B689365E0}" srcOrd="1" destOrd="0" presId="urn:microsoft.com/office/officeart/2005/8/layout/vList2"/>
    <dgm:cxn modelId="{3FA66CBA-7A23-4406-8CF5-3F688A35F44D}" type="presParOf" srcId="{FD0DEA1B-7ECF-4E1D-AF07-9A77E2D94203}" destId="{56F2F381-885D-44A0-9221-2599744C8451}" srcOrd="2" destOrd="0" presId="urn:microsoft.com/office/officeart/2005/8/layout/vList2"/>
    <dgm:cxn modelId="{D20271EE-B172-46D6-BDA1-B936E6A2999F}" type="presParOf" srcId="{FD0DEA1B-7ECF-4E1D-AF07-9A77E2D94203}" destId="{0698D669-1A3E-4463-B89B-5EB79054ABA8}" srcOrd="3" destOrd="0" presId="urn:microsoft.com/office/officeart/2005/8/layout/vList2"/>
    <dgm:cxn modelId="{7984BDEC-F98D-428C-B160-05DA6EB96E12}" type="presParOf" srcId="{FD0DEA1B-7ECF-4E1D-AF07-9A77E2D94203}" destId="{1A3A9D5B-FAE7-4FE5-9059-0B0D2FF97718}" srcOrd="4" destOrd="0" presId="urn:microsoft.com/office/officeart/2005/8/layout/vList2"/>
    <dgm:cxn modelId="{9F8FC2CE-76E1-4B48-BB9F-AAFA17FCE3CA}" type="presParOf" srcId="{FD0DEA1B-7ECF-4E1D-AF07-9A77E2D94203}" destId="{C3DF2707-0F38-4E39-A979-EA2C33B1EB07}" srcOrd="5" destOrd="0" presId="urn:microsoft.com/office/officeart/2005/8/layout/vList2"/>
    <dgm:cxn modelId="{E4BCBB8E-D46F-49A2-B917-19959421D472}" type="presParOf" srcId="{FD0DEA1B-7ECF-4E1D-AF07-9A77E2D94203}" destId="{9C5B9997-FBCA-4641-8477-2C7CF1CAA8AD}" srcOrd="6" destOrd="0" presId="urn:microsoft.com/office/officeart/2005/8/layout/vList2"/>
    <dgm:cxn modelId="{5F03BD48-700D-453F-8C06-9BEF2CC023BC}" type="presParOf" srcId="{FD0DEA1B-7ECF-4E1D-AF07-9A77E2D94203}" destId="{B6A9CF1E-D136-49DC-AACA-C97E13729D81}" srcOrd="7" destOrd="0" presId="urn:microsoft.com/office/officeart/2005/8/layout/vList2"/>
    <dgm:cxn modelId="{930E9057-296B-4075-A2FB-E876843297AD}" type="presParOf" srcId="{FD0DEA1B-7ECF-4E1D-AF07-9A77E2D94203}" destId="{8AC13751-CCDF-486C-B330-42CAA1273AF4}"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9795D791-9A0D-405A-B4C3-19141D65E238}" type="doc">
      <dgm:prSet loTypeId="urn:microsoft.com/office/officeart/2005/8/layout/process4" loCatId="list" qsTypeId="urn:microsoft.com/office/officeart/2005/8/quickstyle/simple1" qsCatId="simple" csTypeId="urn:microsoft.com/office/officeart/2005/8/colors/colorful1" csCatId="colorful" phldr="1"/>
      <dgm:spPr/>
      <dgm:t>
        <a:bodyPr/>
        <a:lstStyle/>
        <a:p>
          <a:endParaRPr lang="en-US"/>
        </a:p>
      </dgm:t>
    </dgm:pt>
    <dgm:pt modelId="{5BBFC109-BCC8-44BE-A4B8-EB651A11A946}">
      <dgm:prSet custT="1"/>
      <dgm:spPr/>
      <dgm:t>
        <a:bodyPr/>
        <a:lstStyle/>
        <a:p>
          <a:pPr rtl="0"/>
          <a:r>
            <a:rPr lang="en-US" sz="4400" dirty="0"/>
            <a:t>Multiple assessments measure different aspects of mentoring program</a:t>
          </a:r>
        </a:p>
      </dgm:t>
    </dgm:pt>
    <dgm:pt modelId="{4372D063-DD94-4979-8912-C6D25DA7B32B}" type="parTrans" cxnId="{1B3081DA-F874-4702-B31D-91EB475764C9}">
      <dgm:prSet/>
      <dgm:spPr/>
      <dgm:t>
        <a:bodyPr/>
        <a:lstStyle/>
        <a:p>
          <a:endParaRPr lang="en-US"/>
        </a:p>
      </dgm:t>
    </dgm:pt>
    <dgm:pt modelId="{0A5CFF7C-7A3A-4209-A720-3687D2D0E64F}" type="sibTrans" cxnId="{1B3081DA-F874-4702-B31D-91EB475764C9}">
      <dgm:prSet/>
      <dgm:spPr/>
      <dgm:t>
        <a:bodyPr/>
        <a:lstStyle/>
        <a:p>
          <a:endParaRPr lang="en-US"/>
        </a:p>
      </dgm:t>
    </dgm:pt>
    <dgm:pt modelId="{A1F2E34A-68F3-4C0E-B493-C4D5586ABB42}">
      <dgm:prSet/>
      <dgm:spPr/>
      <dgm:t>
        <a:bodyPr/>
        <a:lstStyle/>
        <a:p>
          <a:pPr rtl="0"/>
          <a:r>
            <a:rPr lang="en-US" sz="2600" dirty="0"/>
            <a:t>Mentoring competencies</a:t>
          </a:r>
        </a:p>
      </dgm:t>
    </dgm:pt>
    <dgm:pt modelId="{48D57D70-D5CE-4989-B540-647E40A33F7E}" type="parTrans" cxnId="{92B55821-9DB6-4D02-A2A8-28C3666FCCD7}">
      <dgm:prSet/>
      <dgm:spPr/>
      <dgm:t>
        <a:bodyPr/>
        <a:lstStyle/>
        <a:p>
          <a:endParaRPr lang="en-US"/>
        </a:p>
      </dgm:t>
    </dgm:pt>
    <dgm:pt modelId="{A2063EBB-1B10-42BE-A215-21003E429694}" type="sibTrans" cxnId="{92B55821-9DB6-4D02-A2A8-28C3666FCCD7}">
      <dgm:prSet/>
      <dgm:spPr/>
      <dgm:t>
        <a:bodyPr/>
        <a:lstStyle/>
        <a:p>
          <a:endParaRPr lang="en-US"/>
        </a:p>
      </dgm:t>
    </dgm:pt>
    <dgm:pt modelId="{7C72D96D-E356-4941-97D4-A91773ABAD20}">
      <dgm:prSet/>
      <dgm:spPr/>
      <dgm:t>
        <a:bodyPr/>
        <a:lstStyle/>
        <a:p>
          <a:pPr rtl="0"/>
          <a:r>
            <a:rPr lang="en-US" dirty="0"/>
            <a:t>Protégés’ self-confidence</a:t>
          </a:r>
        </a:p>
      </dgm:t>
    </dgm:pt>
    <dgm:pt modelId="{F8F0D9A7-3C12-4478-A7DF-675A84F43F90}" type="parTrans" cxnId="{2311512D-4030-48BC-858E-CE91A9092100}">
      <dgm:prSet/>
      <dgm:spPr/>
      <dgm:t>
        <a:bodyPr/>
        <a:lstStyle/>
        <a:p>
          <a:endParaRPr lang="en-US"/>
        </a:p>
      </dgm:t>
    </dgm:pt>
    <dgm:pt modelId="{02AE179B-B54D-4ACC-8323-5AC772340047}" type="sibTrans" cxnId="{2311512D-4030-48BC-858E-CE91A9092100}">
      <dgm:prSet/>
      <dgm:spPr/>
      <dgm:t>
        <a:bodyPr/>
        <a:lstStyle/>
        <a:p>
          <a:endParaRPr lang="en-US"/>
        </a:p>
      </dgm:t>
    </dgm:pt>
    <dgm:pt modelId="{2442687D-BC19-4C96-81C0-5104504205C6}">
      <dgm:prSet/>
      <dgm:spPr/>
      <dgm:t>
        <a:bodyPr/>
        <a:lstStyle/>
        <a:p>
          <a:pPr rtl="0"/>
          <a:r>
            <a:rPr lang="en-US" dirty="0"/>
            <a:t>Satisfaction with program</a:t>
          </a:r>
        </a:p>
      </dgm:t>
    </dgm:pt>
    <dgm:pt modelId="{AEE0D8EC-5D70-4D90-805F-3FD6557180F0}" type="parTrans" cxnId="{4E482E95-57CF-4519-930E-D39897D55EED}">
      <dgm:prSet/>
      <dgm:spPr/>
      <dgm:t>
        <a:bodyPr/>
        <a:lstStyle/>
        <a:p>
          <a:endParaRPr lang="en-US"/>
        </a:p>
      </dgm:t>
    </dgm:pt>
    <dgm:pt modelId="{7212E80C-373B-4E5F-9F1F-7591E7F31CC8}" type="sibTrans" cxnId="{4E482E95-57CF-4519-930E-D39897D55EED}">
      <dgm:prSet/>
      <dgm:spPr/>
      <dgm:t>
        <a:bodyPr/>
        <a:lstStyle/>
        <a:p>
          <a:endParaRPr lang="en-US"/>
        </a:p>
      </dgm:t>
    </dgm:pt>
    <dgm:pt modelId="{D16DB30E-7249-473A-B2A5-920184B6F255}">
      <dgm:prSet/>
      <dgm:spPr/>
      <dgm:t>
        <a:bodyPr/>
        <a:lstStyle/>
        <a:p>
          <a:pPr rtl="0"/>
          <a:r>
            <a:rPr lang="en-US" dirty="0"/>
            <a:t>Protégés’ perceptions</a:t>
          </a:r>
        </a:p>
      </dgm:t>
    </dgm:pt>
    <dgm:pt modelId="{41E6618B-F63D-476F-8C65-2350AB192A12}" type="parTrans" cxnId="{7B1CFEC0-E3AF-4BB4-A4D8-645B850E3A4F}">
      <dgm:prSet/>
      <dgm:spPr/>
      <dgm:t>
        <a:bodyPr/>
        <a:lstStyle/>
        <a:p>
          <a:endParaRPr lang="en-US"/>
        </a:p>
      </dgm:t>
    </dgm:pt>
    <dgm:pt modelId="{85E7C515-6ADC-4A07-BA15-584E187FBFA4}" type="sibTrans" cxnId="{7B1CFEC0-E3AF-4BB4-A4D8-645B850E3A4F}">
      <dgm:prSet/>
      <dgm:spPr/>
      <dgm:t>
        <a:bodyPr/>
        <a:lstStyle/>
        <a:p>
          <a:endParaRPr lang="en-US"/>
        </a:p>
      </dgm:t>
    </dgm:pt>
    <dgm:pt modelId="{39286E55-27EA-4456-A933-27915D7DCF8C}" type="pres">
      <dgm:prSet presAssocID="{9795D791-9A0D-405A-B4C3-19141D65E238}" presName="Name0" presStyleCnt="0">
        <dgm:presLayoutVars>
          <dgm:dir/>
          <dgm:animLvl val="lvl"/>
          <dgm:resizeHandles val="exact"/>
        </dgm:presLayoutVars>
      </dgm:prSet>
      <dgm:spPr/>
      <dgm:t>
        <a:bodyPr/>
        <a:lstStyle/>
        <a:p>
          <a:endParaRPr lang="en-US"/>
        </a:p>
      </dgm:t>
    </dgm:pt>
    <dgm:pt modelId="{D5B79F0D-9302-49D6-88C5-6E747BCB9EBE}" type="pres">
      <dgm:prSet presAssocID="{5BBFC109-BCC8-44BE-A4B8-EB651A11A946}" presName="boxAndChildren" presStyleCnt="0"/>
      <dgm:spPr/>
    </dgm:pt>
    <dgm:pt modelId="{5886C4A4-94B5-4165-81A3-BD1212F64CD6}" type="pres">
      <dgm:prSet presAssocID="{5BBFC109-BCC8-44BE-A4B8-EB651A11A946}" presName="parentTextBox" presStyleLbl="node1" presStyleIdx="0" presStyleCnt="1"/>
      <dgm:spPr/>
      <dgm:t>
        <a:bodyPr/>
        <a:lstStyle/>
        <a:p>
          <a:endParaRPr lang="en-US"/>
        </a:p>
      </dgm:t>
    </dgm:pt>
    <dgm:pt modelId="{37C63C82-5B29-413B-892B-5BD3D34AA5FA}" type="pres">
      <dgm:prSet presAssocID="{5BBFC109-BCC8-44BE-A4B8-EB651A11A946}" presName="entireBox" presStyleLbl="node1" presStyleIdx="0" presStyleCnt="1" custLinFactNeighborY="-10346"/>
      <dgm:spPr/>
      <dgm:t>
        <a:bodyPr/>
        <a:lstStyle/>
        <a:p>
          <a:endParaRPr lang="en-US"/>
        </a:p>
      </dgm:t>
    </dgm:pt>
    <dgm:pt modelId="{F185B313-A8A2-44A0-A34F-B3A576F048E8}" type="pres">
      <dgm:prSet presAssocID="{5BBFC109-BCC8-44BE-A4B8-EB651A11A946}" presName="descendantBox" presStyleCnt="0"/>
      <dgm:spPr/>
    </dgm:pt>
    <dgm:pt modelId="{4DAC6D50-1CE0-421A-AA10-ECD4D150A4F4}" type="pres">
      <dgm:prSet presAssocID="{A1F2E34A-68F3-4C0E-B493-C4D5586ABB42}" presName="childTextBox" presStyleLbl="fgAccFollowNode1" presStyleIdx="0" presStyleCnt="4">
        <dgm:presLayoutVars>
          <dgm:bulletEnabled val="1"/>
        </dgm:presLayoutVars>
      </dgm:prSet>
      <dgm:spPr/>
      <dgm:t>
        <a:bodyPr/>
        <a:lstStyle/>
        <a:p>
          <a:endParaRPr lang="en-US"/>
        </a:p>
      </dgm:t>
    </dgm:pt>
    <dgm:pt modelId="{9DA3A4B9-B62C-4F2C-9EC1-09737B00CAD0}" type="pres">
      <dgm:prSet presAssocID="{7C72D96D-E356-4941-97D4-A91773ABAD20}" presName="childTextBox" presStyleLbl="fgAccFollowNode1" presStyleIdx="1" presStyleCnt="4">
        <dgm:presLayoutVars>
          <dgm:bulletEnabled val="1"/>
        </dgm:presLayoutVars>
      </dgm:prSet>
      <dgm:spPr/>
      <dgm:t>
        <a:bodyPr/>
        <a:lstStyle/>
        <a:p>
          <a:endParaRPr lang="en-US"/>
        </a:p>
      </dgm:t>
    </dgm:pt>
    <dgm:pt modelId="{60A29322-5349-41A4-B713-A519620CDAFA}" type="pres">
      <dgm:prSet presAssocID="{2442687D-BC19-4C96-81C0-5104504205C6}" presName="childTextBox" presStyleLbl="fgAccFollowNode1" presStyleIdx="2" presStyleCnt="4">
        <dgm:presLayoutVars>
          <dgm:bulletEnabled val="1"/>
        </dgm:presLayoutVars>
      </dgm:prSet>
      <dgm:spPr/>
      <dgm:t>
        <a:bodyPr/>
        <a:lstStyle/>
        <a:p>
          <a:endParaRPr lang="en-US"/>
        </a:p>
      </dgm:t>
    </dgm:pt>
    <dgm:pt modelId="{D60FCF43-ADB0-4C54-A16F-63C1534EBE1E}" type="pres">
      <dgm:prSet presAssocID="{D16DB30E-7249-473A-B2A5-920184B6F255}" presName="childTextBox" presStyleLbl="fgAccFollowNode1" presStyleIdx="3" presStyleCnt="4">
        <dgm:presLayoutVars>
          <dgm:bulletEnabled val="1"/>
        </dgm:presLayoutVars>
      </dgm:prSet>
      <dgm:spPr/>
      <dgm:t>
        <a:bodyPr/>
        <a:lstStyle/>
        <a:p>
          <a:endParaRPr lang="en-US"/>
        </a:p>
      </dgm:t>
    </dgm:pt>
  </dgm:ptLst>
  <dgm:cxnLst>
    <dgm:cxn modelId="{93632482-FB04-45F1-9147-DA325EAD0B1B}" type="presOf" srcId="{5BBFC109-BCC8-44BE-A4B8-EB651A11A946}" destId="{5886C4A4-94B5-4165-81A3-BD1212F64CD6}" srcOrd="0" destOrd="0" presId="urn:microsoft.com/office/officeart/2005/8/layout/process4"/>
    <dgm:cxn modelId="{4E482E95-57CF-4519-930E-D39897D55EED}" srcId="{5BBFC109-BCC8-44BE-A4B8-EB651A11A946}" destId="{2442687D-BC19-4C96-81C0-5104504205C6}" srcOrd="2" destOrd="0" parTransId="{AEE0D8EC-5D70-4D90-805F-3FD6557180F0}" sibTransId="{7212E80C-373B-4E5F-9F1F-7591E7F31CC8}"/>
    <dgm:cxn modelId="{789CC46A-8FC7-45F5-94B9-DB81A4C1BBA3}" type="presOf" srcId="{9795D791-9A0D-405A-B4C3-19141D65E238}" destId="{39286E55-27EA-4456-A933-27915D7DCF8C}" srcOrd="0" destOrd="0" presId="urn:microsoft.com/office/officeart/2005/8/layout/process4"/>
    <dgm:cxn modelId="{1B3081DA-F874-4702-B31D-91EB475764C9}" srcId="{9795D791-9A0D-405A-B4C3-19141D65E238}" destId="{5BBFC109-BCC8-44BE-A4B8-EB651A11A946}" srcOrd="0" destOrd="0" parTransId="{4372D063-DD94-4979-8912-C6D25DA7B32B}" sibTransId="{0A5CFF7C-7A3A-4209-A720-3687D2D0E64F}"/>
    <dgm:cxn modelId="{2311512D-4030-48BC-858E-CE91A9092100}" srcId="{5BBFC109-BCC8-44BE-A4B8-EB651A11A946}" destId="{7C72D96D-E356-4941-97D4-A91773ABAD20}" srcOrd="1" destOrd="0" parTransId="{F8F0D9A7-3C12-4478-A7DF-675A84F43F90}" sibTransId="{02AE179B-B54D-4ACC-8323-5AC772340047}"/>
    <dgm:cxn modelId="{BFCEB18C-E61D-4A11-A078-61C69C4262F8}" type="presOf" srcId="{5BBFC109-BCC8-44BE-A4B8-EB651A11A946}" destId="{37C63C82-5B29-413B-892B-5BD3D34AA5FA}" srcOrd="1" destOrd="0" presId="urn:microsoft.com/office/officeart/2005/8/layout/process4"/>
    <dgm:cxn modelId="{92D68A25-0D49-427E-BAA6-8F9681BE252F}" type="presOf" srcId="{A1F2E34A-68F3-4C0E-B493-C4D5586ABB42}" destId="{4DAC6D50-1CE0-421A-AA10-ECD4D150A4F4}" srcOrd="0" destOrd="0" presId="urn:microsoft.com/office/officeart/2005/8/layout/process4"/>
    <dgm:cxn modelId="{236EF29E-DB80-4A68-B54D-E70E0D8094E3}" type="presOf" srcId="{2442687D-BC19-4C96-81C0-5104504205C6}" destId="{60A29322-5349-41A4-B713-A519620CDAFA}" srcOrd="0" destOrd="0" presId="urn:microsoft.com/office/officeart/2005/8/layout/process4"/>
    <dgm:cxn modelId="{92B55821-9DB6-4D02-A2A8-28C3666FCCD7}" srcId="{5BBFC109-BCC8-44BE-A4B8-EB651A11A946}" destId="{A1F2E34A-68F3-4C0E-B493-C4D5586ABB42}" srcOrd="0" destOrd="0" parTransId="{48D57D70-D5CE-4989-B540-647E40A33F7E}" sibTransId="{A2063EBB-1B10-42BE-A215-21003E429694}"/>
    <dgm:cxn modelId="{7B1CFEC0-E3AF-4BB4-A4D8-645B850E3A4F}" srcId="{5BBFC109-BCC8-44BE-A4B8-EB651A11A946}" destId="{D16DB30E-7249-473A-B2A5-920184B6F255}" srcOrd="3" destOrd="0" parTransId="{41E6618B-F63D-476F-8C65-2350AB192A12}" sibTransId="{85E7C515-6ADC-4A07-BA15-584E187FBFA4}"/>
    <dgm:cxn modelId="{71C25BB7-D77B-4650-B2F6-AAD807A97F2D}" type="presOf" srcId="{D16DB30E-7249-473A-B2A5-920184B6F255}" destId="{D60FCF43-ADB0-4C54-A16F-63C1534EBE1E}" srcOrd="0" destOrd="0" presId="urn:microsoft.com/office/officeart/2005/8/layout/process4"/>
    <dgm:cxn modelId="{C54D160B-41F7-403D-84F9-44DD400BF7C0}" type="presOf" srcId="{7C72D96D-E356-4941-97D4-A91773ABAD20}" destId="{9DA3A4B9-B62C-4F2C-9EC1-09737B00CAD0}" srcOrd="0" destOrd="0" presId="urn:microsoft.com/office/officeart/2005/8/layout/process4"/>
    <dgm:cxn modelId="{2A9411EC-B3FB-4CA2-9037-A2902A2C2A4E}" type="presParOf" srcId="{39286E55-27EA-4456-A933-27915D7DCF8C}" destId="{D5B79F0D-9302-49D6-88C5-6E747BCB9EBE}" srcOrd="0" destOrd="0" presId="urn:microsoft.com/office/officeart/2005/8/layout/process4"/>
    <dgm:cxn modelId="{18A9E0AA-603E-4A85-B15D-11BD86C44319}" type="presParOf" srcId="{D5B79F0D-9302-49D6-88C5-6E747BCB9EBE}" destId="{5886C4A4-94B5-4165-81A3-BD1212F64CD6}" srcOrd="0" destOrd="0" presId="urn:microsoft.com/office/officeart/2005/8/layout/process4"/>
    <dgm:cxn modelId="{5396C039-FE75-43DA-872B-D72129A066F5}" type="presParOf" srcId="{D5B79F0D-9302-49D6-88C5-6E747BCB9EBE}" destId="{37C63C82-5B29-413B-892B-5BD3D34AA5FA}" srcOrd="1" destOrd="0" presId="urn:microsoft.com/office/officeart/2005/8/layout/process4"/>
    <dgm:cxn modelId="{39168E93-6105-4BF0-A114-8005F87E9C09}" type="presParOf" srcId="{D5B79F0D-9302-49D6-88C5-6E747BCB9EBE}" destId="{F185B313-A8A2-44A0-A34F-B3A576F048E8}" srcOrd="2" destOrd="0" presId="urn:microsoft.com/office/officeart/2005/8/layout/process4"/>
    <dgm:cxn modelId="{0E0271C1-1F8A-41A1-862E-5722CC7D3EC9}" type="presParOf" srcId="{F185B313-A8A2-44A0-A34F-B3A576F048E8}" destId="{4DAC6D50-1CE0-421A-AA10-ECD4D150A4F4}" srcOrd="0" destOrd="0" presId="urn:microsoft.com/office/officeart/2005/8/layout/process4"/>
    <dgm:cxn modelId="{FC2949A8-FB42-41A6-B567-BAE8596F24B1}" type="presParOf" srcId="{F185B313-A8A2-44A0-A34F-B3A576F048E8}" destId="{9DA3A4B9-B62C-4F2C-9EC1-09737B00CAD0}" srcOrd="1" destOrd="0" presId="urn:microsoft.com/office/officeart/2005/8/layout/process4"/>
    <dgm:cxn modelId="{2C9F7B9E-E105-41AF-B8C5-C7E28A782562}" type="presParOf" srcId="{F185B313-A8A2-44A0-A34F-B3A576F048E8}" destId="{60A29322-5349-41A4-B713-A519620CDAFA}" srcOrd="2" destOrd="0" presId="urn:microsoft.com/office/officeart/2005/8/layout/process4"/>
    <dgm:cxn modelId="{20B3652F-9E18-471A-AB30-A29D9E62A79C}" type="presParOf" srcId="{F185B313-A8A2-44A0-A34F-B3A576F048E8}" destId="{D60FCF43-ADB0-4C54-A16F-63C1534EBE1E}" srcOrd="3"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D7559DCD-AABC-4AE7-BB30-7960953B922D}" type="doc">
      <dgm:prSet loTypeId="urn:microsoft.com/office/officeart/2005/8/layout/vList6" loCatId="list" qsTypeId="urn:microsoft.com/office/officeart/2005/8/quickstyle/simple1" qsCatId="simple" csTypeId="urn:microsoft.com/office/officeart/2005/8/colors/colorful1" csCatId="colorful" phldr="1"/>
      <dgm:spPr/>
      <dgm:t>
        <a:bodyPr/>
        <a:lstStyle/>
        <a:p>
          <a:endParaRPr lang="en-US"/>
        </a:p>
      </dgm:t>
    </dgm:pt>
    <dgm:pt modelId="{B765F821-F4F2-4FAB-BE10-5F2A42F22A62}">
      <dgm:prSet custT="1"/>
      <dgm:spPr/>
      <dgm:t>
        <a:bodyPr/>
        <a:lstStyle/>
        <a:p>
          <a:pPr rtl="0"/>
          <a:r>
            <a:rPr lang="en-US" sz="2800" dirty="0"/>
            <a:t>Not assessed at the individual- or dyad-level.</a:t>
          </a:r>
        </a:p>
      </dgm:t>
    </dgm:pt>
    <dgm:pt modelId="{E3B49FF7-7F66-4EF0-BB59-F2B886E2C7FF}" type="parTrans" cxnId="{C8F972F4-B0E0-41D8-9E37-2E066047182B}">
      <dgm:prSet/>
      <dgm:spPr/>
      <dgm:t>
        <a:bodyPr/>
        <a:lstStyle/>
        <a:p>
          <a:endParaRPr lang="en-US" sz="1400"/>
        </a:p>
      </dgm:t>
    </dgm:pt>
    <dgm:pt modelId="{2C2BFBD2-439C-4326-945E-655161DB67EC}" type="sibTrans" cxnId="{C8F972F4-B0E0-41D8-9E37-2E066047182B}">
      <dgm:prSet/>
      <dgm:spPr/>
      <dgm:t>
        <a:bodyPr/>
        <a:lstStyle/>
        <a:p>
          <a:endParaRPr lang="en-US" sz="1400"/>
        </a:p>
      </dgm:t>
    </dgm:pt>
    <dgm:pt modelId="{64303165-76B9-4EC6-9647-65F3DD8FA207}">
      <dgm:prSet custT="1"/>
      <dgm:spPr/>
      <dgm:t>
        <a:bodyPr/>
        <a:lstStyle/>
        <a:p>
          <a:pPr rtl="0"/>
          <a:r>
            <a:rPr lang="en-US" sz="2800" dirty="0"/>
            <a:t>Low response rates</a:t>
          </a:r>
        </a:p>
      </dgm:t>
    </dgm:pt>
    <dgm:pt modelId="{E5CEEE3C-4104-44DB-B510-EA956CB26AB6}" type="parTrans" cxnId="{D5CB6C65-6D57-4AE6-AA95-EF10594BAAE4}">
      <dgm:prSet/>
      <dgm:spPr/>
      <dgm:t>
        <a:bodyPr/>
        <a:lstStyle/>
        <a:p>
          <a:endParaRPr lang="en-US" sz="1400"/>
        </a:p>
      </dgm:t>
    </dgm:pt>
    <dgm:pt modelId="{B92E1032-AD88-437D-A4DD-DC1953C869FC}" type="sibTrans" cxnId="{D5CB6C65-6D57-4AE6-AA95-EF10594BAAE4}">
      <dgm:prSet/>
      <dgm:spPr/>
      <dgm:t>
        <a:bodyPr/>
        <a:lstStyle/>
        <a:p>
          <a:endParaRPr lang="en-US" sz="1400"/>
        </a:p>
      </dgm:t>
    </dgm:pt>
    <dgm:pt modelId="{E8AD7E15-B610-45CB-BBF6-68120DB788C6}">
      <dgm:prSet custT="1"/>
      <dgm:spPr/>
      <dgm:t>
        <a:bodyPr/>
        <a:lstStyle/>
        <a:p>
          <a:pPr rtl="0"/>
          <a:r>
            <a:rPr lang="en-US" sz="2800" dirty="0"/>
            <a:t>Not assessing ultimate goal – career success </a:t>
          </a:r>
        </a:p>
      </dgm:t>
    </dgm:pt>
    <dgm:pt modelId="{344FC348-34F3-45C8-8A9E-7BA57BFE9DAB}" type="parTrans" cxnId="{ECBB9A20-4880-4472-B7F8-6A835831153C}">
      <dgm:prSet/>
      <dgm:spPr/>
      <dgm:t>
        <a:bodyPr/>
        <a:lstStyle/>
        <a:p>
          <a:endParaRPr lang="en-US" sz="1400"/>
        </a:p>
      </dgm:t>
    </dgm:pt>
    <dgm:pt modelId="{6B0619BB-4A39-4566-8DB8-1C954B8E81EC}" type="sibTrans" cxnId="{ECBB9A20-4880-4472-B7F8-6A835831153C}">
      <dgm:prSet/>
      <dgm:spPr/>
      <dgm:t>
        <a:bodyPr/>
        <a:lstStyle/>
        <a:p>
          <a:endParaRPr lang="en-US" sz="1400"/>
        </a:p>
      </dgm:t>
    </dgm:pt>
    <dgm:pt modelId="{4C42FF31-8ABB-43B7-8075-7EC2985C3D7F}">
      <dgm:prSet custT="1"/>
      <dgm:spPr/>
      <dgm:t>
        <a:bodyPr/>
        <a:lstStyle/>
        <a:p>
          <a:pPr rtl="0"/>
          <a:r>
            <a:rPr lang="en-US" sz="2800" dirty="0"/>
            <a:t>Tracking at all levels</a:t>
          </a:r>
        </a:p>
      </dgm:t>
    </dgm:pt>
    <dgm:pt modelId="{B04665EC-F5A8-4413-8B3F-5980F512DDDC}" type="parTrans" cxnId="{F5CA685B-FB9E-4627-AF14-F77C90826007}">
      <dgm:prSet/>
      <dgm:spPr/>
      <dgm:t>
        <a:bodyPr/>
        <a:lstStyle/>
        <a:p>
          <a:endParaRPr lang="en-US"/>
        </a:p>
      </dgm:t>
    </dgm:pt>
    <dgm:pt modelId="{E5647217-83FB-46EE-BED5-01E2180A9F2C}" type="sibTrans" cxnId="{F5CA685B-FB9E-4627-AF14-F77C90826007}">
      <dgm:prSet/>
      <dgm:spPr/>
      <dgm:t>
        <a:bodyPr/>
        <a:lstStyle/>
        <a:p>
          <a:endParaRPr lang="en-US"/>
        </a:p>
      </dgm:t>
    </dgm:pt>
    <dgm:pt modelId="{77D7B13B-D398-4F99-BCC1-D6D8650D9DD0}">
      <dgm:prSet custT="1"/>
      <dgm:spPr/>
      <dgm:t>
        <a:bodyPr/>
        <a:lstStyle/>
        <a:p>
          <a:pPr rtl="0"/>
          <a:r>
            <a:rPr lang="en-US" sz="2800" dirty="0"/>
            <a:t>Incentives planned</a:t>
          </a:r>
        </a:p>
      </dgm:t>
    </dgm:pt>
    <dgm:pt modelId="{47A8B844-DB45-408A-9BD5-2CFF3A66E9C6}" type="parTrans" cxnId="{E62FD0E2-7681-4E65-8022-81D6FA47A90F}">
      <dgm:prSet/>
      <dgm:spPr/>
      <dgm:t>
        <a:bodyPr/>
        <a:lstStyle/>
        <a:p>
          <a:endParaRPr lang="en-US"/>
        </a:p>
      </dgm:t>
    </dgm:pt>
    <dgm:pt modelId="{8D530981-4D15-4EFA-B15D-E7D9ABF16751}" type="sibTrans" cxnId="{E62FD0E2-7681-4E65-8022-81D6FA47A90F}">
      <dgm:prSet/>
      <dgm:spPr/>
      <dgm:t>
        <a:bodyPr/>
        <a:lstStyle/>
        <a:p>
          <a:endParaRPr lang="en-US"/>
        </a:p>
      </dgm:t>
    </dgm:pt>
    <dgm:pt modelId="{069F3E50-FEAF-4B82-A152-BC7DA9EAF10C}">
      <dgm:prSet custT="1"/>
      <dgm:spPr/>
      <dgm:t>
        <a:bodyPr/>
        <a:lstStyle/>
        <a:p>
          <a:pPr rtl="0"/>
          <a:r>
            <a:rPr lang="en-US" sz="2800" dirty="0"/>
            <a:t>Longitudinal study of CVs</a:t>
          </a:r>
        </a:p>
      </dgm:t>
    </dgm:pt>
    <dgm:pt modelId="{493F7384-F910-41EE-AFE2-9DD3C24137FE}" type="parTrans" cxnId="{82D7527D-1DFD-4E72-9E7E-8A7226715C73}">
      <dgm:prSet/>
      <dgm:spPr/>
      <dgm:t>
        <a:bodyPr/>
        <a:lstStyle/>
        <a:p>
          <a:endParaRPr lang="en-US"/>
        </a:p>
      </dgm:t>
    </dgm:pt>
    <dgm:pt modelId="{2FDE0214-8E91-416D-9CAF-3926D16E67D9}" type="sibTrans" cxnId="{82D7527D-1DFD-4E72-9E7E-8A7226715C73}">
      <dgm:prSet/>
      <dgm:spPr/>
      <dgm:t>
        <a:bodyPr/>
        <a:lstStyle/>
        <a:p>
          <a:endParaRPr lang="en-US"/>
        </a:p>
      </dgm:t>
    </dgm:pt>
    <dgm:pt modelId="{13A5E789-B0BD-4637-9E66-6D7C5711099C}" type="pres">
      <dgm:prSet presAssocID="{D7559DCD-AABC-4AE7-BB30-7960953B922D}" presName="Name0" presStyleCnt="0">
        <dgm:presLayoutVars>
          <dgm:dir/>
          <dgm:animLvl val="lvl"/>
          <dgm:resizeHandles/>
        </dgm:presLayoutVars>
      </dgm:prSet>
      <dgm:spPr/>
      <dgm:t>
        <a:bodyPr/>
        <a:lstStyle/>
        <a:p>
          <a:endParaRPr lang="en-US"/>
        </a:p>
      </dgm:t>
    </dgm:pt>
    <dgm:pt modelId="{769E6CEB-16CF-4B01-A25C-C452B8BE0E7C}" type="pres">
      <dgm:prSet presAssocID="{B765F821-F4F2-4FAB-BE10-5F2A42F22A62}" presName="linNode" presStyleCnt="0"/>
      <dgm:spPr/>
    </dgm:pt>
    <dgm:pt modelId="{4EB2FBC2-D69D-4A2D-8186-AC6B43D7AE22}" type="pres">
      <dgm:prSet presAssocID="{B765F821-F4F2-4FAB-BE10-5F2A42F22A62}" presName="parentShp" presStyleLbl="node1" presStyleIdx="0" presStyleCnt="3">
        <dgm:presLayoutVars>
          <dgm:bulletEnabled val="1"/>
        </dgm:presLayoutVars>
      </dgm:prSet>
      <dgm:spPr/>
      <dgm:t>
        <a:bodyPr/>
        <a:lstStyle/>
        <a:p>
          <a:endParaRPr lang="en-US"/>
        </a:p>
      </dgm:t>
    </dgm:pt>
    <dgm:pt modelId="{673448BF-8E6E-45A9-83DD-A8C7A0804469}" type="pres">
      <dgm:prSet presAssocID="{B765F821-F4F2-4FAB-BE10-5F2A42F22A62}" presName="childShp" presStyleLbl="bgAccFollowNode1" presStyleIdx="0" presStyleCnt="3">
        <dgm:presLayoutVars>
          <dgm:bulletEnabled val="1"/>
        </dgm:presLayoutVars>
      </dgm:prSet>
      <dgm:spPr/>
      <dgm:t>
        <a:bodyPr/>
        <a:lstStyle/>
        <a:p>
          <a:endParaRPr lang="en-US"/>
        </a:p>
      </dgm:t>
    </dgm:pt>
    <dgm:pt modelId="{39A20EFB-29DF-4417-92D5-D96F229B2753}" type="pres">
      <dgm:prSet presAssocID="{2C2BFBD2-439C-4326-945E-655161DB67EC}" presName="spacing" presStyleCnt="0"/>
      <dgm:spPr/>
    </dgm:pt>
    <dgm:pt modelId="{64B057C3-8615-4A33-BCEC-96BC7CDE3EFE}" type="pres">
      <dgm:prSet presAssocID="{64303165-76B9-4EC6-9647-65F3DD8FA207}" presName="linNode" presStyleCnt="0"/>
      <dgm:spPr/>
    </dgm:pt>
    <dgm:pt modelId="{96F0BC9C-9AA9-49A6-87A7-87B4A2DB0318}" type="pres">
      <dgm:prSet presAssocID="{64303165-76B9-4EC6-9647-65F3DD8FA207}" presName="parentShp" presStyleLbl="node1" presStyleIdx="1" presStyleCnt="3">
        <dgm:presLayoutVars>
          <dgm:bulletEnabled val="1"/>
        </dgm:presLayoutVars>
      </dgm:prSet>
      <dgm:spPr/>
      <dgm:t>
        <a:bodyPr/>
        <a:lstStyle/>
        <a:p>
          <a:endParaRPr lang="en-US"/>
        </a:p>
      </dgm:t>
    </dgm:pt>
    <dgm:pt modelId="{FC5EBC2C-88D1-434D-BF69-B7E17DC2284D}" type="pres">
      <dgm:prSet presAssocID="{64303165-76B9-4EC6-9647-65F3DD8FA207}" presName="childShp" presStyleLbl="bgAccFollowNode1" presStyleIdx="1" presStyleCnt="3">
        <dgm:presLayoutVars>
          <dgm:bulletEnabled val="1"/>
        </dgm:presLayoutVars>
      </dgm:prSet>
      <dgm:spPr/>
      <dgm:t>
        <a:bodyPr/>
        <a:lstStyle/>
        <a:p>
          <a:endParaRPr lang="en-US"/>
        </a:p>
      </dgm:t>
    </dgm:pt>
    <dgm:pt modelId="{16C07841-96E2-4FF2-8545-93B5D876922B}" type="pres">
      <dgm:prSet presAssocID="{B92E1032-AD88-437D-A4DD-DC1953C869FC}" presName="spacing" presStyleCnt="0"/>
      <dgm:spPr/>
    </dgm:pt>
    <dgm:pt modelId="{A3B4C647-8B9F-40BC-805C-C0FA3917A31C}" type="pres">
      <dgm:prSet presAssocID="{E8AD7E15-B610-45CB-BBF6-68120DB788C6}" presName="linNode" presStyleCnt="0"/>
      <dgm:spPr/>
    </dgm:pt>
    <dgm:pt modelId="{F05B0C31-E9ED-497D-AA59-6DD0DAD73B83}" type="pres">
      <dgm:prSet presAssocID="{E8AD7E15-B610-45CB-BBF6-68120DB788C6}" presName="parentShp" presStyleLbl="node1" presStyleIdx="2" presStyleCnt="3">
        <dgm:presLayoutVars>
          <dgm:bulletEnabled val="1"/>
        </dgm:presLayoutVars>
      </dgm:prSet>
      <dgm:spPr/>
      <dgm:t>
        <a:bodyPr/>
        <a:lstStyle/>
        <a:p>
          <a:endParaRPr lang="en-US"/>
        </a:p>
      </dgm:t>
    </dgm:pt>
    <dgm:pt modelId="{C3844A88-7FC3-43FE-A7D9-F0A3C4376109}" type="pres">
      <dgm:prSet presAssocID="{E8AD7E15-B610-45CB-BBF6-68120DB788C6}" presName="childShp" presStyleLbl="bgAccFollowNode1" presStyleIdx="2" presStyleCnt="3">
        <dgm:presLayoutVars>
          <dgm:bulletEnabled val="1"/>
        </dgm:presLayoutVars>
      </dgm:prSet>
      <dgm:spPr/>
      <dgm:t>
        <a:bodyPr/>
        <a:lstStyle/>
        <a:p>
          <a:endParaRPr lang="en-US"/>
        </a:p>
      </dgm:t>
    </dgm:pt>
  </dgm:ptLst>
  <dgm:cxnLst>
    <dgm:cxn modelId="{7EC2596D-FE32-46FA-8EB8-EB956BA53F68}" type="presOf" srcId="{64303165-76B9-4EC6-9647-65F3DD8FA207}" destId="{96F0BC9C-9AA9-49A6-87A7-87B4A2DB0318}" srcOrd="0" destOrd="0" presId="urn:microsoft.com/office/officeart/2005/8/layout/vList6"/>
    <dgm:cxn modelId="{ECBB9A20-4880-4472-B7F8-6A835831153C}" srcId="{D7559DCD-AABC-4AE7-BB30-7960953B922D}" destId="{E8AD7E15-B610-45CB-BBF6-68120DB788C6}" srcOrd="2" destOrd="0" parTransId="{344FC348-34F3-45C8-8A9E-7BA57BFE9DAB}" sibTransId="{6B0619BB-4A39-4566-8DB8-1C954B8E81EC}"/>
    <dgm:cxn modelId="{E62FD0E2-7681-4E65-8022-81D6FA47A90F}" srcId="{64303165-76B9-4EC6-9647-65F3DD8FA207}" destId="{77D7B13B-D398-4F99-BCC1-D6D8650D9DD0}" srcOrd="0" destOrd="0" parTransId="{47A8B844-DB45-408A-9BD5-2CFF3A66E9C6}" sibTransId="{8D530981-4D15-4EFA-B15D-E7D9ABF16751}"/>
    <dgm:cxn modelId="{4EA37500-4A65-4B28-992B-BC11808658B6}" type="presOf" srcId="{D7559DCD-AABC-4AE7-BB30-7960953B922D}" destId="{13A5E789-B0BD-4637-9E66-6D7C5711099C}" srcOrd="0" destOrd="0" presId="urn:microsoft.com/office/officeart/2005/8/layout/vList6"/>
    <dgm:cxn modelId="{C8F972F4-B0E0-41D8-9E37-2E066047182B}" srcId="{D7559DCD-AABC-4AE7-BB30-7960953B922D}" destId="{B765F821-F4F2-4FAB-BE10-5F2A42F22A62}" srcOrd="0" destOrd="0" parTransId="{E3B49FF7-7F66-4EF0-BB59-F2B886E2C7FF}" sibTransId="{2C2BFBD2-439C-4326-945E-655161DB67EC}"/>
    <dgm:cxn modelId="{F5CA685B-FB9E-4627-AF14-F77C90826007}" srcId="{B765F821-F4F2-4FAB-BE10-5F2A42F22A62}" destId="{4C42FF31-8ABB-43B7-8075-7EC2985C3D7F}" srcOrd="0" destOrd="0" parTransId="{B04665EC-F5A8-4413-8B3F-5980F512DDDC}" sibTransId="{E5647217-83FB-46EE-BED5-01E2180A9F2C}"/>
    <dgm:cxn modelId="{03C313F9-CE90-4319-9503-E391B9C350AB}" type="presOf" srcId="{E8AD7E15-B610-45CB-BBF6-68120DB788C6}" destId="{F05B0C31-E9ED-497D-AA59-6DD0DAD73B83}" srcOrd="0" destOrd="0" presId="urn:microsoft.com/office/officeart/2005/8/layout/vList6"/>
    <dgm:cxn modelId="{AAC5B78E-A81F-4F6F-9C86-E275BE5C784E}" type="presOf" srcId="{B765F821-F4F2-4FAB-BE10-5F2A42F22A62}" destId="{4EB2FBC2-D69D-4A2D-8186-AC6B43D7AE22}" srcOrd="0" destOrd="0" presId="urn:microsoft.com/office/officeart/2005/8/layout/vList6"/>
    <dgm:cxn modelId="{60EC8D57-266F-4EE7-9948-0E200034C08C}" type="presOf" srcId="{069F3E50-FEAF-4B82-A152-BC7DA9EAF10C}" destId="{C3844A88-7FC3-43FE-A7D9-F0A3C4376109}" srcOrd="0" destOrd="0" presId="urn:microsoft.com/office/officeart/2005/8/layout/vList6"/>
    <dgm:cxn modelId="{2055B9B6-80A9-46C6-83F0-706AAD887E2E}" type="presOf" srcId="{77D7B13B-D398-4F99-BCC1-D6D8650D9DD0}" destId="{FC5EBC2C-88D1-434D-BF69-B7E17DC2284D}" srcOrd="0" destOrd="0" presId="urn:microsoft.com/office/officeart/2005/8/layout/vList6"/>
    <dgm:cxn modelId="{D5CB6C65-6D57-4AE6-AA95-EF10594BAAE4}" srcId="{D7559DCD-AABC-4AE7-BB30-7960953B922D}" destId="{64303165-76B9-4EC6-9647-65F3DD8FA207}" srcOrd="1" destOrd="0" parTransId="{E5CEEE3C-4104-44DB-B510-EA956CB26AB6}" sibTransId="{B92E1032-AD88-437D-A4DD-DC1953C869FC}"/>
    <dgm:cxn modelId="{82D7527D-1DFD-4E72-9E7E-8A7226715C73}" srcId="{E8AD7E15-B610-45CB-BBF6-68120DB788C6}" destId="{069F3E50-FEAF-4B82-A152-BC7DA9EAF10C}" srcOrd="0" destOrd="0" parTransId="{493F7384-F910-41EE-AFE2-9DD3C24137FE}" sibTransId="{2FDE0214-8E91-416D-9CAF-3926D16E67D9}"/>
    <dgm:cxn modelId="{4F985C22-EC1E-4578-8107-7DE9F31B069E}" type="presOf" srcId="{4C42FF31-8ABB-43B7-8075-7EC2985C3D7F}" destId="{673448BF-8E6E-45A9-83DD-A8C7A0804469}" srcOrd="0" destOrd="0" presId="urn:microsoft.com/office/officeart/2005/8/layout/vList6"/>
    <dgm:cxn modelId="{6161AF39-B63F-4D56-AE6A-747DEF565CD7}" type="presParOf" srcId="{13A5E789-B0BD-4637-9E66-6D7C5711099C}" destId="{769E6CEB-16CF-4B01-A25C-C452B8BE0E7C}" srcOrd="0" destOrd="0" presId="urn:microsoft.com/office/officeart/2005/8/layout/vList6"/>
    <dgm:cxn modelId="{82B1F59C-EF31-4290-BEB4-AFC8F21D6A90}" type="presParOf" srcId="{769E6CEB-16CF-4B01-A25C-C452B8BE0E7C}" destId="{4EB2FBC2-D69D-4A2D-8186-AC6B43D7AE22}" srcOrd="0" destOrd="0" presId="urn:microsoft.com/office/officeart/2005/8/layout/vList6"/>
    <dgm:cxn modelId="{89AA8BC0-8502-41EF-A3C0-CD9319CCCCE2}" type="presParOf" srcId="{769E6CEB-16CF-4B01-A25C-C452B8BE0E7C}" destId="{673448BF-8E6E-45A9-83DD-A8C7A0804469}" srcOrd="1" destOrd="0" presId="urn:microsoft.com/office/officeart/2005/8/layout/vList6"/>
    <dgm:cxn modelId="{4387FEE3-A684-453A-B601-DC12B5A75B0A}" type="presParOf" srcId="{13A5E789-B0BD-4637-9E66-6D7C5711099C}" destId="{39A20EFB-29DF-4417-92D5-D96F229B2753}" srcOrd="1" destOrd="0" presId="urn:microsoft.com/office/officeart/2005/8/layout/vList6"/>
    <dgm:cxn modelId="{A115E584-CF5E-4984-9B45-38E2DA610701}" type="presParOf" srcId="{13A5E789-B0BD-4637-9E66-6D7C5711099C}" destId="{64B057C3-8615-4A33-BCEC-96BC7CDE3EFE}" srcOrd="2" destOrd="0" presId="urn:microsoft.com/office/officeart/2005/8/layout/vList6"/>
    <dgm:cxn modelId="{B8B18300-A67D-4C28-8844-14A6422B6E40}" type="presParOf" srcId="{64B057C3-8615-4A33-BCEC-96BC7CDE3EFE}" destId="{96F0BC9C-9AA9-49A6-87A7-87B4A2DB0318}" srcOrd="0" destOrd="0" presId="urn:microsoft.com/office/officeart/2005/8/layout/vList6"/>
    <dgm:cxn modelId="{072B26A6-2E84-4E3A-A96A-467FD4D61A3C}" type="presParOf" srcId="{64B057C3-8615-4A33-BCEC-96BC7CDE3EFE}" destId="{FC5EBC2C-88D1-434D-BF69-B7E17DC2284D}" srcOrd="1" destOrd="0" presId="urn:microsoft.com/office/officeart/2005/8/layout/vList6"/>
    <dgm:cxn modelId="{12AAB754-AA95-47C4-AEA4-B6BA5F5E1C83}" type="presParOf" srcId="{13A5E789-B0BD-4637-9E66-6D7C5711099C}" destId="{16C07841-96E2-4FF2-8545-93B5D876922B}" srcOrd="3" destOrd="0" presId="urn:microsoft.com/office/officeart/2005/8/layout/vList6"/>
    <dgm:cxn modelId="{C9AB541F-8312-4024-A389-21BC088876D9}" type="presParOf" srcId="{13A5E789-B0BD-4637-9E66-6D7C5711099C}" destId="{A3B4C647-8B9F-40BC-805C-C0FA3917A31C}" srcOrd="4" destOrd="0" presId="urn:microsoft.com/office/officeart/2005/8/layout/vList6"/>
    <dgm:cxn modelId="{C34C602F-6D5C-48AD-B2B1-07E66B5DE62B}" type="presParOf" srcId="{A3B4C647-8B9F-40BC-805C-C0FA3917A31C}" destId="{F05B0C31-E9ED-497D-AA59-6DD0DAD73B83}" srcOrd="0" destOrd="0" presId="urn:microsoft.com/office/officeart/2005/8/layout/vList6"/>
    <dgm:cxn modelId="{8F43A27F-A83D-446D-BCC1-50C6316E428C}" type="presParOf" srcId="{A3B4C647-8B9F-40BC-805C-C0FA3917A31C}" destId="{C3844A88-7FC3-43FE-A7D9-F0A3C4376109}"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82ED53A5-C934-41A2-B43F-18BACD62FCC5}" type="doc">
      <dgm:prSet loTypeId="urn:microsoft.com/office/officeart/2005/8/layout/vList2" loCatId="list" qsTypeId="urn:microsoft.com/office/officeart/2005/8/quickstyle/simple1" qsCatId="simple" csTypeId="urn:microsoft.com/office/officeart/2005/8/colors/colorful4" csCatId="colorful"/>
      <dgm:spPr/>
      <dgm:t>
        <a:bodyPr/>
        <a:lstStyle/>
        <a:p>
          <a:endParaRPr lang="en-US"/>
        </a:p>
      </dgm:t>
    </dgm:pt>
    <dgm:pt modelId="{0B046666-0453-46FA-9064-7E222B6FAFE7}">
      <dgm:prSet/>
      <dgm:spPr/>
      <dgm:t>
        <a:bodyPr/>
        <a:lstStyle/>
        <a:p>
          <a:pPr rtl="0"/>
          <a:r>
            <a:rPr lang="en-US" dirty="0"/>
            <a:t>Karen Harker, </a:t>
          </a:r>
          <a:r>
            <a:rPr lang="en-US" u="sng" dirty="0">
              <a:hlinkClick xmlns:r="http://schemas.openxmlformats.org/officeDocument/2006/relationships" r:id="rId1"/>
            </a:rPr>
            <a:t>Karen.Harker@unt.edu</a:t>
          </a:r>
          <a:endParaRPr lang="en-US" dirty="0"/>
        </a:p>
      </dgm:t>
    </dgm:pt>
    <dgm:pt modelId="{0E488A49-FE11-4945-A285-58DF5923D66E}" type="parTrans" cxnId="{2DAAD2E4-498B-4FC8-9008-6392B1254A92}">
      <dgm:prSet/>
      <dgm:spPr/>
      <dgm:t>
        <a:bodyPr/>
        <a:lstStyle/>
        <a:p>
          <a:endParaRPr lang="en-US"/>
        </a:p>
      </dgm:t>
    </dgm:pt>
    <dgm:pt modelId="{4B9FAACA-6EAE-4C2C-A72F-E8382E182FE4}" type="sibTrans" cxnId="{2DAAD2E4-498B-4FC8-9008-6392B1254A92}">
      <dgm:prSet/>
      <dgm:spPr/>
      <dgm:t>
        <a:bodyPr/>
        <a:lstStyle/>
        <a:p>
          <a:endParaRPr lang="en-US"/>
        </a:p>
      </dgm:t>
    </dgm:pt>
    <dgm:pt modelId="{67AEA376-AF4D-4BB0-848A-211025EE7EE6}">
      <dgm:prSet/>
      <dgm:spPr/>
      <dgm:t>
        <a:bodyPr/>
        <a:lstStyle/>
        <a:p>
          <a:pPr rtl="0"/>
          <a:r>
            <a:rPr lang="en-US" dirty="0"/>
            <a:t>Seti Keshmiripour, </a:t>
          </a:r>
          <a:r>
            <a:rPr lang="en-US" dirty="0">
              <a:hlinkClick xmlns:r="http://schemas.openxmlformats.org/officeDocument/2006/relationships" r:id="rId2"/>
            </a:rPr>
            <a:t>Setareh.Keshmiripour@unt.edu</a:t>
          </a:r>
          <a:endParaRPr lang="en-US" dirty="0"/>
        </a:p>
      </dgm:t>
    </dgm:pt>
    <dgm:pt modelId="{A119A071-ADFA-4257-8805-263874606A8F}" type="parTrans" cxnId="{6FBAAB16-D168-470A-B7D8-B624B1EFF460}">
      <dgm:prSet/>
      <dgm:spPr/>
      <dgm:t>
        <a:bodyPr/>
        <a:lstStyle/>
        <a:p>
          <a:endParaRPr lang="en-US"/>
        </a:p>
      </dgm:t>
    </dgm:pt>
    <dgm:pt modelId="{B1765C35-E760-4308-BA79-E633E775ED26}" type="sibTrans" cxnId="{6FBAAB16-D168-470A-B7D8-B624B1EFF460}">
      <dgm:prSet/>
      <dgm:spPr/>
      <dgm:t>
        <a:bodyPr/>
        <a:lstStyle/>
        <a:p>
          <a:endParaRPr lang="en-US"/>
        </a:p>
      </dgm:t>
    </dgm:pt>
    <dgm:pt modelId="{ACAC81DF-A6EF-400E-B5D7-1AAF0170DC64}">
      <dgm:prSet/>
      <dgm:spPr/>
      <dgm:t>
        <a:bodyPr/>
        <a:lstStyle/>
        <a:p>
          <a:pPr rtl="0"/>
          <a:r>
            <a:rPr lang="en-US" dirty="0"/>
            <a:t>Marcia McIntosh, </a:t>
          </a:r>
          <a:r>
            <a:rPr lang="en-US" dirty="0">
              <a:hlinkClick xmlns:r="http://schemas.openxmlformats.org/officeDocument/2006/relationships" r:id="rId3"/>
            </a:rPr>
            <a:t>Marcia.McIntosh@unt.edu</a:t>
          </a:r>
          <a:endParaRPr lang="en-US" dirty="0"/>
        </a:p>
      </dgm:t>
    </dgm:pt>
    <dgm:pt modelId="{3132E361-94F2-420B-A77E-A38088A91505}" type="parTrans" cxnId="{C42B89E1-E17D-441E-BC16-1A0FF4BA03D3}">
      <dgm:prSet/>
      <dgm:spPr/>
      <dgm:t>
        <a:bodyPr/>
        <a:lstStyle/>
        <a:p>
          <a:endParaRPr lang="en-US"/>
        </a:p>
      </dgm:t>
    </dgm:pt>
    <dgm:pt modelId="{A8E4B0C0-81A7-4231-8772-CD03B43937D8}" type="sibTrans" cxnId="{C42B89E1-E17D-441E-BC16-1A0FF4BA03D3}">
      <dgm:prSet/>
      <dgm:spPr/>
      <dgm:t>
        <a:bodyPr/>
        <a:lstStyle/>
        <a:p>
          <a:endParaRPr lang="en-US"/>
        </a:p>
      </dgm:t>
    </dgm:pt>
    <dgm:pt modelId="{23A7983F-073A-4D6D-996E-EED59346CC9E}">
      <dgm:prSet/>
      <dgm:spPr/>
      <dgm:t>
        <a:bodyPr/>
        <a:lstStyle/>
        <a:p>
          <a:pPr rtl="0"/>
          <a:r>
            <a:rPr lang="en-US" dirty="0"/>
            <a:t>Erin O’Toole, </a:t>
          </a:r>
          <a:r>
            <a:rPr lang="en-US" u="sng" dirty="0">
              <a:hlinkClick xmlns:r="http://schemas.openxmlformats.org/officeDocument/2006/relationships" r:id="rId4"/>
            </a:rPr>
            <a:t>Erin.OToole@unt.edu</a:t>
          </a:r>
          <a:endParaRPr lang="en-US" dirty="0"/>
        </a:p>
      </dgm:t>
    </dgm:pt>
    <dgm:pt modelId="{DDA5FC13-6780-4896-9183-E19CF5E8BBD2}" type="parTrans" cxnId="{98F20CB7-F13A-41F2-A9D7-6EDDAC45EF09}">
      <dgm:prSet/>
      <dgm:spPr/>
      <dgm:t>
        <a:bodyPr/>
        <a:lstStyle/>
        <a:p>
          <a:endParaRPr lang="en-US"/>
        </a:p>
      </dgm:t>
    </dgm:pt>
    <dgm:pt modelId="{979A07FA-A51C-49FC-8AB7-685C88D6E755}" type="sibTrans" cxnId="{98F20CB7-F13A-41F2-A9D7-6EDDAC45EF09}">
      <dgm:prSet/>
      <dgm:spPr/>
      <dgm:t>
        <a:bodyPr/>
        <a:lstStyle/>
        <a:p>
          <a:endParaRPr lang="en-US"/>
        </a:p>
      </dgm:t>
    </dgm:pt>
    <dgm:pt modelId="{A392678F-FAF4-4515-85A3-7D05C161C555}">
      <dgm:prSet/>
      <dgm:spPr/>
      <dgm:t>
        <a:bodyPr/>
        <a:lstStyle/>
        <a:p>
          <a:pPr rtl="0"/>
          <a:r>
            <a:rPr lang="en-US" dirty="0"/>
            <a:t>Catherine Sassen, </a:t>
          </a:r>
          <a:r>
            <a:rPr lang="en-US" dirty="0">
              <a:hlinkClick xmlns:r="http://schemas.openxmlformats.org/officeDocument/2006/relationships" r:id="rId5"/>
            </a:rPr>
            <a:t>Catherine.Sassen@unt.edu</a:t>
          </a:r>
          <a:endParaRPr lang="en-US" dirty="0"/>
        </a:p>
      </dgm:t>
    </dgm:pt>
    <dgm:pt modelId="{837E6BAC-C3BE-4923-AA63-4E34289A49F9}" type="parTrans" cxnId="{E9830099-BCBA-4B88-B81D-373DF3EF5759}">
      <dgm:prSet/>
      <dgm:spPr/>
      <dgm:t>
        <a:bodyPr/>
        <a:lstStyle/>
        <a:p>
          <a:endParaRPr lang="en-US"/>
        </a:p>
      </dgm:t>
    </dgm:pt>
    <dgm:pt modelId="{86DA8EF1-9C1F-4352-B102-A3B8F2A91543}" type="sibTrans" cxnId="{E9830099-BCBA-4B88-B81D-373DF3EF5759}">
      <dgm:prSet/>
      <dgm:spPr/>
      <dgm:t>
        <a:bodyPr/>
        <a:lstStyle/>
        <a:p>
          <a:endParaRPr lang="en-US"/>
        </a:p>
      </dgm:t>
    </dgm:pt>
    <dgm:pt modelId="{038C9814-14D3-4BA6-B78A-12F0FAD0D3AE}">
      <dgm:prSet/>
      <dgm:spPr/>
      <dgm:t>
        <a:bodyPr/>
        <a:lstStyle/>
        <a:p>
          <a:pPr rtl="0"/>
          <a:r>
            <a:rPr lang="en-US" dirty="0"/>
            <a:t>University of North Texas Libraries</a:t>
          </a:r>
        </a:p>
      </dgm:t>
    </dgm:pt>
    <dgm:pt modelId="{F14837D7-4C0B-4778-ACFC-9A13B5E35EF6}" type="parTrans" cxnId="{5138F30B-7A32-4368-AA27-B9EAA773FA7D}">
      <dgm:prSet/>
      <dgm:spPr/>
      <dgm:t>
        <a:bodyPr/>
        <a:lstStyle/>
        <a:p>
          <a:endParaRPr lang="en-US"/>
        </a:p>
      </dgm:t>
    </dgm:pt>
    <dgm:pt modelId="{50CDA457-FDA7-4D7E-9E33-32295D0FA4BF}" type="sibTrans" cxnId="{5138F30B-7A32-4368-AA27-B9EAA773FA7D}">
      <dgm:prSet/>
      <dgm:spPr/>
      <dgm:t>
        <a:bodyPr/>
        <a:lstStyle/>
        <a:p>
          <a:endParaRPr lang="en-US"/>
        </a:p>
      </dgm:t>
    </dgm:pt>
    <dgm:pt modelId="{1B69D622-9A8B-42F0-8245-1C3B723F0FCF}" type="pres">
      <dgm:prSet presAssocID="{82ED53A5-C934-41A2-B43F-18BACD62FCC5}" presName="linear" presStyleCnt="0">
        <dgm:presLayoutVars>
          <dgm:animLvl val="lvl"/>
          <dgm:resizeHandles val="exact"/>
        </dgm:presLayoutVars>
      </dgm:prSet>
      <dgm:spPr/>
      <dgm:t>
        <a:bodyPr/>
        <a:lstStyle/>
        <a:p>
          <a:endParaRPr lang="en-US"/>
        </a:p>
      </dgm:t>
    </dgm:pt>
    <dgm:pt modelId="{03F0AFF9-A460-41DC-93F9-712970729FF2}" type="pres">
      <dgm:prSet presAssocID="{0B046666-0453-46FA-9064-7E222B6FAFE7}" presName="parentText" presStyleLbl="node1" presStyleIdx="0" presStyleCnt="6">
        <dgm:presLayoutVars>
          <dgm:chMax val="0"/>
          <dgm:bulletEnabled val="1"/>
        </dgm:presLayoutVars>
      </dgm:prSet>
      <dgm:spPr/>
      <dgm:t>
        <a:bodyPr/>
        <a:lstStyle/>
        <a:p>
          <a:endParaRPr lang="en-US"/>
        </a:p>
      </dgm:t>
    </dgm:pt>
    <dgm:pt modelId="{24F95C1A-B2E9-4313-952C-15B9E56B9407}" type="pres">
      <dgm:prSet presAssocID="{4B9FAACA-6EAE-4C2C-A72F-E8382E182FE4}" presName="spacer" presStyleCnt="0"/>
      <dgm:spPr/>
    </dgm:pt>
    <dgm:pt modelId="{EC0F82CF-E971-41C6-8BE0-323BE388EE39}" type="pres">
      <dgm:prSet presAssocID="{67AEA376-AF4D-4BB0-848A-211025EE7EE6}" presName="parentText" presStyleLbl="node1" presStyleIdx="1" presStyleCnt="6">
        <dgm:presLayoutVars>
          <dgm:chMax val="0"/>
          <dgm:bulletEnabled val="1"/>
        </dgm:presLayoutVars>
      </dgm:prSet>
      <dgm:spPr/>
      <dgm:t>
        <a:bodyPr/>
        <a:lstStyle/>
        <a:p>
          <a:endParaRPr lang="en-US"/>
        </a:p>
      </dgm:t>
    </dgm:pt>
    <dgm:pt modelId="{DC01CE91-4649-418F-ACB7-5E2A7896E7D8}" type="pres">
      <dgm:prSet presAssocID="{B1765C35-E760-4308-BA79-E633E775ED26}" presName="spacer" presStyleCnt="0"/>
      <dgm:spPr/>
    </dgm:pt>
    <dgm:pt modelId="{F50F312B-2F94-42EC-A873-83428B2E2C5F}" type="pres">
      <dgm:prSet presAssocID="{ACAC81DF-A6EF-400E-B5D7-1AAF0170DC64}" presName="parentText" presStyleLbl="node1" presStyleIdx="2" presStyleCnt="6">
        <dgm:presLayoutVars>
          <dgm:chMax val="0"/>
          <dgm:bulletEnabled val="1"/>
        </dgm:presLayoutVars>
      </dgm:prSet>
      <dgm:spPr/>
      <dgm:t>
        <a:bodyPr/>
        <a:lstStyle/>
        <a:p>
          <a:endParaRPr lang="en-US"/>
        </a:p>
      </dgm:t>
    </dgm:pt>
    <dgm:pt modelId="{704D68FD-46D3-422C-8925-2A1549AF4700}" type="pres">
      <dgm:prSet presAssocID="{A8E4B0C0-81A7-4231-8772-CD03B43937D8}" presName="spacer" presStyleCnt="0"/>
      <dgm:spPr/>
    </dgm:pt>
    <dgm:pt modelId="{9CBC93D8-AA78-443C-B166-7909E72F9F5B}" type="pres">
      <dgm:prSet presAssocID="{23A7983F-073A-4D6D-996E-EED59346CC9E}" presName="parentText" presStyleLbl="node1" presStyleIdx="3" presStyleCnt="6">
        <dgm:presLayoutVars>
          <dgm:chMax val="0"/>
          <dgm:bulletEnabled val="1"/>
        </dgm:presLayoutVars>
      </dgm:prSet>
      <dgm:spPr/>
      <dgm:t>
        <a:bodyPr/>
        <a:lstStyle/>
        <a:p>
          <a:endParaRPr lang="en-US"/>
        </a:p>
      </dgm:t>
    </dgm:pt>
    <dgm:pt modelId="{C112055E-4A81-42D9-B682-362BC4B8F916}" type="pres">
      <dgm:prSet presAssocID="{979A07FA-A51C-49FC-8AB7-685C88D6E755}" presName="spacer" presStyleCnt="0"/>
      <dgm:spPr/>
    </dgm:pt>
    <dgm:pt modelId="{C8AA46EC-F7F6-4CA2-AFB5-D94A86E437D1}" type="pres">
      <dgm:prSet presAssocID="{A392678F-FAF4-4515-85A3-7D05C161C555}" presName="parentText" presStyleLbl="node1" presStyleIdx="4" presStyleCnt="6">
        <dgm:presLayoutVars>
          <dgm:chMax val="0"/>
          <dgm:bulletEnabled val="1"/>
        </dgm:presLayoutVars>
      </dgm:prSet>
      <dgm:spPr/>
      <dgm:t>
        <a:bodyPr/>
        <a:lstStyle/>
        <a:p>
          <a:endParaRPr lang="en-US"/>
        </a:p>
      </dgm:t>
    </dgm:pt>
    <dgm:pt modelId="{9BB994A0-F517-4FEE-A27C-BA1ADB9D9603}" type="pres">
      <dgm:prSet presAssocID="{86DA8EF1-9C1F-4352-B102-A3B8F2A91543}" presName="spacer" presStyleCnt="0"/>
      <dgm:spPr/>
    </dgm:pt>
    <dgm:pt modelId="{9EEF8375-304D-4953-B9E8-025BFCE63024}" type="pres">
      <dgm:prSet presAssocID="{038C9814-14D3-4BA6-B78A-12F0FAD0D3AE}" presName="parentText" presStyleLbl="node1" presStyleIdx="5" presStyleCnt="6">
        <dgm:presLayoutVars>
          <dgm:chMax val="0"/>
          <dgm:bulletEnabled val="1"/>
        </dgm:presLayoutVars>
      </dgm:prSet>
      <dgm:spPr/>
      <dgm:t>
        <a:bodyPr/>
        <a:lstStyle/>
        <a:p>
          <a:endParaRPr lang="en-US"/>
        </a:p>
      </dgm:t>
    </dgm:pt>
  </dgm:ptLst>
  <dgm:cxnLst>
    <dgm:cxn modelId="{5138F30B-7A32-4368-AA27-B9EAA773FA7D}" srcId="{82ED53A5-C934-41A2-B43F-18BACD62FCC5}" destId="{038C9814-14D3-4BA6-B78A-12F0FAD0D3AE}" srcOrd="5" destOrd="0" parTransId="{F14837D7-4C0B-4778-ACFC-9A13B5E35EF6}" sibTransId="{50CDA457-FDA7-4D7E-9E33-32295D0FA4BF}"/>
    <dgm:cxn modelId="{6FBAAB16-D168-470A-B7D8-B624B1EFF460}" srcId="{82ED53A5-C934-41A2-B43F-18BACD62FCC5}" destId="{67AEA376-AF4D-4BB0-848A-211025EE7EE6}" srcOrd="1" destOrd="0" parTransId="{A119A071-ADFA-4257-8805-263874606A8F}" sibTransId="{B1765C35-E760-4308-BA79-E633E775ED26}"/>
    <dgm:cxn modelId="{F5577C9C-5B7A-40C3-84B7-6996D89DA536}" type="presOf" srcId="{67AEA376-AF4D-4BB0-848A-211025EE7EE6}" destId="{EC0F82CF-E971-41C6-8BE0-323BE388EE39}" srcOrd="0" destOrd="0" presId="urn:microsoft.com/office/officeart/2005/8/layout/vList2"/>
    <dgm:cxn modelId="{C42B89E1-E17D-441E-BC16-1A0FF4BA03D3}" srcId="{82ED53A5-C934-41A2-B43F-18BACD62FCC5}" destId="{ACAC81DF-A6EF-400E-B5D7-1AAF0170DC64}" srcOrd="2" destOrd="0" parTransId="{3132E361-94F2-420B-A77E-A38088A91505}" sibTransId="{A8E4B0C0-81A7-4231-8772-CD03B43937D8}"/>
    <dgm:cxn modelId="{E9830099-BCBA-4B88-B81D-373DF3EF5759}" srcId="{82ED53A5-C934-41A2-B43F-18BACD62FCC5}" destId="{A392678F-FAF4-4515-85A3-7D05C161C555}" srcOrd="4" destOrd="0" parTransId="{837E6BAC-C3BE-4923-AA63-4E34289A49F9}" sibTransId="{86DA8EF1-9C1F-4352-B102-A3B8F2A91543}"/>
    <dgm:cxn modelId="{AA5AAB21-5666-437D-B4E0-A08372521A19}" type="presOf" srcId="{23A7983F-073A-4D6D-996E-EED59346CC9E}" destId="{9CBC93D8-AA78-443C-B166-7909E72F9F5B}" srcOrd="0" destOrd="0" presId="urn:microsoft.com/office/officeart/2005/8/layout/vList2"/>
    <dgm:cxn modelId="{E6704307-2430-4395-A2EF-65EBC5FFA920}" type="presOf" srcId="{82ED53A5-C934-41A2-B43F-18BACD62FCC5}" destId="{1B69D622-9A8B-42F0-8245-1C3B723F0FCF}" srcOrd="0" destOrd="0" presId="urn:microsoft.com/office/officeart/2005/8/layout/vList2"/>
    <dgm:cxn modelId="{630B4D4A-F10B-447B-8AFD-07F1474CE01F}" type="presOf" srcId="{A392678F-FAF4-4515-85A3-7D05C161C555}" destId="{C8AA46EC-F7F6-4CA2-AFB5-D94A86E437D1}" srcOrd="0" destOrd="0" presId="urn:microsoft.com/office/officeart/2005/8/layout/vList2"/>
    <dgm:cxn modelId="{B549482A-1E3E-4A6C-B6B9-91ADDFCDF0F1}" type="presOf" srcId="{ACAC81DF-A6EF-400E-B5D7-1AAF0170DC64}" destId="{F50F312B-2F94-42EC-A873-83428B2E2C5F}" srcOrd="0" destOrd="0" presId="urn:microsoft.com/office/officeart/2005/8/layout/vList2"/>
    <dgm:cxn modelId="{E0A5BCAA-DDCB-48DA-978B-1CF7EA373464}" type="presOf" srcId="{038C9814-14D3-4BA6-B78A-12F0FAD0D3AE}" destId="{9EEF8375-304D-4953-B9E8-025BFCE63024}" srcOrd="0" destOrd="0" presId="urn:microsoft.com/office/officeart/2005/8/layout/vList2"/>
    <dgm:cxn modelId="{A0733A72-60CE-43BD-8F52-B84076B1F25E}" type="presOf" srcId="{0B046666-0453-46FA-9064-7E222B6FAFE7}" destId="{03F0AFF9-A460-41DC-93F9-712970729FF2}" srcOrd="0" destOrd="0" presId="urn:microsoft.com/office/officeart/2005/8/layout/vList2"/>
    <dgm:cxn modelId="{98F20CB7-F13A-41F2-A9D7-6EDDAC45EF09}" srcId="{82ED53A5-C934-41A2-B43F-18BACD62FCC5}" destId="{23A7983F-073A-4D6D-996E-EED59346CC9E}" srcOrd="3" destOrd="0" parTransId="{DDA5FC13-6780-4896-9183-E19CF5E8BBD2}" sibTransId="{979A07FA-A51C-49FC-8AB7-685C88D6E755}"/>
    <dgm:cxn modelId="{2DAAD2E4-498B-4FC8-9008-6392B1254A92}" srcId="{82ED53A5-C934-41A2-B43F-18BACD62FCC5}" destId="{0B046666-0453-46FA-9064-7E222B6FAFE7}" srcOrd="0" destOrd="0" parTransId="{0E488A49-FE11-4945-A285-58DF5923D66E}" sibTransId="{4B9FAACA-6EAE-4C2C-A72F-E8382E182FE4}"/>
    <dgm:cxn modelId="{2E93F11D-6931-41BF-A1F8-156181582240}" type="presParOf" srcId="{1B69D622-9A8B-42F0-8245-1C3B723F0FCF}" destId="{03F0AFF9-A460-41DC-93F9-712970729FF2}" srcOrd="0" destOrd="0" presId="urn:microsoft.com/office/officeart/2005/8/layout/vList2"/>
    <dgm:cxn modelId="{7A37C5E0-D8C7-4B6F-9A28-2105E091099B}" type="presParOf" srcId="{1B69D622-9A8B-42F0-8245-1C3B723F0FCF}" destId="{24F95C1A-B2E9-4313-952C-15B9E56B9407}" srcOrd="1" destOrd="0" presId="urn:microsoft.com/office/officeart/2005/8/layout/vList2"/>
    <dgm:cxn modelId="{B751A7EB-567D-484D-81D4-453748F0DFC1}" type="presParOf" srcId="{1B69D622-9A8B-42F0-8245-1C3B723F0FCF}" destId="{EC0F82CF-E971-41C6-8BE0-323BE388EE39}" srcOrd="2" destOrd="0" presId="urn:microsoft.com/office/officeart/2005/8/layout/vList2"/>
    <dgm:cxn modelId="{2EDB27E4-8BAB-4C48-B783-D119644DF87E}" type="presParOf" srcId="{1B69D622-9A8B-42F0-8245-1C3B723F0FCF}" destId="{DC01CE91-4649-418F-ACB7-5E2A7896E7D8}" srcOrd="3" destOrd="0" presId="urn:microsoft.com/office/officeart/2005/8/layout/vList2"/>
    <dgm:cxn modelId="{B669491D-390C-49B2-B41B-0FF9DEBF9EDB}" type="presParOf" srcId="{1B69D622-9A8B-42F0-8245-1C3B723F0FCF}" destId="{F50F312B-2F94-42EC-A873-83428B2E2C5F}" srcOrd="4" destOrd="0" presId="urn:microsoft.com/office/officeart/2005/8/layout/vList2"/>
    <dgm:cxn modelId="{2A6C8D8D-45A1-46FF-B77F-C783FB549413}" type="presParOf" srcId="{1B69D622-9A8B-42F0-8245-1C3B723F0FCF}" destId="{704D68FD-46D3-422C-8925-2A1549AF4700}" srcOrd="5" destOrd="0" presId="urn:microsoft.com/office/officeart/2005/8/layout/vList2"/>
    <dgm:cxn modelId="{966F0366-C6E4-4146-9DC7-8D60F8FE4B62}" type="presParOf" srcId="{1B69D622-9A8B-42F0-8245-1C3B723F0FCF}" destId="{9CBC93D8-AA78-443C-B166-7909E72F9F5B}" srcOrd="6" destOrd="0" presId="urn:microsoft.com/office/officeart/2005/8/layout/vList2"/>
    <dgm:cxn modelId="{556B0E06-819B-44C2-8C07-B81B15555EEC}" type="presParOf" srcId="{1B69D622-9A8B-42F0-8245-1C3B723F0FCF}" destId="{C112055E-4A81-42D9-B682-362BC4B8F916}" srcOrd="7" destOrd="0" presId="urn:microsoft.com/office/officeart/2005/8/layout/vList2"/>
    <dgm:cxn modelId="{AEE07307-931B-4244-8B56-6889480B4A17}" type="presParOf" srcId="{1B69D622-9A8B-42F0-8245-1C3B723F0FCF}" destId="{C8AA46EC-F7F6-4CA2-AFB5-D94A86E437D1}" srcOrd="8" destOrd="0" presId="urn:microsoft.com/office/officeart/2005/8/layout/vList2"/>
    <dgm:cxn modelId="{EB48BBAF-AF28-4F91-9D01-86759696C680}" type="presParOf" srcId="{1B69D622-9A8B-42F0-8245-1C3B723F0FCF}" destId="{9BB994A0-F517-4FEE-A27C-BA1ADB9D9603}" srcOrd="9" destOrd="0" presId="urn:microsoft.com/office/officeart/2005/8/layout/vList2"/>
    <dgm:cxn modelId="{1B140AA4-C35D-4BD0-88EA-4DFE83C65788}" type="presParOf" srcId="{1B69D622-9A8B-42F0-8245-1C3B723F0FCF}" destId="{9EEF8375-304D-4953-B9E8-025BFCE63024}" srcOrd="1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F257E2E-E3F3-404A-B599-C36D3377BE1A}"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4944FE44-A904-4957-91BC-4364F7D89FC5}">
      <dgm:prSet/>
      <dgm:spPr/>
      <dgm:t>
        <a:bodyPr/>
        <a:lstStyle/>
        <a:p>
          <a:pPr rtl="0"/>
          <a:r>
            <a:rPr lang="en-US" dirty="0"/>
            <a:t>Unbiased evaluation</a:t>
          </a:r>
        </a:p>
      </dgm:t>
    </dgm:pt>
    <dgm:pt modelId="{E7AD40F1-E2C6-45FB-ACD8-3319B8C72079}" type="parTrans" cxnId="{003CB10B-416B-44C8-B195-D22DECF9186C}">
      <dgm:prSet/>
      <dgm:spPr/>
      <dgm:t>
        <a:bodyPr/>
        <a:lstStyle/>
        <a:p>
          <a:endParaRPr lang="en-US"/>
        </a:p>
      </dgm:t>
    </dgm:pt>
    <dgm:pt modelId="{AD16CB7D-9F2F-4276-B1FB-B091942F73EA}" type="sibTrans" cxnId="{003CB10B-416B-44C8-B195-D22DECF9186C}">
      <dgm:prSet/>
      <dgm:spPr/>
      <dgm:t>
        <a:bodyPr/>
        <a:lstStyle/>
        <a:p>
          <a:endParaRPr lang="en-US"/>
        </a:p>
      </dgm:t>
    </dgm:pt>
    <dgm:pt modelId="{92820374-4022-497F-B8AD-C5314D276A63}">
      <dgm:prSet/>
      <dgm:spPr/>
      <dgm:t>
        <a:bodyPr/>
        <a:lstStyle/>
        <a:p>
          <a:pPr rtl="0"/>
          <a:r>
            <a:rPr lang="en-US" dirty="0"/>
            <a:t>Improve program</a:t>
          </a:r>
        </a:p>
      </dgm:t>
    </dgm:pt>
    <dgm:pt modelId="{950D3433-F6CE-45C4-98A9-5D014D02B0D1}" type="parTrans" cxnId="{CDE39517-8103-4FB7-87DF-2721C05248CD}">
      <dgm:prSet/>
      <dgm:spPr/>
      <dgm:t>
        <a:bodyPr/>
        <a:lstStyle/>
        <a:p>
          <a:endParaRPr lang="en-US"/>
        </a:p>
      </dgm:t>
    </dgm:pt>
    <dgm:pt modelId="{D67D8854-4975-4552-AA0B-D2294C627BCF}" type="sibTrans" cxnId="{CDE39517-8103-4FB7-87DF-2721C05248CD}">
      <dgm:prSet/>
      <dgm:spPr/>
      <dgm:t>
        <a:bodyPr/>
        <a:lstStyle/>
        <a:p>
          <a:endParaRPr lang="en-US"/>
        </a:p>
      </dgm:t>
    </dgm:pt>
    <dgm:pt modelId="{3C1DF685-B44D-483D-B110-53AD2A3F8B2B}">
      <dgm:prSet/>
      <dgm:spPr/>
      <dgm:t>
        <a:bodyPr/>
        <a:lstStyle/>
        <a:p>
          <a:pPr rtl="0"/>
          <a:r>
            <a:rPr lang="en-US" dirty="0"/>
            <a:t>Share successes</a:t>
          </a:r>
        </a:p>
      </dgm:t>
    </dgm:pt>
    <dgm:pt modelId="{0B001678-1048-41E2-BCFA-0D24A094D8AF}" type="parTrans" cxnId="{4C9DE020-A115-4430-9A5C-1304D91F5EBC}">
      <dgm:prSet/>
      <dgm:spPr/>
      <dgm:t>
        <a:bodyPr/>
        <a:lstStyle/>
        <a:p>
          <a:endParaRPr lang="en-US"/>
        </a:p>
      </dgm:t>
    </dgm:pt>
    <dgm:pt modelId="{6D5D93F2-7BF0-4092-A805-8C56691368CD}" type="sibTrans" cxnId="{4C9DE020-A115-4430-9A5C-1304D91F5EBC}">
      <dgm:prSet/>
      <dgm:spPr/>
      <dgm:t>
        <a:bodyPr/>
        <a:lstStyle/>
        <a:p>
          <a:endParaRPr lang="en-US"/>
        </a:p>
      </dgm:t>
    </dgm:pt>
    <dgm:pt modelId="{CB7F4D19-8CD5-4CA4-B39A-EEDFADEFB62A}">
      <dgm:prSet/>
      <dgm:spPr/>
      <dgm:t>
        <a:bodyPr/>
        <a:lstStyle/>
        <a:p>
          <a:pPr rtl="0"/>
          <a:r>
            <a:rPr lang="en-US" dirty="0"/>
            <a:t>Ensure support</a:t>
          </a:r>
        </a:p>
      </dgm:t>
    </dgm:pt>
    <dgm:pt modelId="{33FAE635-450E-4A4D-A973-C8B14EBE3094}" type="parTrans" cxnId="{EB2A2268-720C-4446-A598-D47275C128C4}">
      <dgm:prSet/>
      <dgm:spPr/>
      <dgm:t>
        <a:bodyPr/>
        <a:lstStyle/>
        <a:p>
          <a:endParaRPr lang="en-US"/>
        </a:p>
      </dgm:t>
    </dgm:pt>
    <dgm:pt modelId="{0DFF6CFB-6A6D-40A2-AD91-16F91A3BE4CF}" type="sibTrans" cxnId="{EB2A2268-720C-4446-A598-D47275C128C4}">
      <dgm:prSet/>
      <dgm:spPr/>
      <dgm:t>
        <a:bodyPr/>
        <a:lstStyle/>
        <a:p>
          <a:endParaRPr lang="en-US"/>
        </a:p>
      </dgm:t>
    </dgm:pt>
    <dgm:pt modelId="{D21F2978-3CD8-4B04-B17B-C09E23A8C6B7}">
      <dgm:prSet/>
      <dgm:spPr/>
      <dgm:t>
        <a:bodyPr/>
        <a:lstStyle/>
        <a:p>
          <a:pPr rtl="0"/>
          <a:r>
            <a:rPr lang="en-US" dirty="0"/>
            <a:t>Track goals  </a:t>
          </a:r>
        </a:p>
      </dgm:t>
    </dgm:pt>
    <dgm:pt modelId="{33CE0598-3760-40AC-8B72-62AF87699536}" type="parTrans" cxnId="{496199C9-3777-4E56-BD91-B6E9FE39B1C0}">
      <dgm:prSet/>
      <dgm:spPr/>
      <dgm:t>
        <a:bodyPr/>
        <a:lstStyle/>
        <a:p>
          <a:endParaRPr lang="en-US"/>
        </a:p>
      </dgm:t>
    </dgm:pt>
    <dgm:pt modelId="{7257B4D6-ED2E-4757-B008-FE9CEAFBFC91}" type="sibTrans" cxnId="{496199C9-3777-4E56-BD91-B6E9FE39B1C0}">
      <dgm:prSet/>
      <dgm:spPr/>
      <dgm:t>
        <a:bodyPr/>
        <a:lstStyle/>
        <a:p>
          <a:endParaRPr lang="en-US"/>
        </a:p>
      </dgm:t>
    </dgm:pt>
    <dgm:pt modelId="{D02A6D01-5CE2-4380-8056-B5F6C70258D0}" type="pres">
      <dgm:prSet presAssocID="{9F257E2E-E3F3-404A-B599-C36D3377BE1A}" presName="linear" presStyleCnt="0">
        <dgm:presLayoutVars>
          <dgm:animLvl val="lvl"/>
          <dgm:resizeHandles val="exact"/>
        </dgm:presLayoutVars>
      </dgm:prSet>
      <dgm:spPr/>
      <dgm:t>
        <a:bodyPr/>
        <a:lstStyle/>
        <a:p>
          <a:endParaRPr lang="en-US"/>
        </a:p>
      </dgm:t>
    </dgm:pt>
    <dgm:pt modelId="{D205CCBB-B8CC-486A-8917-BD4121EC90DF}" type="pres">
      <dgm:prSet presAssocID="{4944FE44-A904-4957-91BC-4364F7D89FC5}" presName="parentText" presStyleLbl="node1" presStyleIdx="0" presStyleCnt="5">
        <dgm:presLayoutVars>
          <dgm:chMax val="0"/>
          <dgm:bulletEnabled val="1"/>
        </dgm:presLayoutVars>
      </dgm:prSet>
      <dgm:spPr/>
      <dgm:t>
        <a:bodyPr/>
        <a:lstStyle/>
        <a:p>
          <a:endParaRPr lang="en-US"/>
        </a:p>
      </dgm:t>
    </dgm:pt>
    <dgm:pt modelId="{77ACEFA8-F889-4DE4-9F6C-6786E2DB5D50}" type="pres">
      <dgm:prSet presAssocID="{AD16CB7D-9F2F-4276-B1FB-B091942F73EA}" presName="spacer" presStyleCnt="0"/>
      <dgm:spPr/>
    </dgm:pt>
    <dgm:pt modelId="{34F04BD3-CFE2-47C0-9D8A-793ED7213001}" type="pres">
      <dgm:prSet presAssocID="{92820374-4022-497F-B8AD-C5314D276A63}" presName="parentText" presStyleLbl="node1" presStyleIdx="1" presStyleCnt="5">
        <dgm:presLayoutVars>
          <dgm:chMax val="0"/>
          <dgm:bulletEnabled val="1"/>
        </dgm:presLayoutVars>
      </dgm:prSet>
      <dgm:spPr/>
      <dgm:t>
        <a:bodyPr/>
        <a:lstStyle/>
        <a:p>
          <a:endParaRPr lang="en-US"/>
        </a:p>
      </dgm:t>
    </dgm:pt>
    <dgm:pt modelId="{AFEB4AC7-4585-45DB-AF2A-E40D37E07405}" type="pres">
      <dgm:prSet presAssocID="{D67D8854-4975-4552-AA0B-D2294C627BCF}" presName="spacer" presStyleCnt="0"/>
      <dgm:spPr/>
    </dgm:pt>
    <dgm:pt modelId="{166E7654-BCB3-414E-A9EB-2CB0F7D980B7}" type="pres">
      <dgm:prSet presAssocID="{3C1DF685-B44D-483D-B110-53AD2A3F8B2B}" presName="parentText" presStyleLbl="node1" presStyleIdx="2" presStyleCnt="5">
        <dgm:presLayoutVars>
          <dgm:chMax val="0"/>
          <dgm:bulletEnabled val="1"/>
        </dgm:presLayoutVars>
      </dgm:prSet>
      <dgm:spPr/>
      <dgm:t>
        <a:bodyPr/>
        <a:lstStyle/>
        <a:p>
          <a:endParaRPr lang="en-US"/>
        </a:p>
      </dgm:t>
    </dgm:pt>
    <dgm:pt modelId="{34212B1F-878C-48B0-9677-66EA6A835520}" type="pres">
      <dgm:prSet presAssocID="{6D5D93F2-7BF0-4092-A805-8C56691368CD}" presName="spacer" presStyleCnt="0"/>
      <dgm:spPr/>
    </dgm:pt>
    <dgm:pt modelId="{E6A3A1BC-2048-4155-99F7-192DF1C1454A}" type="pres">
      <dgm:prSet presAssocID="{CB7F4D19-8CD5-4CA4-B39A-EEDFADEFB62A}" presName="parentText" presStyleLbl="node1" presStyleIdx="3" presStyleCnt="5">
        <dgm:presLayoutVars>
          <dgm:chMax val="0"/>
          <dgm:bulletEnabled val="1"/>
        </dgm:presLayoutVars>
      </dgm:prSet>
      <dgm:spPr/>
      <dgm:t>
        <a:bodyPr/>
        <a:lstStyle/>
        <a:p>
          <a:endParaRPr lang="en-US"/>
        </a:p>
      </dgm:t>
    </dgm:pt>
    <dgm:pt modelId="{096A4940-02FF-4602-8F80-BFC35A693BEC}" type="pres">
      <dgm:prSet presAssocID="{0DFF6CFB-6A6D-40A2-AD91-16F91A3BE4CF}" presName="spacer" presStyleCnt="0"/>
      <dgm:spPr/>
    </dgm:pt>
    <dgm:pt modelId="{E33D4908-F234-43E9-B325-2A9C0E90403A}" type="pres">
      <dgm:prSet presAssocID="{D21F2978-3CD8-4B04-B17B-C09E23A8C6B7}" presName="parentText" presStyleLbl="node1" presStyleIdx="4" presStyleCnt="5">
        <dgm:presLayoutVars>
          <dgm:chMax val="0"/>
          <dgm:bulletEnabled val="1"/>
        </dgm:presLayoutVars>
      </dgm:prSet>
      <dgm:spPr/>
      <dgm:t>
        <a:bodyPr/>
        <a:lstStyle/>
        <a:p>
          <a:endParaRPr lang="en-US"/>
        </a:p>
      </dgm:t>
    </dgm:pt>
  </dgm:ptLst>
  <dgm:cxnLst>
    <dgm:cxn modelId="{EB2A2268-720C-4446-A598-D47275C128C4}" srcId="{9F257E2E-E3F3-404A-B599-C36D3377BE1A}" destId="{CB7F4D19-8CD5-4CA4-B39A-EEDFADEFB62A}" srcOrd="3" destOrd="0" parTransId="{33FAE635-450E-4A4D-A973-C8B14EBE3094}" sibTransId="{0DFF6CFB-6A6D-40A2-AD91-16F91A3BE4CF}"/>
    <dgm:cxn modelId="{CB51AA69-0F7F-4193-9A43-F9E081A8E0C9}" type="presOf" srcId="{D21F2978-3CD8-4B04-B17B-C09E23A8C6B7}" destId="{E33D4908-F234-43E9-B325-2A9C0E90403A}" srcOrd="0" destOrd="0" presId="urn:microsoft.com/office/officeart/2005/8/layout/vList2"/>
    <dgm:cxn modelId="{CDE39517-8103-4FB7-87DF-2721C05248CD}" srcId="{9F257E2E-E3F3-404A-B599-C36D3377BE1A}" destId="{92820374-4022-497F-B8AD-C5314D276A63}" srcOrd="1" destOrd="0" parTransId="{950D3433-F6CE-45C4-98A9-5D014D02B0D1}" sibTransId="{D67D8854-4975-4552-AA0B-D2294C627BCF}"/>
    <dgm:cxn modelId="{4C9DE020-A115-4430-9A5C-1304D91F5EBC}" srcId="{9F257E2E-E3F3-404A-B599-C36D3377BE1A}" destId="{3C1DF685-B44D-483D-B110-53AD2A3F8B2B}" srcOrd="2" destOrd="0" parTransId="{0B001678-1048-41E2-BCFA-0D24A094D8AF}" sibTransId="{6D5D93F2-7BF0-4092-A805-8C56691368CD}"/>
    <dgm:cxn modelId="{6E6491EF-A846-4AC7-A7A6-5F9F9967CD81}" type="presOf" srcId="{CB7F4D19-8CD5-4CA4-B39A-EEDFADEFB62A}" destId="{E6A3A1BC-2048-4155-99F7-192DF1C1454A}" srcOrd="0" destOrd="0" presId="urn:microsoft.com/office/officeart/2005/8/layout/vList2"/>
    <dgm:cxn modelId="{496199C9-3777-4E56-BD91-B6E9FE39B1C0}" srcId="{9F257E2E-E3F3-404A-B599-C36D3377BE1A}" destId="{D21F2978-3CD8-4B04-B17B-C09E23A8C6B7}" srcOrd="4" destOrd="0" parTransId="{33CE0598-3760-40AC-8B72-62AF87699536}" sibTransId="{7257B4D6-ED2E-4757-B008-FE9CEAFBFC91}"/>
    <dgm:cxn modelId="{003CB10B-416B-44C8-B195-D22DECF9186C}" srcId="{9F257E2E-E3F3-404A-B599-C36D3377BE1A}" destId="{4944FE44-A904-4957-91BC-4364F7D89FC5}" srcOrd="0" destOrd="0" parTransId="{E7AD40F1-E2C6-45FB-ACD8-3319B8C72079}" sibTransId="{AD16CB7D-9F2F-4276-B1FB-B091942F73EA}"/>
    <dgm:cxn modelId="{EA288965-E607-4A72-B16A-AFC3457D2EF2}" type="presOf" srcId="{4944FE44-A904-4957-91BC-4364F7D89FC5}" destId="{D205CCBB-B8CC-486A-8917-BD4121EC90DF}" srcOrd="0" destOrd="0" presId="urn:microsoft.com/office/officeart/2005/8/layout/vList2"/>
    <dgm:cxn modelId="{4092626C-2F07-4240-8400-5D71295A7B5F}" type="presOf" srcId="{9F257E2E-E3F3-404A-B599-C36D3377BE1A}" destId="{D02A6D01-5CE2-4380-8056-B5F6C70258D0}" srcOrd="0" destOrd="0" presId="urn:microsoft.com/office/officeart/2005/8/layout/vList2"/>
    <dgm:cxn modelId="{9403F7C5-FAC7-4B57-8830-9F95437606E9}" type="presOf" srcId="{3C1DF685-B44D-483D-B110-53AD2A3F8B2B}" destId="{166E7654-BCB3-414E-A9EB-2CB0F7D980B7}" srcOrd="0" destOrd="0" presId="urn:microsoft.com/office/officeart/2005/8/layout/vList2"/>
    <dgm:cxn modelId="{E05A96C2-7160-4E17-B030-632FBA92CD07}" type="presOf" srcId="{92820374-4022-497F-B8AD-C5314D276A63}" destId="{34F04BD3-CFE2-47C0-9D8A-793ED7213001}" srcOrd="0" destOrd="0" presId="urn:microsoft.com/office/officeart/2005/8/layout/vList2"/>
    <dgm:cxn modelId="{641671B1-7260-410B-A5F7-EB63DB931DAC}" type="presParOf" srcId="{D02A6D01-5CE2-4380-8056-B5F6C70258D0}" destId="{D205CCBB-B8CC-486A-8917-BD4121EC90DF}" srcOrd="0" destOrd="0" presId="urn:microsoft.com/office/officeart/2005/8/layout/vList2"/>
    <dgm:cxn modelId="{401FDADF-5B26-4B9E-A2E1-F0D217C02538}" type="presParOf" srcId="{D02A6D01-5CE2-4380-8056-B5F6C70258D0}" destId="{77ACEFA8-F889-4DE4-9F6C-6786E2DB5D50}" srcOrd="1" destOrd="0" presId="urn:microsoft.com/office/officeart/2005/8/layout/vList2"/>
    <dgm:cxn modelId="{B9077E90-00DF-486D-A5EC-EDE2331A289C}" type="presParOf" srcId="{D02A6D01-5CE2-4380-8056-B5F6C70258D0}" destId="{34F04BD3-CFE2-47C0-9D8A-793ED7213001}" srcOrd="2" destOrd="0" presId="urn:microsoft.com/office/officeart/2005/8/layout/vList2"/>
    <dgm:cxn modelId="{A0CB5159-952A-4ABC-AC6E-F364E1659800}" type="presParOf" srcId="{D02A6D01-5CE2-4380-8056-B5F6C70258D0}" destId="{AFEB4AC7-4585-45DB-AF2A-E40D37E07405}" srcOrd="3" destOrd="0" presId="urn:microsoft.com/office/officeart/2005/8/layout/vList2"/>
    <dgm:cxn modelId="{3BED10EF-2F81-4BCE-9AE2-5322C3A93619}" type="presParOf" srcId="{D02A6D01-5CE2-4380-8056-B5F6C70258D0}" destId="{166E7654-BCB3-414E-A9EB-2CB0F7D980B7}" srcOrd="4" destOrd="0" presId="urn:microsoft.com/office/officeart/2005/8/layout/vList2"/>
    <dgm:cxn modelId="{EAAE9FF3-C43A-4870-8176-230C8924C131}" type="presParOf" srcId="{D02A6D01-5CE2-4380-8056-B5F6C70258D0}" destId="{34212B1F-878C-48B0-9677-66EA6A835520}" srcOrd="5" destOrd="0" presId="urn:microsoft.com/office/officeart/2005/8/layout/vList2"/>
    <dgm:cxn modelId="{D5DBA4E0-D929-47FA-B67A-20BEE12E2D55}" type="presParOf" srcId="{D02A6D01-5CE2-4380-8056-B5F6C70258D0}" destId="{E6A3A1BC-2048-4155-99F7-192DF1C1454A}" srcOrd="6" destOrd="0" presId="urn:microsoft.com/office/officeart/2005/8/layout/vList2"/>
    <dgm:cxn modelId="{474F167F-87B7-4DD8-B8FC-0A3DC113DE70}" type="presParOf" srcId="{D02A6D01-5CE2-4380-8056-B5F6C70258D0}" destId="{096A4940-02FF-4602-8F80-BFC35A693BEC}" srcOrd="7" destOrd="0" presId="urn:microsoft.com/office/officeart/2005/8/layout/vList2"/>
    <dgm:cxn modelId="{70B939F3-99B8-44D1-8085-4D932B5A6CD2}" type="presParOf" srcId="{D02A6D01-5CE2-4380-8056-B5F6C70258D0}" destId="{E33D4908-F234-43E9-B325-2A9C0E90403A}"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5AAF508-06A1-402E-BD89-C66E6FE3E5B7}" type="doc">
      <dgm:prSet loTypeId="urn:microsoft.com/office/officeart/2005/8/layout/vList3" loCatId="list" qsTypeId="urn:microsoft.com/office/officeart/2005/8/quickstyle/simple1" qsCatId="simple" csTypeId="urn:microsoft.com/office/officeart/2005/8/colors/colorful1" csCatId="colorful" phldr="1"/>
      <dgm:spPr/>
      <dgm:t>
        <a:bodyPr/>
        <a:lstStyle/>
        <a:p>
          <a:endParaRPr lang="en-US"/>
        </a:p>
      </dgm:t>
    </dgm:pt>
    <dgm:pt modelId="{7FBD1A1D-92F5-4890-8D6B-485A1AEE8451}">
      <dgm:prSet/>
      <dgm:spPr/>
      <dgm:t>
        <a:bodyPr/>
        <a:lstStyle/>
        <a:p>
          <a:pPr rtl="0"/>
          <a:r>
            <a:rPr lang="en-US" dirty="0"/>
            <a:t>55 librarians </a:t>
          </a:r>
        </a:p>
      </dgm:t>
    </dgm:pt>
    <dgm:pt modelId="{2216C259-2843-48D2-9786-2D5F6285596A}" type="parTrans" cxnId="{F5042BAE-0314-46EA-A61A-2C4E457DF1CA}">
      <dgm:prSet/>
      <dgm:spPr/>
      <dgm:t>
        <a:bodyPr/>
        <a:lstStyle/>
        <a:p>
          <a:endParaRPr lang="en-US"/>
        </a:p>
      </dgm:t>
    </dgm:pt>
    <dgm:pt modelId="{7C42091D-F084-4F48-9E29-846F6CB673A2}" type="sibTrans" cxnId="{F5042BAE-0314-46EA-A61A-2C4E457DF1CA}">
      <dgm:prSet/>
      <dgm:spPr/>
      <dgm:t>
        <a:bodyPr/>
        <a:lstStyle/>
        <a:p>
          <a:endParaRPr lang="en-US"/>
        </a:p>
      </dgm:t>
    </dgm:pt>
    <dgm:pt modelId="{326C9898-ABDD-4BE9-9789-7EFCEE94EE52}">
      <dgm:prSet/>
      <dgm:spPr/>
      <dgm:t>
        <a:bodyPr/>
        <a:lstStyle/>
        <a:p>
          <a:pPr rtl="0"/>
          <a:r>
            <a:rPr lang="en-US" dirty="0"/>
            <a:t>Faculty status</a:t>
          </a:r>
        </a:p>
      </dgm:t>
    </dgm:pt>
    <dgm:pt modelId="{088452A0-34E6-417C-8CE6-401A975F2EFF}" type="parTrans" cxnId="{0BFFD196-CBB6-41E0-97BC-CFB4CA485148}">
      <dgm:prSet/>
      <dgm:spPr/>
      <dgm:t>
        <a:bodyPr/>
        <a:lstStyle/>
        <a:p>
          <a:endParaRPr lang="en-US"/>
        </a:p>
      </dgm:t>
    </dgm:pt>
    <dgm:pt modelId="{8DB813F6-9FD8-4246-96F7-4F70BE9E4577}" type="sibTrans" cxnId="{0BFFD196-CBB6-41E0-97BC-CFB4CA485148}">
      <dgm:prSet/>
      <dgm:spPr/>
      <dgm:t>
        <a:bodyPr/>
        <a:lstStyle/>
        <a:p>
          <a:endParaRPr lang="en-US"/>
        </a:p>
      </dgm:t>
    </dgm:pt>
    <dgm:pt modelId="{BE35221B-7083-4E10-A354-29627E69F150}">
      <dgm:prSet/>
      <dgm:spPr/>
      <dgm:t>
        <a:bodyPr/>
        <a:lstStyle/>
        <a:p>
          <a:pPr rtl="0"/>
          <a:r>
            <a:rPr lang="en-US" dirty="0"/>
            <a:t>No faculty ranks or tenure</a:t>
          </a:r>
        </a:p>
      </dgm:t>
    </dgm:pt>
    <dgm:pt modelId="{A2E89096-0828-4764-9800-20FF3EDA2019}" type="parTrans" cxnId="{66D47823-3662-47C2-AC73-19FFFAC2F602}">
      <dgm:prSet/>
      <dgm:spPr/>
      <dgm:t>
        <a:bodyPr/>
        <a:lstStyle/>
        <a:p>
          <a:endParaRPr lang="en-US"/>
        </a:p>
      </dgm:t>
    </dgm:pt>
    <dgm:pt modelId="{A3AB5627-6D19-4DB4-A352-0CC25C6D02ED}" type="sibTrans" cxnId="{66D47823-3662-47C2-AC73-19FFFAC2F602}">
      <dgm:prSet/>
      <dgm:spPr/>
      <dgm:t>
        <a:bodyPr/>
        <a:lstStyle/>
        <a:p>
          <a:endParaRPr lang="en-US"/>
        </a:p>
      </dgm:t>
    </dgm:pt>
    <dgm:pt modelId="{7F7ABACA-8B73-4C0B-9472-131A3DD9EF64}">
      <dgm:prSet/>
      <dgm:spPr/>
      <dgm:t>
        <a:bodyPr/>
        <a:lstStyle/>
        <a:p>
          <a:pPr rtl="0"/>
          <a:r>
            <a:rPr lang="en-US" dirty="0"/>
            <a:t>Peer-evaluations</a:t>
          </a:r>
        </a:p>
      </dgm:t>
    </dgm:pt>
    <dgm:pt modelId="{B23143B9-1341-40D5-8883-BF457D7B8D7A}" type="parTrans" cxnId="{1A37A3B0-ABBD-4A18-A593-887EE1823985}">
      <dgm:prSet/>
      <dgm:spPr/>
      <dgm:t>
        <a:bodyPr/>
        <a:lstStyle/>
        <a:p>
          <a:endParaRPr lang="en-US"/>
        </a:p>
      </dgm:t>
    </dgm:pt>
    <dgm:pt modelId="{D39AD99E-5C3C-402A-A07F-98B091F72CAB}" type="sibTrans" cxnId="{1A37A3B0-ABBD-4A18-A593-887EE1823985}">
      <dgm:prSet/>
      <dgm:spPr/>
      <dgm:t>
        <a:bodyPr/>
        <a:lstStyle/>
        <a:p>
          <a:endParaRPr lang="en-US"/>
        </a:p>
      </dgm:t>
    </dgm:pt>
    <dgm:pt modelId="{D4F311E2-9507-446A-8024-D6D5E6E89BC9}" type="pres">
      <dgm:prSet presAssocID="{75AAF508-06A1-402E-BD89-C66E6FE3E5B7}" presName="linearFlow" presStyleCnt="0">
        <dgm:presLayoutVars>
          <dgm:dir/>
          <dgm:resizeHandles val="exact"/>
        </dgm:presLayoutVars>
      </dgm:prSet>
      <dgm:spPr/>
      <dgm:t>
        <a:bodyPr/>
        <a:lstStyle/>
        <a:p>
          <a:endParaRPr lang="en-US"/>
        </a:p>
      </dgm:t>
    </dgm:pt>
    <dgm:pt modelId="{68876A8F-2243-4AC8-9A23-1E779C19029A}" type="pres">
      <dgm:prSet presAssocID="{7FBD1A1D-92F5-4890-8D6B-485A1AEE8451}" presName="composite" presStyleCnt="0"/>
      <dgm:spPr/>
    </dgm:pt>
    <dgm:pt modelId="{C519EEEB-DD65-483E-80B2-7FFBAB229899}" type="pres">
      <dgm:prSet presAssocID="{7FBD1A1D-92F5-4890-8D6B-485A1AEE8451}" presName="imgShp" presStyleLbl="fgImgPlace1" presStyleIdx="0" presStyleCnt="4"/>
      <dgm:spPr/>
    </dgm:pt>
    <dgm:pt modelId="{CF389480-99D6-496F-96B7-920A12A17723}" type="pres">
      <dgm:prSet presAssocID="{7FBD1A1D-92F5-4890-8D6B-485A1AEE8451}" presName="txShp" presStyleLbl="node1" presStyleIdx="0" presStyleCnt="4">
        <dgm:presLayoutVars>
          <dgm:bulletEnabled val="1"/>
        </dgm:presLayoutVars>
      </dgm:prSet>
      <dgm:spPr/>
      <dgm:t>
        <a:bodyPr/>
        <a:lstStyle/>
        <a:p>
          <a:endParaRPr lang="en-US"/>
        </a:p>
      </dgm:t>
    </dgm:pt>
    <dgm:pt modelId="{8C655C31-DB2E-4D25-902B-21ECDF787FC5}" type="pres">
      <dgm:prSet presAssocID="{7C42091D-F084-4F48-9E29-846F6CB673A2}" presName="spacing" presStyleCnt="0"/>
      <dgm:spPr/>
    </dgm:pt>
    <dgm:pt modelId="{9F142E92-12C7-4961-AE57-780A993FBEC5}" type="pres">
      <dgm:prSet presAssocID="{326C9898-ABDD-4BE9-9789-7EFCEE94EE52}" presName="composite" presStyleCnt="0"/>
      <dgm:spPr/>
    </dgm:pt>
    <dgm:pt modelId="{1BDE2171-46B7-44BD-B539-F8F5A9F430BB}" type="pres">
      <dgm:prSet presAssocID="{326C9898-ABDD-4BE9-9789-7EFCEE94EE52}" presName="imgShp" presStyleLbl="fgImgPlace1" presStyleIdx="1" presStyleCnt="4"/>
      <dgm:spPr/>
    </dgm:pt>
    <dgm:pt modelId="{8B9528B6-0771-4ABD-A863-E7A17A5A2863}" type="pres">
      <dgm:prSet presAssocID="{326C9898-ABDD-4BE9-9789-7EFCEE94EE52}" presName="txShp" presStyleLbl="node1" presStyleIdx="1" presStyleCnt="4">
        <dgm:presLayoutVars>
          <dgm:bulletEnabled val="1"/>
        </dgm:presLayoutVars>
      </dgm:prSet>
      <dgm:spPr/>
      <dgm:t>
        <a:bodyPr/>
        <a:lstStyle/>
        <a:p>
          <a:endParaRPr lang="en-US"/>
        </a:p>
      </dgm:t>
    </dgm:pt>
    <dgm:pt modelId="{18F54A0A-9DBE-4887-9710-6D90040FC6D7}" type="pres">
      <dgm:prSet presAssocID="{8DB813F6-9FD8-4246-96F7-4F70BE9E4577}" presName="spacing" presStyleCnt="0"/>
      <dgm:spPr/>
    </dgm:pt>
    <dgm:pt modelId="{0F03B7B2-E4DC-478B-83C3-C04EA377AFC6}" type="pres">
      <dgm:prSet presAssocID="{BE35221B-7083-4E10-A354-29627E69F150}" presName="composite" presStyleCnt="0"/>
      <dgm:spPr/>
    </dgm:pt>
    <dgm:pt modelId="{4DB9A6F9-CD22-47D2-876F-F961E5659831}" type="pres">
      <dgm:prSet presAssocID="{BE35221B-7083-4E10-A354-29627E69F150}" presName="imgShp" presStyleLbl="fgImgPlace1" presStyleIdx="2" presStyleCnt="4"/>
      <dgm:spPr/>
    </dgm:pt>
    <dgm:pt modelId="{4A03F5A7-50CE-4605-8E14-845EE14F3977}" type="pres">
      <dgm:prSet presAssocID="{BE35221B-7083-4E10-A354-29627E69F150}" presName="txShp" presStyleLbl="node1" presStyleIdx="2" presStyleCnt="4">
        <dgm:presLayoutVars>
          <dgm:bulletEnabled val="1"/>
        </dgm:presLayoutVars>
      </dgm:prSet>
      <dgm:spPr/>
      <dgm:t>
        <a:bodyPr/>
        <a:lstStyle/>
        <a:p>
          <a:endParaRPr lang="en-US"/>
        </a:p>
      </dgm:t>
    </dgm:pt>
    <dgm:pt modelId="{17F2A26B-0856-46A5-A428-C2B3FFB28D41}" type="pres">
      <dgm:prSet presAssocID="{A3AB5627-6D19-4DB4-A352-0CC25C6D02ED}" presName="spacing" presStyleCnt="0"/>
      <dgm:spPr/>
    </dgm:pt>
    <dgm:pt modelId="{3552F160-5543-42A9-8638-CCD04031D96F}" type="pres">
      <dgm:prSet presAssocID="{7F7ABACA-8B73-4C0B-9472-131A3DD9EF64}" presName="composite" presStyleCnt="0"/>
      <dgm:spPr/>
    </dgm:pt>
    <dgm:pt modelId="{A6884408-309C-488D-97D8-7F4AC3A827E9}" type="pres">
      <dgm:prSet presAssocID="{7F7ABACA-8B73-4C0B-9472-131A3DD9EF64}" presName="imgShp" presStyleLbl="fgImgPlace1" presStyleIdx="3" presStyleCnt="4"/>
      <dgm:spPr/>
    </dgm:pt>
    <dgm:pt modelId="{3683675D-11F5-4309-A78C-94C52C2BB74F}" type="pres">
      <dgm:prSet presAssocID="{7F7ABACA-8B73-4C0B-9472-131A3DD9EF64}" presName="txShp" presStyleLbl="node1" presStyleIdx="3" presStyleCnt="4">
        <dgm:presLayoutVars>
          <dgm:bulletEnabled val="1"/>
        </dgm:presLayoutVars>
      </dgm:prSet>
      <dgm:spPr/>
      <dgm:t>
        <a:bodyPr/>
        <a:lstStyle/>
        <a:p>
          <a:endParaRPr lang="en-US"/>
        </a:p>
      </dgm:t>
    </dgm:pt>
  </dgm:ptLst>
  <dgm:cxnLst>
    <dgm:cxn modelId="{1A37A3B0-ABBD-4A18-A593-887EE1823985}" srcId="{75AAF508-06A1-402E-BD89-C66E6FE3E5B7}" destId="{7F7ABACA-8B73-4C0B-9472-131A3DD9EF64}" srcOrd="3" destOrd="0" parTransId="{B23143B9-1341-40D5-8883-BF457D7B8D7A}" sibTransId="{D39AD99E-5C3C-402A-A07F-98B091F72CAB}"/>
    <dgm:cxn modelId="{F5042BAE-0314-46EA-A61A-2C4E457DF1CA}" srcId="{75AAF508-06A1-402E-BD89-C66E6FE3E5B7}" destId="{7FBD1A1D-92F5-4890-8D6B-485A1AEE8451}" srcOrd="0" destOrd="0" parTransId="{2216C259-2843-48D2-9786-2D5F6285596A}" sibTransId="{7C42091D-F084-4F48-9E29-846F6CB673A2}"/>
    <dgm:cxn modelId="{8535B99E-14CC-41A1-BE6E-86AE12272084}" type="presOf" srcId="{BE35221B-7083-4E10-A354-29627E69F150}" destId="{4A03F5A7-50CE-4605-8E14-845EE14F3977}" srcOrd="0" destOrd="0" presId="urn:microsoft.com/office/officeart/2005/8/layout/vList3"/>
    <dgm:cxn modelId="{66D47823-3662-47C2-AC73-19FFFAC2F602}" srcId="{75AAF508-06A1-402E-BD89-C66E6FE3E5B7}" destId="{BE35221B-7083-4E10-A354-29627E69F150}" srcOrd="2" destOrd="0" parTransId="{A2E89096-0828-4764-9800-20FF3EDA2019}" sibTransId="{A3AB5627-6D19-4DB4-A352-0CC25C6D02ED}"/>
    <dgm:cxn modelId="{8F65D56D-DAF6-4C84-A94E-84C19769708D}" type="presOf" srcId="{7FBD1A1D-92F5-4890-8D6B-485A1AEE8451}" destId="{CF389480-99D6-496F-96B7-920A12A17723}" srcOrd="0" destOrd="0" presId="urn:microsoft.com/office/officeart/2005/8/layout/vList3"/>
    <dgm:cxn modelId="{CB9A492D-E3BD-432C-B843-EAFC567B3775}" type="presOf" srcId="{326C9898-ABDD-4BE9-9789-7EFCEE94EE52}" destId="{8B9528B6-0771-4ABD-A863-E7A17A5A2863}" srcOrd="0" destOrd="0" presId="urn:microsoft.com/office/officeart/2005/8/layout/vList3"/>
    <dgm:cxn modelId="{0BFFD196-CBB6-41E0-97BC-CFB4CA485148}" srcId="{75AAF508-06A1-402E-BD89-C66E6FE3E5B7}" destId="{326C9898-ABDD-4BE9-9789-7EFCEE94EE52}" srcOrd="1" destOrd="0" parTransId="{088452A0-34E6-417C-8CE6-401A975F2EFF}" sibTransId="{8DB813F6-9FD8-4246-96F7-4F70BE9E4577}"/>
    <dgm:cxn modelId="{561C8764-1B5D-4669-B515-FC5E0F5236AA}" type="presOf" srcId="{7F7ABACA-8B73-4C0B-9472-131A3DD9EF64}" destId="{3683675D-11F5-4309-A78C-94C52C2BB74F}" srcOrd="0" destOrd="0" presId="urn:microsoft.com/office/officeart/2005/8/layout/vList3"/>
    <dgm:cxn modelId="{22EB5A22-9E16-4D45-99BB-081ACB754C41}" type="presOf" srcId="{75AAF508-06A1-402E-BD89-C66E6FE3E5B7}" destId="{D4F311E2-9507-446A-8024-D6D5E6E89BC9}" srcOrd="0" destOrd="0" presId="urn:microsoft.com/office/officeart/2005/8/layout/vList3"/>
    <dgm:cxn modelId="{7D031F07-D140-4675-A506-5C1E5BC42198}" type="presParOf" srcId="{D4F311E2-9507-446A-8024-D6D5E6E89BC9}" destId="{68876A8F-2243-4AC8-9A23-1E779C19029A}" srcOrd="0" destOrd="0" presId="urn:microsoft.com/office/officeart/2005/8/layout/vList3"/>
    <dgm:cxn modelId="{AF3231BF-5781-4767-8D09-27BB303486EC}" type="presParOf" srcId="{68876A8F-2243-4AC8-9A23-1E779C19029A}" destId="{C519EEEB-DD65-483E-80B2-7FFBAB229899}" srcOrd="0" destOrd="0" presId="urn:microsoft.com/office/officeart/2005/8/layout/vList3"/>
    <dgm:cxn modelId="{65C1A3B1-DFFA-4474-B33E-14A23D717A57}" type="presParOf" srcId="{68876A8F-2243-4AC8-9A23-1E779C19029A}" destId="{CF389480-99D6-496F-96B7-920A12A17723}" srcOrd="1" destOrd="0" presId="urn:microsoft.com/office/officeart/2005/8/layout/vList3"/>
    <dgm:cxn modelId="{AFF995A5-D1E0-4D61-8B59-06A719AB52A7}" type="presParOf" srcId="{D4F311E2-9507-446A-8024-D6D5E6E89BC9}" destId="{8C655C31-DB2E-4D25-902B-21ECDF787FC5}" srcOrd="1" destOrd="0" presId="urn:microsoft.com/office/officeart/2005/8/layout/vList3"/>
    <dgm:cxn modelId="{F3CA282C-02A3-4736-8A4E-23D2CB1C1B43}" type="presParOf" srcId="{D4F311E2-9507-446A-8024-D6D5E6E89BC9}" destId="{9F142E92-12C7-4961-AE57-780A993FBEC5}" srcOrd="2" destOrd="0" presId="urn:microsoft.com/office/officeart/2005/8/layout/vList3"/>
    <dgm:cxn modelId="{DAF10E42-996B-4994-9016-1C09EB342FC9}" type="presParOf" srcId="{9F142E92-12C7-4961-AE57-780A993FBEC5}" destId="{1BDE2171-46B7-44BD-B539-F8F5A9F430BB}" srcOrd="0" destOrd="0" presId="urn:microsoft.com/office/officeart/2005/8/layout/vList3"/>
    <dgm:cxn modelId="{6F9D60FE-6964-4326-A6EC-13B4108ADEE0}" type="presParOf" srcId="{9F142E92-12C7-4961-AE57-780A993FBEC5}" destId="{8B9528B6-0771-4ABD-A863-E7A17A5A2863}" srcOrd="1" destOrd="0" presId="urn:microsoft.com/office/officeart/2005/8/layout/vList3"/>
    <dgm:cxn modelId="{74382CB2-4F03-4935-8A1D-CCC168B6ADD9}" type="presParOf" srcId="{D4F311E2-9507-446A-8024-D6D5E6E89BC9}" destId="{18F54A0A-9DBE-4887-9710-6D90040FC6D7}" srcOrd="3" destOrd="0" presId="urn:microsoft.com/office/officeart/2005/8/layout/vList3"/>
    <dgm:cxn modelId="{4FBD4BAF-D2AA-411B-8158-FB88D9F57D74}" type="presParOf" srcId="{D4F311E2-9507-446A-8024-D6D5E6E89BC9}" destId="{0F03B7B2-E4DC-478B-83C3-C04EA377AFC6}" srcOrd="4" destOrd="0" presId="urn:microsoft.com/office/officeart/2005/8/layout/vList3"/>
    <dgm:cxn modelId="{114FF440-09EC-43F0-BC2C-EFE98944552C}" type="presParOf" srcId="{0F03B7B2-E4DC-478B-83C3-C04EA377AFC6}" destId="{4DB9A6F9-CD22-47D2-876F-F961E5659831}" srcOrd="0" destOrd="0" presId="urn:microsoft.com/office/officeart/2005/8/layout/vList3"/>
    <dgm:cxn modelId="{85D532AE-46ED-4809-950C-65C6FC8064E2}" type="presParOf" srcId="{0F03B7B2-E4DC-478B-83C3-C04EA377AFC6}" destId="{4A03F5A7-50CE-4605-8E14-845EE14F3977}" srcOrd="1" destOrd="0" presId="urn:microsoft.com/office/officeart/2005/8/layout/vList3"/>
    <dgm:cxn modelId="{2AEACEB6-1A37-47BD-B6CD-42310FCEB05C}" type="presParOf" srcId="{D4F311E2-9507-446A-8024-D6D5E6E89BC9}" destId="{17F2A26B-0856-46A5-A428-C2B3FFB28D41}" srcOrd="5" destOrd="0" presId="urn:microsoft.com/office/officeart/2005/8/layout/vList3"/>
    <dgm:cxn modelId="{DA698C07-FCBB-4AB6-82AB-E77CD55881BD}" type="presParOf" srcId="{D4F311E2-9507-446A-8024-D6D5E6E89BC9}" destId="{3552F160-5543-42A9-8638-CCD04031D96F}" srcOrd="6" destOrd="0" presId="urn:microsoft.com/office/officeart/2005/8/layout/vList3"/>
    <dgm:cxn modelId="{FFBAFB80-39EE-4D77-A17D-3DF99CEDC87C}" type="presParOf" srcId="{3552F160-5543-42A9-8638-CCD04031D96F}" destId="{A6884408-309C-488D-97D8-7F4AC3A827E9}" srcOrd="0" destOrd="0" presId="urn:microsoft.com/office/officeart/2005/8/layout/vList3"/>
    <dgm:cxn modelId="{915D7CBA-D70A-4310-A631-47845A7415F4}" type="presParOf" srcId="{3552F160-5543-42A9-8638-CCD04031D96F}" destId="{3683675D-11F5-4309-A78C-94C52C2BB74F}"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2A418A1-101B-4A1C-9174-9F638DDEAE57}"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EBB9D53C-5B3B-4719-9F46-FBD19859228C}">
      <dgm:prSet/>
      <dgm:spPr/>
      <dgm:t>
        <a:bodyPr/>
        <a:lstStyle/>
        <a:p>
          <a:pPr rtl="0"/>
          <a:r>
            <a:rPr lang="en-US" dirty="0"/>
            <a:t>Mentor/Protégé Dyads</a:t>
          </a:r>
        </a:p>
      </dgm:t>
    </dgm:pt>
    <dgm:pt modelId="{1E9EC8D8-B1D5-415C-BD68-E01EEB4BC8A3}" type="parTrans" cxnId="{D4F35C9E-E1DB-4DF5-8A1D-FBEF3359B8DE}">
      <dgm:prSet/>
      <dgm:spPr/>
      <dgm:t>
        <a:bodyPr/>
        <a:lstStyle/>
        <a:p>
          <a:endParaRPr lang="en-US"/>
        </a:p>
      </dgm:t>
    </dgm:pt>
    <dgm:pt modelId="{8659169A-EE70-43CD-9587-A1BEE02FC43F}" type="sibTrans" cxnId="{D4F35C9E-E1DB-4DF5-8A1D-FBEF3359B8DE}">
      <dgm:prSet/>
      <dgm:spPr/>
      <dgm:t>
        <a:bodyPr/>
        <a:lstStyle/>
        <a:p>
          <a:endParaRPr lang="en-US"/>
        </a:p>
      </dgm:t>
    </dgm:pt>
    <dgm:pt modelId="{D758D9E6-1721-4259-881F-570BF7844B21}">
      <dgm:prSet/>
      <dgm:spPr/>
      <dgm:t>
        <a:bodyPr/>
        <a:lstStyle/>
        <a:p>
          <a:pPr rtl="0"/>
          <a:r>
            <a:rPr lang="en-US" dirty="0"/>
            <a:t>Mentoring Groups</a:t>
          </a:r>
        </a:p>
      </dgm:t>
    </dgm:pt>
    <dgm:pt modelId="{2C619486-EAB9-4362-9C6A-A21AEF71C6E2}" type="parTrans" cxnId="{407E61A3-0AE9-4239-98D7-9552E5150843}">
      <dgm:prSet/>
      <dgm:spPr/>
      <dgm:t>
        <a:bodyPr/>
        <a:lstStyle/>
        <a:p>
          <a:endParaRPr lang="en-US"/>
        </a:p>
      </dgm:t>
    </dgm:pt>
    <dgm:pt modelId="{E9C2BABC-7C61-491B-83BF-A51767A158A5}" type="sibTrans" cxnId="{407E61A3-0AE9-4239-98D7-9552E5150843}">
      <dgm:prSet/>
      <dgm:spPr/>
      <dgm:t>
        <a:bodyPr/>
        <a:lstStyle/>
        <a:p>
          <a:endParaRPr lang="en-US"/>
        </a:p>
      </dgm:t>
    </dgm:pt>
    <dgm:pt modelId="{1CAEC8A1-3366-4994-82B4-30AD5FA432A7}">
      <dgm:prSet/>
      <dgm:spPr/>
      <dgm:t>
        <a:bodyPr/>
        <a:lstStyle/>
        <a:p>
          <a:pPr rtl="0"/>
          <a:r>
            <a:rPr lang="en-US" dirty="0"/>
            <a:t>Mentor Training</a:t>
          </a:r>
        </a:p>
      </dgm:t>
    </dgm:pt>
    <dgm:pt modelId="{FF81945C-312C-4A36-91ED-C432467B3A99}" type="parTrans" cxnId="{E169F029-17E2-4C6D-A220-D11638815E59}">
      <dgm:prSet/>
      <dgm:spPr/>
      <dgm:t>
        <a:bodyPr/>
        <a:lstStyle/>
        <a:p>
          <a:endParaRPr lang="en-US"/>
        </a:p>
      </dgm:t>
    </dgm:pt>
    <dgm:pt modelId="{C106A090-B71E-405F-803B-07A2127603DC}" type="sibTrans" cxnId="{E169F029-17E2-4C6D-A220-D11638815E59}">
      <dgm:prSet/>
      <dgm:spPr/>
      <dgm:t>
        <a:bodyPr/>
        <a:lstStyle/>
        <a:p>
          <a:endParaRPr lang="en-US"/>
        </a:p>
      </dgm:t>
    </dgm:pt>
    <dgm:pt modelId="{C28C767B-5D9C-410E-872C-F091A24EBD93}" type="pres">
      <dgm:prSet presAssocID="{F2A418A1-101B-4A1C-9174-9F638DDEAE57}" presName="vert0" presStyleCnt="0">
        <dgm:presLayoutVars>
          <dgm:dir/>
          <dgm:animOne val="branch"/>
          <dgm:animLvl val="lvl"/>
        </dgm:presLayoutVars>
      </dgm:prSet>
      <dgm:spPr/>
      <dgm:t>
        <a:bodyPr/>
        <a:lstStyle/>
        <a:p>
          <a:endParaRPr lang="en-US"/>
        </a:p>
      </dgm:t>
    </dgm:pt>
    <dgm:pt modelId="{CE372E14-3278-4298-8624-0C7500A0F678}" type="pres">
      <dgm:prSet presAssocID="{EBB9D53C-5B3B-4719-9F46-FBD19859228C}" presName="thickLine" presStyleLbl="alignNode1" presStyleIdx="0" presStyleCnt="3"/>
      <dgm:spPr/>
    </dgm:pt>
    <dgm:pt modelId="{999C77CC-3244-441C-B975-E25CA250A479}" type="pres">
      <dgm:prSet presAssocID="{EBB9D53C-5B3B-4719-9F46-FBD19859228C}" presName="horz1" presStyleCnt="0"/>
      <dgm:spPr/>
    </dgm:pt>
    <dgm:pt modelId="{1B9D431D-8C01-47C8-BCE2-134369433C82}" type="pres">
      <dgm:prSet presAssocID="{EBB9D53C-5B3B-4719-9F46-FBD19859228C}" presName="tx1" presStyleLbl="revTx" presStyleIdx="0" presStyleCnt="3"/>
      <dgm:spPr/>
      <dgm:t>
        <a:bodyPr/>
        <a:lstStyle/>
        <a:p>
          <a:endParaRPr lang="en-US"/>
        </a:p>
      </dgm:t>
    </dgm:pt>
    <dgm:pt modelId="{632ED884-6C08-4B28-A547-3CBE43F1FB88}" type="pres">
      <dgm:prSet presAssocID="{EBB9D53C-5B3B-4719-9F46-FBD19859228C}" presName="vert1" presStyleCnt="0"/>
      <dgm:spPr/>
    </dgm:pt>
    <dgm:pt modelId="{582C3B80-F9B7-4AB8-A167-6D24ED62567F}" type="pres">
      <dgm:prSet presAssocID="{D758D9E6-1721-4259-881F-570BF7844B21}" presName="thickLine" presStyleLbl="alignNode1" presStyleIdx="1" presStyleCnt="3"/>
      <dgm:spPr/>
    </dgm:pt>
    <dgm:pt modelId="{3967CBF6-F601-49CE-B693-7C28FA6B3558}" type="pres">
      <dgm:prSet presAssocID="{D758D9E6-1721-4259-881F-570BF7844B21}" presName="horz1" presStyleCnt="0"/>
      <dgm:spPr/>
    </dgm:pt>
    <dgm:pt modelId="{86019C00-4151-42ED-81D3-5C3F37CF33B3}" type="pres">
      <dgm:prSet presAssocID="{D758D9E6-1721-4259-881F-570BF7844B21}" presName="tx1" presStyleLbl="revTx" presStyleIdx="1" presStyleCnt="3"/>
      <dgm:spPr/>
      <dgm:t>
        <a:bodyPr/>
        <a:lstStyle/>
        <a:p>
          <a:endParaRPr lang="en-US"/>
        </a:p>
      </dgm:t>
    </dgm:pt>
    <dgm:pt modelId="{0AEB06EE-F9AA-4A91-A7F9-FCEDCDBB8E03}" type="pres">
      <dgm:prSet presAssocID="{D758D9E6-1721-4259-881F-570BF7844B21}" presName="vert1" presStyleCnt="0"/>
      <dgm:spPr/>
    </dgm:pt>
    <dgm:pt modelId="{37698B46-CEE0-4997-BCB8-D2FA26C08160}" type="pres">
      <dgm:prSet presAssocID="{1CAEC8A1-3366-4994-82B4-30AD5FA432A7}" presName="thickLine" presStyleLbl="alignNode1" presStyleIdx="2" presStyleCnt="3"/>
      <dgm:spPr/>
    </dgm:pt>
    <dgm:pt modelId="{1AE94C04-6BD2-41F3-B167-8943C55A61D2}" type="pres">
      <dgm:prSet presAssocID="{1CAEC8A1-3366-4994-82B4-30AD5FA432A7}" presName="horz1" presStyleCnt="0"/>
      <dgm:spPr/>
    </dgm:pt>
    <dgm:pt modelId="{B9359793-4A8E-4BEF-9313-F412E1B5F00D}" type="pres">
      <dgm:prSet presAssocID="{1CAEC8A1-3366-4994-82B4-30AD5FA432A7}" presName="tx1" presStyleLbl="revTx" presStyleIdx="2" presStyleCnt="3"/>
      <dgm:spPr/>
      <dgm:t>
        <a:bodyPr/>
        <a:lstStyle/>
        <a:p>
          <a:endParaRPr lang="en-US"/>
        </a:p>
      </dgm:t>
    </dgm:pt>
    <dgm:pt modelId="{E3C0CC83-CFF6-452E-81D9-752891F23BF2}" type="pres">
      <dgm:prSet presAssocID="{1CAEC8A1-3366-4994-82B4-30AD5FA432A7}" presName="vert1" presStyleCnt="0"/>
      <dgm:spPr/>
    </dgm:pt>
  </dgm:ptLst>
  <dgm:cxnLst>
    <dgm:cxn modelId="{486D974E-707D-4A3F-BF84-747D89F2EC37}" type="presOf" srcId="{D758D9E6-1721-4259-881F-570BF7844B21}" destId="{86019C00-4151-42ED-81D3-5C3F37CF33B3}" srcOrd="0" destOrd="0" presId="urn:microsoft.com/office/officeart/2008/layout/LinedList"/>
    <dgm:cxn modelId="{CBD08C78-212E-417B-82E8-062E615DCD23}" type="presOf" srcId="{F2A418A1-101B-4A1C-9174-9F638DDEAE57}" destId="{C28C767B-5D9C-410E-872C-F091A24EBD93}" srcOrd="0" destOrd="0" presId="urn:microsoft.com/office/officeart/2008/layout/LinedList"/>
    <dgm:cxn modelId="{E169F029-17E2-4C6D-A220-D11638815E59}" srcId="{F2A418A1-101B-4A1C-9174-9F638DDEAE57}" destId="{1CAEC8A1-3366-4994-82B4-30AD5FA432A7}" srcOrd="2" destOrd="0" parTransId="{FF81945C-312C-4A36-91ED-C432467B3A99}" sibTransId="{C106A090-B71E-405F-803B-07A2127603DC}"/>
    <dgm:cxn modelId="{5991CD04-209E-45A4-83DC-596061D11163}" type="presOf" srcId="{EBB9D53C-5B3B-4719-9F46-FBD19859228C}" destId="{1B9D431D-8C01-47C8-BCE2-134369433C82}" srcOrd="0" destOrd="0" presId="urn:microsoft.com/office/officeart/2008/layout/LinedList"/>
    <dgm:cxn modelId="{D4F35C9E-E1DB-4DF5-8A1D-FBEF3359B8DE}" srcId="{F2A418A1-101B-4A1C-9174-9F638DDEAE57}" destId="{EBB9D53C-5B3B-4719-9F46-FBD19859228C}" srcOrd="0" destOrd="0" parTransId="{1E9EC8D8-B1D5-415C-BD68-E01EEB4BC8A3}" sibTransId="{8659169A-EE70-43CD-9587-A1BEE02FC43F}"/>
    <dgm:cxn modelId="{407E61A3-0AE9-4239-98D7-9552E5150843}" srcId="{F2A418A1-101B-4A1C-9174-9F638DDEAE57}" destId="{D758D9E6-1721-4259-881F-570BF7844B21}" srcOrd="1" destOrd="0" parTransId="{2C619486-EAB9-4362-9C6A-A21AEF71C6E2}" sibTransId="{E9C2BABC-7C61-491B-83BF-A51767A158A5}"/>
    <dgm:cxn modelId="{3304647C-3EF7-46EF-809E-0328DC043DCB}" type="presOf" srcId="{1CAEC8A1-3366-4994-82B4-30AD5FA432A7}" destId="{B9359793-4A8E-4BEF-9313-F412E1B5F00D}" srcOrd="0" destOrd="0" presId="urn:microsoft.com/office/officeart/2008/layout/LinedList"/>
    <dgm:cxn modelId="{98865FC0-26C5-45B9-9EFA-D6A36263A8A2}" type="presParOf" srcId="{C28C767B-5D9C-410E-872C-F091A24EBD93}" destId="{CE372E14-3278-4298-8624-0C7500A0F678}" srcOrd="0" destOrd="0" presId="urn:microsoft.com/office/officeart/2008/layout/LinedList"/>
    <dgm:cxn modelId="{D7BAFE3F-8410-4B4B-BEEA-660C6635AEFC}" type="presParOf" srcId="{C28C767B-5D9C-410E-872C-F091A24EBD93}" destId="{999C77CC-3244-441C-B975-E25CA250A479}" srcOrd="1" destOrd="0" presId="urn:microsoft.com/office/officeart/2008/layout/LinedList"/>
    <dgm:cxn modelId="{6C66BE4D-1362-4175-80A2-761ED2ABAAB1}" type="presParOf" srcId="{999C77CC-3244-441C-B975-E25CA250A479}" destId="{1B9D431D-8C01-47C8-BCE2-134369433C82}" srcOrd="0" destOrd="0" presId="urn:microsoft.com/office/officeart/2008/layout/LinedList"/>
    <dgm:cxn modelId="{6CD49A8A-0C34-4994-9B59-E3A83BBE342B}" type="presParOf" srcId="{999C77CC-3244-441C-B975-E25CA250A479}" destId="{632ED884-6C08-4B28-A547-3CBE43F1FB88}" srcOrd="1" destOrd="0" presId="urn:microsoft.com/office/officeart/2008/layout/LinedList"/>
    <dgm:cxn modelId="{4A13AE60-5BF6-4C88-ADA7-BA03C50FF34C}" type="presParOf" srcId="{C28C767B-5D9C-410E-872C-F091A24EBD93}" destId="{582C3B80-F9B7-4AB8-A167-6D24ED62567F}" srcOrd="2" destOrd="0" presId="urn:microsoft.com/office/officeart/2008/layout/LinedList"/>
    <dgm:cxn modelId="{A78E3963-44E2-40BC-B80C-AF0B563AD31B}" type="presParOf" srcId="{C28C767B-5D9C-410E-872C-F091A24EBD93}" destId="{3967CBF6-F601-49CE-B693-7C28FA6B3558}" srcOrd="3" destOrd="0" presId="urn:microsoft.com/office/officeart/2008/layout/LinedList"/>
    <dgm:cxn modelId="{0BD8873D-E154-4E54-BAA8-1E4F2C58A30E}" type="presParOf" srcId="{3967CBF6-F601-49CE-B693-7C28FA6B3558}" destId="{86019C00-4151-42ED-81D3-5C3F37CF33B3}" srcOrd="0" destOrd="0" presId="urn:microsoft.com/office/officeart/2008/layout/LinedList"/>
    <dgm:cxn modelId="{0116427A-7BED-49A9-AAF0-A315B60C05C4}" type="presParOf" srcId="{3967CBF6-F601-49CE-B693-7C28FA6B3558}" destId="{0AEB06EE-F9AA-4A91-A7F9-FCEDCDBB8E03}" srcOrd="1" destOrd="0" presId="urn:microsoft.com/office/officeart/2008/layout/LinedList"/>
    <dgm:cxn modelId="{1F8691D8-E2FA-45F5-B7CD-30567E0C81D7}" type="presParOf" srcId="{C28C767B-5D9C-410E-872C-F091A24EBD93}" destId="{37698B46-CEE0-4997-BCB8-D2FA26C08160}" srcOrd="4" destOrd="0" presId="urn:microsoft.com/office/officeart/2008/layout/LinedList"/>
    <dgm:cxn modelId="{39B74A31-2A29-416A-9011-2261D1CD0F79}" type="presParOf" srcId="{C28C767B-5D9C-410E-872C-F091A24EBD93}" destId="{1AE94C04-6BD2-41F3-B167-8943C55A61D2}" srcOrd="5" destOrd="0" presId="urn:microsoft.com/office/officeart/2008/layout/LinedList"/>
    <dgm:cxn modelId="{66AFD86B-E9BB-4821-8EC9-6B740DC58C8E}" type="presParOf" srcId="{1AE94C04-6BD2-41F3-B167-8943C55A61D2}" destId="{B9359793-4A8E-4BEF-9313-F412E1B5F00D}" srcOrd="0" destOrd="0" presId="urn:microsoft.com/office/officeart/2008/layout/LinedList"/>
    <dgm:cxn modelId="{FF94E9B9-3719-4C39-9771-963540B4CCE2}" type="presParOf" srcId="{1AE94C04-6BD2-41F3-B167-8943C55A61D2}" destId="{E3C0CC83-CFF6-452E-81D9-752891F23BF2}"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020AD9E-A79D-4DF3-8282-96EFC9BA0A7C}"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9896FADA-704A-43ED-8955-D3A7820122C4}">
      <dgm:prSet custT="1"/>
      <dgm:spPr/>
      <dgm:t>
        <a:bodyPr/>
        <a:lstStyle/>
        <a:p>
          <a:pPr rtl="0"/>
          <a:r>
            <a:rPr lang="en-US" sz="2800" dirty="0"/>
            <a:t>Facilitate the professional development of protégés</a:t>
          </a:r>
        </a:p>
      </dgm:t>
    </dgm:pt>
    <dgm:pt modelId="{0E6F12F0-65ED-46ED-B388-CD1EECC933A9}" type="parTrans" cxnId="{855AAC5E-02FE-4D7F-8FBE-BD5CBD242A63}">
      <dgm:prSet/>
      <dgm:spPr/>
      <dgm:t>
        <a:bodyPr/>
        <a:lstStyle/>
        <a:p>
          <a:endParaRPr lang="en-US" sz="2000"/>
        </a:p>
      </dgm:t>
    </dgm:pt>
    <dgm:pt modelId="{77857FF1-24C5-49DF-8F88-052609ED36EA}" type="sibTrans" cxnId="{855AAC5E-02FE-4D7F-8FBE-BD5CBD242A63}">
      <dgm:prSet/>
      <dgm:spPr/>
      <dgm:t>
        <a:bodyPr/>
        <a:lstStyle/>
        <a:p>
          <a:endParaRPr lang="en-US" sz="2000"/>
        </a:p>
      </dgm:t>
    </dgm:pt>
    <dgm:pt modelId="{AC5A55A9-DAE8-406C-818C-D21BFC5DDEAD}">
      <dgm:prSet custT="1"/>
      <dgm:spPr/>
      <dgm:t>
        <a:bodyPr/>
        <a:lstStyle/>
        <a:p>
          <a:pPr rtl="0"/>
          <a:r>
            <a:rPr lang="en-US" sz="2800" dirty="0"/>
            <a:t>Improve mentor competencies</a:t>
          </a:r>
        </a:p>
      </dgm:t>
    </dgm:pt>
    <dgm:pt modelId="{84B14051-C365-478B-9D39-519413E8808B}" type="parTrans" cxnId="{9637BDD5-F2C1-4C81-AE3F-057F8BFBB478}">
      <dgm:prSet/>
      <dgm:spPr/>
      <dgm:t>
        <a:bodyPr/>
        <a:lstStyle/>
        <a:p>
          <a:endParaRPr lang="en-US" sz="2000"/>
        </a:p>
      </dgm:t>
    </dgm:pt>
    <dgm:pt modelId="{6EAADF28-8070-4987-9B5C-835F1F3166D5}" type="sibTrans" cxnId="{9637BDD5-F2C1-4C81-AE3F-057F8BFBB478}">
      <dgm:prSet/>
      <dgm:spPr/>
      <dgm:t>
        <a:bodyPr/>
        <a:lstStyle/>
        <a:p>
          <a:endParaRPr lang="en-US" sz="2000"/>
        </a:p>
      </dgm:t>
    </dgm:pt>
    <dgm:pt modelId="{3F0A1EF7-0D26-492F-BA34-12E76CBDB950}">
      <dgm:prSet custT="1"/>
      <dgm:spPr/>
      <dgm:t>
        <a:bodyPr/>
        <a:lstStyle/>
        <a:p>
          <a:pPr rtl="0"/>
          <a:r>
            <a:rPr lang="en-US" sz="2800" dirty="0"/>
            <a:t>Increase the confidence of participants</a:t>
          </a:r>
        </a:p>
      </dgm:t>
    </dgm:pt>
    <dgm:pt modelId="{006CE292-DAD8-4531-8083-2EF63663FAF1}" type="parTrans" cxnId="{1D52FF9F-D0A6-4CD3-8D78-ED25483BD90C}">
      <dgm:prSet/>
      <dgm:spPr/>
      <dgm:t>
        <a:bodyPr/>
        <a:lstStyle/>
        <a:p>
          <a:endParaRPr lang="en-US" sz="2000"/>
        </a:p>
      </dgm:t>
    </dgm:pt>
    <dgm:pt modelId="{A7FE0B00-048E-4300-B169-64DD67E189DB}" type="sibTrans" cxnId="{1D52FF9F-D0A6-4CD3-8D78-ED25483BD90C}">
      <dgm:prSet/>
      <dgm:spPr/>
      <dgm:t>
        <a:bodyPr/>
        <a:lstStyle/>
        <a:p>
          <a:endParaRPr lang="en-US" sz="2000"/>
        </a:p>
      </dgm:t>
    </dgm:pt>
    <dgm:pt modelId="{14EF0E95-B93C-4698-AEA2-8D77210F80D6}">
      <dgm:prSet custT="1"/>
      <dgm:spPr/>
      <dgm:t>
        <a:bodyPr/>
        <a:lstStyle/>
        <a:p>
          <a:pPr rtl="0"/>
          <a:r>
            <a:rPr lang="en-US" sz="2800" dirty="0"/>
            <a:t>Expand future participation</a:t>
          </a:r>
        </a:p>
      </dgm:t>
    </dgm:pt>
    <dgm:pt modelId="{202E20AA-AF1F-4CCE-B31D-3F7375D850B6}" type="parTrans" cxnId="{A61A1748-1135-41CA-9AC4-3EEC5AA65EF4}">
      <dgm:prSet/>
      <dgm:spPr/>
      <dgm:t>
        <a:bodyPr/>
        <a:lstStyle/>
        <a:p>
          <a:endParaRPr lang="en-US" sz="2000"/>
        </a:p>
      </dgm:t>
    </dgm:pt>
    <dgm:pt modelId="{90B20F87-A66C-4C06-A761-E6C5B288B766}" type="sibTrans" cxnId="{A61A1748-1135-41CA-9AC4-3EEC5AA65EF4}">
      <dgm:prSet/>
      <dgm:spPr/>
      <dgm:t>
        <a:bodyPr/>
        <a:lstStyle/>
        <a:p>
          <a:endParaRPr lang="en-US" sz="2000"/>
        </a:p>
      </dgm:t>
    </dgm:pt>
    <dgm:pt modelId="{ECA04AE0-97B6-47FC-983C-85FF6FCC1A07}" type="pres">
      <dgm:prSet presAssocID="{C020AD9E-A79D-4DF3-8282-96EFC9BA0A7C}" presName="linear" presStyleCnt="0">
        <dgm:presLayoutVars>
          <dgm:animLvl val="lvl"/>
          <dgm:resizeHandles val="exact"/>
        </dgm:presLayoutVars>
      </dgm:prSet>
      <dgm:spPr/>
      <dgm:t>
        <a:bodyPr/>
        <a:lstStyle/>
        <a:p>
          <a:endParaRPr lang="en-US"/>
        </a:p>
      </dgm:t>
    </dgm:pt>
    <dgm:pt modelId="{047F8509-CCAD-4B4B-A4AB-DEC6485DA297}" type="pres">
      <dgm:prSet presAssocID="{9896FADA-704A-43ED-8955-D3A7820122C4}" presName="parentText" presStyleLbl="node1" presStyleIdx="0" presStyleCnt="4">
        <dgm:presLayoutVars>
          <dgm:chMax val="0"/>
          <dgm:bulletEnabled val="1"/>
        </dgm:presLayoutVars>
      </dgm:prSet>
      <dgm:spPr/>
      <dgm:t>
        <a:bodyPr/>
        <a:lstStyle/>
        <a:p>
          <a:endParaRPr lang="en-US"/>
        </a:p>
      </dgm:t>
    </dgm:pt>
    <dgm:pt modelId="{43CB377E-07DB-412F-A191-C72F2C36EDD6}" type="pres">
      <dgm:prSet presAssocID="{77857FF1-24C5-49DF-8F88-052609ED36EA}" presName="spacer" presStyleCnt="0"/>
      <dgm:spPr/>
    </dgm:pt>
    <dgm:pt modelId="{B0F9B9D9-768F-417D-AFC1-A7FE90AF08B1}" type="pres">
      <dgm:prSet presAssocID="{AC5A55A9-DAE8-406C-818C-D21BFC5DDEAD}" presName="parentText" presStyleLbl="node1" presStyleIdx="1" presStyleCnt="4">
        <dgm:presLayoutVars>
          <dgm:chMax val="0"/>
          <dgm:bulletEnabled val="1"/>
        </dgm:presLayoutVars>
      </dgm:prSet>
      <dgm:spPr/>
      <dgm:t>
        <a:bodyPr/>
        <a:lstStyle/>
        <a:p>
          <a:endParaRPr lang="en-US"/>
        </a:p>
      </dgm:t>
    </dgm:pt>
    <dgm:pt modelId="{4A2EACC7-4C3A-4EFC-94B7-6F6E02FF7AD8}" type="pres">
      <dgm:prSet presAssocID="{6EAADF28-8070-4987-9B5C-835F1F3166D5}" presName="spacer" presStyleCnt="0"/>
      <dgm:spPr/>
    </dgm:pt>
    <dgm:pt modelId="{4DF5F72C-952A-43EA-99F5-AD6D45C51A52}" type="pres">
      <dgm:prSet presAssocID="{3F0A1EF7-0D26-492F-BA34-12E76CBDB950}" presName="parentText" presStyleLbl="node1" presStyleIdx="2" presStyleCnt="4">
        <dgm:presLayoutVars>
          <dgm:chMax val="0"/>
          <dgm:bulletEnabled val="1"/>
        </dgm:presLayoutVars>
      </dgm:prSet>
      <dgm:spPr/>
      <dgm:t>
        <a:bodyPr/>
        <a:lstStyle/>
        <a:p>
          <a:endParaRPr lang="en-US"/>
        </a:p>
      </dgm:t>
    </dgm:pt>
    <dgm:pt modelId="{AB44D805-87E0-4312-91AD-37EE9147E7B6}" type="pres">
      <dgm:prSet presAssocID="{A7FE0B00-048E-4300-B169-64DD67E189DB}" presName="spacer" presStyleCnt="0"/>
      <dgm:spPr/>
    </dgm:pt>
    <dgm:pt modelId="{5E69EFCA-60FC-4D3D-968D-619901D56C6A}" type="pres">
      <dgm:prSet presAssocID="{14EF0E95-B93C-4698-AEA2-8D77210F80D6}" presName="parentText" presStyleLbl="node1" presStyleIdx="3" presStyleCnt="4">
        <dgm:presLayoutVars>
          <dgm:chMax val="0"/>
          <dgm:bulletEnabled val="1"/>
        </dgm:presLayoutVars>
      </dgm:prSet>
      <dgm:spPr/>
      <dgm:t>
        <a:bodyPr/>
        <a:lstStyle/>
        <a:p>
          <a:endParaRPr lang="en-US"/>
        </a:p>
      </dgm:t>
    </dgm:pt>
  </dgm:ptLst>
  <dgm:cxnLst>
    <dgm:cxn modelId="{1D52FF9F-D0A6-4CD3-8D78-ED25483BD90C}" srcId="{C020AD9E-A79D-4DF3-8282-96EFC9BA0A7C}" destId="{3F0A1EF7-0D26-492F-BA34-12E76CBDB950}" srcOrd="2" destOrd="0" parTransId="{006CE292-DAD8-4531-8083-2EF63663FAF1}" sibTransId="{A7FE0B00-048E-4300-B169-64DD67E189DB}"/>
    <dgm:cxn modelId="{5E822CE5-39BB-45F0-B8BE-E61538964AAA}" type="presOf" srcId="{9896FADA-704A-43ED-8955-D3A7820122C4}" destId="{047F8509-CCAD-4B4B-A4AB-DEC6485DA297}" srcOrd="0" destOrd="0" presId="urn:microsoft.com/office/officeart/2005/8/layout/vList2"/>
    <dgm:cxn modelId="{A61A1748-1135-41CA-9AC4-3EEC5AA65EF4}" srcId="{C020AD9E-A79D-4DF3-8282-96EFC9BA0A7C}" destId="{14EF0E95-B93C-4698-AEA2-8D77210F80D6}" srcOrd="3" destOrd="0" parTransId="{202E20AA-AF1F-4CCE-B31D-3F7375D850B6}" sibTransId="{90B20F87-A66C-4C06-A761-E6C5B288B766}"/>
    <dgm:cxn modelId="{9637BDD5-F2C1-4C81-AE3F-057F8BFBB478}" srcId="{C020AD9E-A79D-4DF3-8282-96EFC9BA0A7C}" destId="{AC5A55A9-DAE8-406C-818C-D21BFC5DDEAD}" srcOrd="1" destOrd="0" parTransId="{84B14051-C365-478B-9D39-519413E8808B}" sibTransId="{6EAADF28-8070-4987-9B5C-835F1F3166D5}"/>
    <dgm:cxn modelId="{F0892427-78B5-4121-9136-6F0AE7E71681}" type="presOf" srcId="{C020AD9E-A79D-4DF3-8282-96EFC9BA0A7C}" destId="{ECA04AE0-97B6-47FC-983C-85FF6FCC1A07}" srcOrd="0" destOrd="0" presId="urn:microsoft.com/office/officeart/2005/8/layout/vList2"/>
    <dgm:cxn modelId="{7252AD27-07BE-4F84-87AD-DA00B6BDE2A3}" type="presOf" srcId="{3F0A1EF7-0D26-492F-BA34-12E76CBDB950}" destId="{4DF5F72C-952A-43EA-99F5-AD6D45C51A52}" srcOrd="0" destOrd="0" presId="urn:microsoft.com/office/officeart/2005/8/layout/vList2"/>
    <dgm:cxn modelId="{D4248FF0-C152-47C4-B6C1-A17472BF5039}" type="presOf" srcId="{AC5A55A9-DAE8-406C-818C-D21BFC5DDEAD}" destId="{B0F9B9D9-768F-417D-AFC1-A7FE90AF08B1}" srcOrd="0" destOrd="0" presId="urn:microsoft.com/office/officeart/2005/8/layout/vList2"/>
    <dgm:cxn modelId="{40964235-0A32-4692-949C-CC85F65BC01C}" type="presOf" srcId="{14EF0E95-B93C-4698-AEA2-8D77210F80D6}" destId="{5E69EFCA-60FC-4D3D-968D-619901D56C6A}" srcOrd="0" destOrd="0" presId="urn:microsoft.com/office/officeart/2005/8/layout/vList2"/>
    <dgm:cxn modelId="{855AAC5E-02FE-4D7F-8FBE-BD5CBD242A63}" srcId="{C020AD9E-A79D-4DF3-8282-96EFC9BA0A7C}" destId="{9896FADA-704A-43ED-8955-D3A7820122C4}" srcOrd="0" destOrd="0" parTransId="{0E6F12F0-65ED-46ED-B388-CD1EECC933A9}" sibTransId="{77857FF1-24C5-49DF-8F88-052609ED36EA}"/>
    <dgm:cxn modelId="{BFAB8CA5-FBF4-4110-AA9D-688FB3A9AF10}" type="presParOf" srcId="{ECA04AE0-97B6-47FC-983C-85FF6FCC1A07}" destId="{047F8509-CCAD-4B4B-A4AB-DEC6485DA297}" srcOrd="0" destOrd="0" presId="urn:microsoft.com/office/officeart/2005/8/layout/vList2"/>
    <dgm:cxn modelId="{9D0B7D29-9630-4631-9165-6928421167A1}" type="presParOf" srcId="{ECA04AE0-97B6-47FC-983C-85FF6FCC1A07}" destId="{43CB377E-07DB-412F-A191-C72F2C36EDD6}" srcOrd="1" destOrd="0" presId="urn:microsoft.com/office/officeart/2005/8/layout/vList2"/>
    <dgm:cxn modelId="{E4384117-7A3B-43CD-8010-C8289280B3DB}" type="presParOf" srcId="{ECA04AE0-97B6-47FC-983C-85FF6FCC1A07}" destId="{B0F9B9D9-768F-417D-AFC1-A7FE90AF08B1}" srcOrd="2" destOrd="0" presId="urn:microsoft.com/office/officeart/2005/8/layout/vList2"/>
    <dgm:cxn modelId="{6D68DA69-6E2E-42CE-95E8-77C7BAF7C6BD}" type="presParOf" srcId="{ECA04AE0-97B6-47FC-983C-85FF6FCC1A07}" destId="{4A2EACC7-4C3A-4EFC-94B7-6F6E02FF7AD8}" srcOrd="3" destOrd="0" presId="urn:microsoft.com/office/officeart/2005/8/layout/vList2"/>
    <dgm:cxn modelId="{0579ADDD-BF8E-4EFD-8294-E406DF13DED1}" type="presParOf" srcId="{ECA04AE0-97B6-47FC-983C-85FF6FCC1A07}" destId="{4DF5F72C-952A-43EA-99F5-AD6D45C51A52}" srcOrd="4" destOrd="0" presId="urn:microsoft.com/office/officeart/2005/8/layout/vList2"/>
    <dgm:cxn modelId="{7179971D-8364-410A-9902-AD240951D6C5}" type="presParOf" srcId="{ECA04AE0-97B6-47FC-983C-85FF6FCC1A07}" destId="{AB44D805-87E0-4312-91AD-37EE9147E7B6}" srcOrd="5" destOrd="0" presId="urn:microsoft.com/office/officeart/2005/8/layout/vList2"/>
    <dgm:cxn modelId="{1BC4F9CC-40AE-41EA-8819-17DCD20D6FA3}" type="presParOf" srcId="{ECA04AE0-97B6-47FC-983C-85FF6FCC1A07}" destId="{5E69EFCA-60FC-4D3D-968D-619901D56C6A}"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D9738A8-7E24-4CC4-9670-42E1989B35BE}"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44DD0064-3F3C-4234-8DD9-AB7BC4F1BCE9}">
      <dgm:prSet/>
      <dgm:spPr/>
      <dgm:t>
        <a:bodyPr/>
        <a:lstStyle/>
        <a:p>
          <a:pPr rtl="0"/>
          <a:r>
            <a:rPr lang="en-US" b="1" i="1" dirty="0"/>
            <a:t>Little</a:t>
          </a:r>
          <a:r>
            <a:rPr lang="en-US" b="1" i="0" dirty="0"/>
            <a:t> in library science</a:t>
          </a:r>
          <a:endParaRPr lang="en-US" dirty="0"/>
        </a:p>
      </dgm:t>
    </dgm:pt>
    <dgm:pt modelId="{B5DC21C2-B50B-4D9F-A369-507E1FC25ADC}" type="parTrans" cxnId="{D90CBD44-51CB-45DA-99DA-6D3467C0DECE}">
      <dgm:prSet/>
      <dgm:spPr/>
      <dgm:t>
        <a:bodyPr/>
        <a:lstStyle/>
        <a:p>
          <a:endParaRPr lang="en-US"/>
        </a:p>
      </dgm:t>
    </dgm:pt>
    <dgm:pt modelId="{50BC9D19-04FD-4020-A84F-941AA6755F3C}" type="sibTrans" cxnId="{D90CBD44-51CB-45DA-99DA-6D3467C0DECE}">
      <dgm:prSet/>
      <dgm:spPr/>
      <dgm:t>
        <a:bodyPr/>
        <a:lstStyle/>
        <a:p>
          <a:endParaRPr lang="en-US"/>
        </a:p>
      </dgm:t>
    </dgm:pt>
    <dgm:pt modelId="{584E82FA-5B46-4FA7-B845-1418AD9EBB79}">
      <dgm:prSet/>
      <dgm:spPr/>
      <dgm:t>
        <a:bodyPr/>
        <a:lstStyle/>
        <a:p>
          <a:pPr rtl="0"/>
          <a:r>
            <a:rPr lang="en-US" dirty="0"/>
            <a:t>Mostly </a:t>
          </a:r>
          <a:r>
            <a:rPr lang="en-US" b="1" i="1" dirty="0"/>
            <a:t>surveys</a:t>
          </a:r>
        </a:p>
      </dgm:t>
    </dgm:pt>
    <dgm:pt modelId="{C7396E3E-97CC-4675-A507-57164E45CC24}" type="parTrans" cxnId="{91D619A3-4BA9-469C-8F1A-87CC8799A893}">
      <dgm:prSet/>
      <dgm:spPr/>
      <dgm:t>
        <a:bodyPr/>
        <a:lstStyle/>
        <a:p>
          <a:endParaRPr lang="en-US"/>
        </a:p>
      </dgm:t>
    </dgm:pt>
    <dgm:pt modelId="{BCBA5EBC-5117-4022-BA6C-EC9BA044EB54}" type="sibTrans" cxnId="{91D619A3-4BA9-469C-8F1A-87CC8799A893}">
      <dgm:prSet/>
      <dgm:spPr/>
      <dgm:t>
        <a:bodyPr/>
        <a:lstStyle/>
        <a:p>
          <a:endParaRPr lang="en-US"/>
        </a:p>
      </dgm:t>
    </dgm:pt>
    <dgm:pt modelId="{DA75A224-1AA6-45BE-95A9-AB45B271CB4A}">
      <dgm:prSet/>
      <dgm:spPr/>
      <dgm:t>
        <a:bodyPr/>
        <a:lstStyle/>
        <a:p>
          <a:pPr rtl="0"/>
          <a:r>
            <a:rPr lang="en-US" dirty="0"/>
            <a:t>Questions </a:t>
          </a:r>
          <a:r>
            <a:rPr lang="en-US" b="1" i="1" dirty="0"/>
            <a:t>not shared</a:t>
          </a:r>
          <a:endParaRPr lang="en-US" dirty="0"/>
        </a:p>
      </dgm:t>
    </dgm:pt>
    <dgm:pt modelId="{8B31DEC5-97A7-4771-A96F-5F3B64E36CD8}" type="parTrans" cxnId="{5585BE66-5FAB-4EF3-8C7B-03C314C8F6B6}">
      <dgm:prSet/>
      <dgm:spPr/>
      <dgm:t>
        <a:bodyPr/>
        <a:lstStyle/>
        <a:p>
          <a:endParaRPr lang="en-US"/>
        </a:p>
      </dgm:t>
    </dgm:pt>
    <dgm:pt modelId="{7A38A262-DD51-4060-B3BD-091D92D523F8}" type="sibTrans" cxnId="{5585BE66-5FAB-4EF3-8C7B-03C314C8F6B6}">
      <dgm:prSet/>
      <dgm:spPr/>
      <dgm:t>
        <a:bodyPr/>
        <a:lstStyle/>
        <a:p>
          <a:endParaRPr lang="en-US"/>
        </a:p>
      </dgm:t>
    </dgm:pt>
    <dgm:pt modelId="{D2ECA9C2-57D4-4A50-B09F-DC4F58DD457B}">
      <dgm:prSet/>
      <dgm:spPr/>
      <dgm:t>
        <a:bodyPr/>
        <a:lstStyle/>
        <a:p>
          <a:pPr rtl="0"/>
          <a:r>
            <a:rPr lang="en-US" dirty="0"/>
            <a:t>Focus groups </a:t>
          </a:r>
          <a:r>
            <a:rPr lang="en-US" b="1" i="1" dirty="0"/>
            <a:t>not confidential</a:t>
          </a:r>
        </a:p>
      </dgm:t>
    </dgm:pt>
    <dgm:pt modelId="{392F0BA4-0AF4-436D-A94C-E604F46599A9}" type="parTrans" cxnId="{C8E80E34-AD79-4277-9E40-436A2C5F2A76}">
      <dgm:prSet/>
      <dgm:spPr/>
      <dgm:t>
        <a:bodyPr/>
        <a:lstStyle/>
        <a:p>
          <a:endParaRPr lang="en-US"/>
        </a:p>
      </dgm:t>
    </dgm:pt>
    <dgm:pt modelId="{FB7432D7-D14F-43F5-8088-3AF3CB27ABD8}" type="sibTrans" cxnId="{C8E80E34-AD79-4277-9E40-436A2C5F2A76}">
      <dgm:prSet/>
      <dgm:spPr/>
      <dgm:t>
        <a:bodyPr/>
        <a:lstStyle/>
        <a:p>
          <a:endParaRPr lang="en-US"/>
        </a:p>
      </dgm:t>
    </dgm:pt>
    <dgm:pt modelId="{001A28B3-9414-4D11-94F8-DBD05620B7FA}">
      <dgm:prSet/>
      <dgm:spPr/>
      <dgm:t>
        <a:bodyPr/>
        <a:lstStyle/>
        <a:p>
          <a:pPr rtl="0"/>
          <a:r>
            <a:rPr lang="en-US" dirty="0"/>
            <a:t>Surveys </a:t>
          </a:r>
          <a:r>
            <a:rPr lang="en-US" b="1" i="1" dirty="0"/>
            <a:t>not</a:t>
          </a:r>
          <a:r>
            <a:rPr lang="en-US" dirty="0"/>
            <a:t> </a:t>
          </a:r>
          <a:r>
            <a:rPr lang="en-US" b="1" i="1" dirty="0"/>
            <a:t>tested</a:t>
          </a:r>
          <a:endParaRPr lang="en-US" dirty="0"/>
        </a:p>
      </dgm:t>
    </dgm:pt>
    <dgm:pt modelId="{2717A89A-BE84-4AF8-BE79-DE0D14051F25}" type="parTrans" cxnId="{60050CDC-7B8F-406F-814B-D6E816162B33}">
      <dgm:prSet/>
      <dgm:spPr/>
      <dgm:t>
        <a:bodyPr/>
        <a:lstStyle/>
        <a:p>
          <a:endParaRPr lang="en-US"/>
        </a:p>
      </dgm:t>
    </dgm:pt>
    <dgm:pt modelId="{C852B283-E92C-42BD-B901-1AD950D8FFFC}" type="sibTrans" cxnId="{60050CDC-7B8F-406F-814B-D6E816162B33}">
      <dgm:prSet/>
      <dgm:spPr/>
      <dgm:t>
        <a:bodyPr/>
        <a:lstStyle/>
        <a:p>
          <a:endParaRPr lang="en-US"/>
        </a:p>
      </dgm:t>
    </dgm:pt>
    <dgm:pt modelId="{BF760C0A-56BD-48A0-87E2-D7A350C65391}" type="pres">
      <dgm:prSet presAssocID="{2D9738A8-7E24-4CC4-9670-42E1989B35BE}" presName="linear" presStyleCnt="0">
        <dgm:presLayoutVars>
          <dgm:animLvl val="lvl"/>
          <dgm:resizeHandles val="exact"/>
        </dgm:presLayoutVars>
      </dgm:prSet>
      <dgm:spPr/>
      <dgm:t>
        <a:bodyPr/>
        <a:lstStyle/>
        <a:p>
          <a:endParaRPr lang="en-US"/>
        </a:p>
      </dgm:t>
    </dgm:pt>
    <dgm:pt modelId="{72CCA499-9D43-4E52-A684-81441C4CA836}" type="pres">
      <dgm:prSet presAssocID="{44DD0064-3F3C-4234-8DD9-AB7BC4F1BCE9}" presName="parentText" presStyleLbl="node1" presStyleIdx="0" presStyleCnt="5" custLinFactNeighborX="11523" custLinFactNeighborY="-7252">
        <dgm:presLayoutVars>
          <dgm:chMax val="0"/>
          <dgm:bulletEnabled val="1"/>
        </dgm:presLayoutVars>
      </dgm:prSet>
      <dgm:spPr/>
      <dgm:t>
        <a:bodyPr/>
        <a:lstStyle/>
        <a:p>
          <a:endParaRPr lang="en-US"/>
        </a:p>
      </dgm:t>
    </dgm:pt>
    <dgm:pt modelId="{471EC152-B970-4DB6-9DCD-C182E3FAF4C6}" type="pres">
      <dgm:prSet presAssocID="{50BC9D19-04FD-4020-A84F-941AA6755F3C}" presName="spacer" presStyleCnt="0"/>
      <dgm:spPr/>
    </dgm:pt>
    <dgm:pt modelId="{F6BE9657-927B-4E4B-986B-93B5813E7A5F}" type="pres">
      <dgm:prSet presAssocID="{584E82FA-5B46-4FA7-B845-1418AD9EBB79}" presName="parentText" presStyleLbl="node1" presStyleIdx="1" presStyleCnt="5">
        <dgm:presLayoutVars>
          <dgm:chMax val="0"/>
          <dgm:bulletEnabled val="1"/>
        </dgm:presLayoutVars>
      </dgm:prSet>
      <dgm:spPr/>
      <dgm:t>
        <a:bodyPr/>
        <a:lstStyle/>
        <a:p>
          <a:endParaRPr lang="en-US"/>
        </a:p>
      </dgm:t>
    </dgm:pt>
    <dgm:pt modelId="{4E4FC603-B2A6-4FB5-9DCC-F9B8971ADA68}" type="pres">
      <dgm:prSet presAssocID="{BCBA5EBC-5117-4022-BA6C-EC9BA044EB54}" presName="spacer" presStyleCnt="0"/>
      <dgm:spPr/>
    </dgm:pt>
    <dgm:pt modelId="{020DEC85-9DE7-41BD-AF82-697E36392264}" type="pres">
      <dgm:prSet presAssocID="{DA75A224-1AA6-45BE-95A9-AB45B271CB4A}" presName="parentText" presStyleLbl="node1" presStyleIdx="2" presStyleCnt="5">
        <dgm:presLayoutVars>
          <dgm:chMax val="0"/>
          <dgm:bulletEnabled val="1"/>
        </dgm:presLayoutVars>
      </dgm:prSet>
      <dgm:spPr/>
      <dgm:t>
        <a:bodyPr/>
        <a:lstStyle/>
        <a:p>
          <a:endParaRPr lang="en-US"/>
        </a:p>
      </dgm:t>
    </dgm:pt>
    <dgm:pt modelId="{D82423FD-63F2-49EA-AA9B-CF2AC7844877}" type="pres">
      <dgm:prSet presAssocID="{7A38A262-DD51-4060-B3BD-091D92D523F8}" presName="spacer" presStyleCnt="0"/>
      <dgm:spPr/>
    </dgm:pt>
    <dgm:pt modelId="{95B0F9D2-B42C-4529-A1EB-0EC9FFADB2F5}" type="pres">
      <dgm:prSet presAssocID="{001A28B3-9414-4D11-94F8-DBD05620B7FA}" presName="parentText" presStyleLbl="node1" presStyleIdx="3" presStyleCnt="5">
        <dgm:presLayoutVars>
          <dgm:chMax val="0"/>
          <dgm:bulletEnabled val="1"/>
        </dgm:presLayoutVars>
      </dgm:prSet>
      <dgm:spPr/>
      <dgm:t>
        <a:bodyPr/>
        <a:lstStyle/>
        <a:p>
          <a:endParaRPr lang="en-US"/>
        </a:p>
      </dgm:t>
    </dgm:pt>
    <dgm:pt modelId="{15664001-8A33-4CA2-8202-2A5E3F8664E6}" type="pres">
      <dgm:prSet presAssocID="{C852B283-E92C-42BD-B901-1AD950D8FFFC}" presName="spacer" presStyleCnt="0"/>
      <dgm:spPr/>
    </dgm:pt>
    <dgm:pt modelId="{CFAEC4C2-B996-4003-B259-1E2A37DBD6A6}" type="pres">
      <dgm:prSet presAssocID="{D2ECA9C2-57D4-4A50-B09F-DC4F58DD457B}" presName="parentText" presStyleLbl="node1" presStyleIdx="4" presStyleCnt="5">
        <dgm:presLayoutVars>
          <dgm:chMax val="0"/>
          <dgm:bulletEnabled val="1"/>
        </dgm:presLayoutVars>
      </dgm:prSet>
      <dgm:spPr/>
      <dgm:t>
        <a:bodyPr/>
        <a:lstStyle/>
        <a:p>
          <a:endParaRPr lang="en-US"/>
        </a:p>
      </dgm:t>
    </dgm:pt>
  </dgm:ptLst>
  <dgm:cxnLst>
    <dgm:cxn modelId="{5585BE66-5FAB-4EF3-8C7B-03C314C8F6B6}" srcId="{2D9738A8-7E24-4CC4-9670-42E1989B35BE}" destId="{DA75A224-1AA6-45BE-95A9-AB45B271CB4A}" srcOrd="2" destOrd="0" parTransId="{8B31DEC5-97A7-4771-A96F-5F3B64E36CD8}" sibTransId="{7A38A262-DD51-4060-B3BD-091D92D523F8}"/>
    <dgm:cxn modelId="{546AE543-569A-4D35-ACC0-7A86831B09F6}" type="presOf" srcId="{001A28B3-9414-4D11-94F8-DBD05620B7FA}" destId="{95B0F9D2-B42C-4529-A1EB-0EC9FFADB2F5}" srcOrd="0" destOrd="0" presId="urn:microsoft.com/office/officeart/2005/8/layout/vList2"/>
    <dgm:cxn modelId="{60050CDC-7B8F-406F-814B-D6E816162B33}" srcId="{2D9738A8-7E24-4CC4-9670-42E1989B35BE}" destId="{001A28B3-9414-4D11-94F8-DBD05620B7FA}" srcOrd="3" destOrd="0" parTransId="{2717A89A-BE84-4AF8-BE79-DE0D14051F25}" sibTransId="{C852B283-E92C-42BD-B901-1AD950D8FFFC}"/>
    <dgm:cxn modelId="{3C9E8324-C716-4498-B2C0-CA69A95AFCC3}" type="presOf" srcId="{584E82FA-5B46-4FA7-B845-1418AD9EBB79}" destId="{F6BE9657-927B-4E4B-986B-93B5813E7A5F}" srcOrd="0" destOrd="0" presId="urn:microsoft.com/office/officeart/2005/8/layout/vList2"/>
    <dgm:cxn modelId="{D90CBD44-51CB-45DA-99DA-6D3467C0DECE}" srcId="{2D9738A8-7E24-4CC4-9670-42E1989B35BE}" destId="{44DD0064-3F3C-4234-8DD9-AB7BC4F1BCE9}" srcOrd="0" destOrd="0" parTransId="{B5DC21C2-B50B-4D9F-A369-507E1FC25ADC}" sibTransId="{50BC9D19-04FD-4020-A84F-941AA6755F3C}"/>
    <dgm:cxn modelId="{91D619A3-4BA9-469C-8F1A-87CC8799A893}" srcId="{2D9738A8-7E24-4CC4-9670-42E1989B35BE}" destId="{584E82FA-5B46-4FA7-B845-1418AD9EBB79}" srcOrd="1" destOrd="0" parTransId="{C7396E3E-97CC-4675-A507-57164E45CC24}" sibTransId="{BCBA5EBC-5117-4022-BA6C-EC9BA044EB54}"/>
    <dgm:cxn modelId="{7C6AB1AD-27C2-48F8-A5FF-051367CC11A1}" type="presOf" srcId="{D2ECA9C2-57D4-4A50-B09F-DC4F58DD457B}" destId="{CFAEC4C2-B996-4003-B259-1E2A37DBD6A6}" srcOrd="0" destOrd="0" presId="urn:microsoft.com/office/officeart/2005/8/layout/vList2"/>
    <dgm:cxn modelId="{F2A50D7C-40F7-4537-8C55-C59D753F6EA4}" type="presOf" srcId="{2D9738A8-7E24-4CC4-9670-42E1989B35BE}" destId="{BF760C0A-56BD-48A0-87E2-D7A350C65391}" srcOrd="0" destOrd="0" presId="urn:microsoft.com/office/officeart/2005/8/layout/vList2"/>
    <dgm:cxn modelId="{2F909755-3C9A-4369-BB6B-11762D9C95EF}" type="presOf" srcId="{DA75A224-1AA6-45BE-95A9-AB45B271CB4A}" destId="{020DEC85-9DE7-41BD-AF82-697E36392264}" srcOrd="0" destOrd="0" presId="urn:microsoft.com/office/officeart/2005/8/layout/vList2"/>
    <dgm:cxn modelId="{C8E80E34-AD79-4277-9E40-436A2C5F2A76}" srcId="{2D9738A8-7E24-4CC4-9670-42E1989B35BE}" destId="{D2ECA9C2-57D4-4A50-B09F-DC4F58DD457B}" srcOrd="4" destOrd="0" parTransId="{392F0BA4-0AF4-436D-A94C-E604F46599A9}" sibTransId="{FB7432D7-D14F-43F5-8088-3AF3CB27ABD8}"/>
    <dgm:cxn modelId="{81D68D9C-7C94-49E0-A2E8-F4C359FE5A1B}" type="presOf" srcId="{44DD0064-3F3C-4234-8DD9-AB7BC4F1BCE9}" destId="{72CCA499-9D43-4E52-A684-81441C4CA836}" srcOrd="0" destOrd="0" presId="urn:microsoft.com/office/officeart/2005/8/layout/vList2"/>
    <dgm:cxn modelId="{FFD25D09-AE8E-4621-8B9D-0B7900D69855}" type="presParOf" srcId="{BF760C0A-56BD-48A0-87E2-D7A350C65391}" destId="{72CCA499-9D43-4E52-A684-81441C4CA836}" srcOrd="0" destOrd="0" presId="urn:microsoft.com/office/officeart/2005/8/layout/vList2"/>
    <dgm:cxn modelId="{9B39A80C-2E6E-4AC7-8B8E-33353BCAA9DB}" type="presParOf" srcId="{BF760C0A-56BD-48A0-87E2-D7A350C65391}" destId="{471EC152-B970-4DB6-9DCD-C182E3FAF4C6}" srcOrd="1" destOrd="0" presId="urn:microsoft.com/office/officeart/2005/8/layout/vList2"/>
    <dgm:cxn modelId="{D9897FB1-4B88-4D39-8B3B-56E64EE8FF6C}" type="presParOf" srcId="{BF760C0A-56BD-48A0-87E2-D7A350C65391}" destId="{F6BE9657-927B-4E4B-986B-93B5813E7A5F}" srcOrd="2" destOrd="0" presId="urn:microsoft.com/office/officeart/2005/8/layout/vList2"/>
    <dgm:cxn modelId="{FD3A0842-D28B-4431-9EF1-34F9751AB684}" type="presParOf" srcId="{BF760C0A-56BD-48A0-87E2-D7A350C65391}" destId="{4E4FC603-B2A6-4FB5-9DCC-F9B8971ADA68}" srcOrd="3" destOrd="0" presId="urn:microsoft.com/office/officeart/2005/8/layout/vList2"/>
    <dgm:cxn modelId="{A05DC9EE-E53F-4203-8E9F-48BF0F79797D}" type="presParOf" srcId="{BF760C0A-56BD-48A0-87E2-D7A350C65391}" destId="{020DEC85-9DE7-41BD-AF82-697E36392264}" srcOrd="4" destOrd="0" presId="urn:microsoft.com/office/officeart/2005/8/layout/vList2"/>
    <dgm:cxn modelId="{ED9264DF-D42C-4EB1-B029-62F1D69AB1F2}" type="presParOf" srcId="{BF760C0A-56BD-48A0-87E2-D7A350C65391}" destId="{D82423FD-63F2-49EA-AA9B-CF2AC7844877}" srcOrd="5" destOrd="0" presId="urn:microsoft.com/office/officeart/2005/8/layout/vList2"/>
    <dgm:cxn modelId="{EC7EDB6F-6843-44CA-8308-C63AC2A98919}" type="presParOf" srcId="{BF760C0A-56BD-48A0-87E2-D7A350C65391}" destId="{95B0F9D2-B42C-4529-A1EB-0EC9FFADB2F5}" srcOrd="6" destOrd="0" presId="urn:microsoft.com/office/officeart/2005/8/layout/vList2"/>
    <dgm:cxn modelId="{21169F2C-DDAE-4C4D-8CE4-0B9AF8A9BDA1}" type="presParOf" srcId="{BF760C0A-56BD-48A0-87E2-D7A350C65391}" destId="{15664001-8A33-4CA2-8202-2A5E3F8664E6}" srcOrd="7" destOrd="0" presId="urn:microsoft.com/office/officeart/2005/8/layout/vList2"/>
    <dgm:cxn modelId="{64BEB846-9F4A-4DB3-BD5F-02AF684DF450}" type="presParOf" srcId="{BF760C0A-56BD-48A0-87E2-D7A350C65391}" destId="{CFAEC4C2-B996-4003-B259-1E2A37DBD6A6}"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685903B-5241-4202-A472-E1B25A3840FD}" type="doc">
      <dgm:prSet loTypeId="urn:microsoft.com/office/officeart/2005/8/layout/matrix3" loCatId="matrix" qsTypeId="urn:microsoft.com/office/officeart/2005/8/quickstyle/simple1" qsCatId="simple" csTypeId="urn:microsoft.com/office/officeart/2005/8/colors/colorful1" csCatId="colorful" phldr="1"/>
      <dgm:spPr/>
      <dgm:t>
        <a:bodyPr/>
        <a:lstStyle/>
        <a:p>
          <a:endParaRPr lang="en-US"/>
        </a:p>
      </dgm:t>
    </dgm:pt>
    <dgm:pt modelId="{0623F23C-CD7B-46D6-A480-08C08D907ACA}">
      <dgm:prSet phldrT="[Text]" custT="1"/>
      <dgm:spPr/>
      <dgm:t>
        <a:bodyPr/>
        <a:lstStyle/>
        <a:p>
          <a:r>
            <a:rPr lang="en-US" sz="3200" dirty="0"/>
            <a:t>MCA</a:t>
          </a:r>
        </a:p>
      </dgm:t>
    </dgm:pt>
    <dgm:pt modelId="{F8647C1F-6DF2-4289-88CB-80F7ADFA3B92}" type="parTrans" cxnId="{316515C1-5272-4784-B198-975A4EDAB97D}">
      <dgm:prSet/>
      <dgm:spPr/>
      <dgm:t>
        <a:bodyPr/>
        <a:lstStyle/>
        <a:p>
          <a:endParaRPr lang="en-US"/>
        </a:p>
      </dgm:t>
    </dgm:pt>
    <dgm:pt modelId="{76078FD2-35BB-4480-BD5E-18B5C903C268}" type="sibTrans" cxnId="{316515C1-5272-4784-B198-975A4EDAB97D}">
      <dgm:prSet/>
      <dgm:spPr/>
      <dgm:t>
        <a:bodyPr/>
        <a:lstStyle/>
        <a:p>
          <a:endParaRPr lang="en-US"/>
        </a:p>
      </dgm:t>
    </dgm:pt>
    <dgm:pt modelId="{E2FE9CEB-C270-4EC7-954F-5B874371F34F}">
      <dgm:prSet phldrT="[Text]" custT="1"/>
      <dgm:spPr/>
      <dgm:t>
        <a:bodyPr/>
        <a:lstStyle/>
        <a:p>
          <a:r>
            <a:rPr lang="en-US" sz="2400" dirty="0"/>
            <a:t>Mentoring Skills</a:t>
          </a:r>
        </a:p>
      </dgm:t>
    </dgm:pt>
    <dgm:pt modelId="{85116DB3-D22D-4864-9E3F-69137FD362B6}" type="parTrans" cxnId="{1F22EE9D-7EEC-4E0A-BDBB-B20D1885BDE6}">
      <dgm:prSet/>
      <dgm:spPr/>
      <dgm:t>
        <a:bodyPr/>
        <a:lstStyle/>
        <a:p>
          <a:endParaRPr lang="en-US"/>
        </a:p>
      </dgm:t>
    </dgm:pt>
    <dgm:pt modelId="{B6FAF363-0528-4DB8-8648-EBE356A0F2E7}" type="sibTrans" cxnId="{1F22EE9D-7EEC-4E0A-BDBB-B20D1885BDE6}">
      <dgm:prSet/>
      <dgm:spPr/>
      <dgm:t>
        <a:bodyPr/>
        <a:lstStyle/>
        <a:p>
          <a:endParaRPr lang="en-US"/>
        </a:p>
      </dgm:t>
    </dgm:pt>
    <dgm:pt modelId="{F59BFF80-1FF6-4D2F-9485-6826F2EC65CA}">
      <dgm:prSet phldrT="[Text]" custT="1"/>
      <dgm:spPr/>
      <dgm:t>
        <a:bodyPr/>
        <a:lstStyle/>
        <a:p>
          <a:r>
            <a:rPr lang="en-US" sz="3200" dirty="0"/>
            <a:t>FNE</a:t>
          </a:r>
        </a:p>
      </dgm:t>
    </dgm:pt>
    <dgm:pt modelId="{4F393D26-4E7A-4838-8655-37F151382029}" type="parTrans" cxnId="{5641F3DF-B66F-4ABA-A41A-DCF7B2F843CB}">
      <dgm:prSet/>
      <dgm:spPr/>
      <dgm:t>
        <a:bodyPr/>
        <a:lstStyle/>
        <a:p>
          <a:endParaRPr lang="en-US"/>
        </a:p>
      </dgm:t>
    </dgm:pt>
    <dgm:pt modelId="{0B543BCE-2682-409F-B6A8-0B9912D90D98}" type="sibTrans" cxnId="{5641F3DF-B66F-4ABA-A41A-DCF7B2F843CB}">
      <dgm:prSet/>
      <dgm:spPr/>
      <dgm:t>
        <a:bodyPr/>
        <a:lstStyle/>
        <a:p>
          <a:endParaRPr lang="en-US"/>
        </a:p>
      </dgm:t>
    </dgm:pt>
    <dgm:pt modelId="{BC3689B0-5413-41C4-850D-559AF689008A}">
      <dgm:prSet phldrT="[Text]" custT="1"/>
      <dgm:spPr/>
      <dgm:t>
        <a:bodyPr/>
        <a:lstStyle/>
        <a:p>
          <a:r>
            <a:rPr lang="en-US" sz="2400" dirty="0"/>
            <a:t>Protégé’s self-confidence</a:t>
          </a:r>
        </a:p>
      </dgm:t>
    </dgm:pt>
    <dgm:pt modelId="{DD261670-E2DC-47F7-997A-F88B7ABA7DE3}" type="parTrans" cxnId="{A2FAF987-9683-45FD-8261-D2992D905CE2}">
      <dgm:prSet/>
      <dgm:spPr/>
      <dgm:t>
        <a:bodyPr/>
        <a:lstStyle/>
        <a:p>
          <a:endParaRPr lang="en-US"/>
        </a:p>
      </dgm:t>
    </dgm:pt>
    <dgm:pt modelId="{FB035677-9B63-44FB-AE8A-5B32B1F004C2}" type="sibTrans" cxnId="{A2FAF987-9683-45FD-8261-D2992D905CE2}">
      <dgm:prSet/>
      <dgm:spPr/>
      <dgm:t>
        <a:bodyPr/>
        <a:lstStyle/>
        <a:p>
          <a:endParaRPr lang="en-US"/>
        </a:p>
      </dgm:t>
    </dgm:pt>
    <dgm:pt modelId="{3F043674-4C86-4CE0-898F-D233164F7E11}">
      <dgm:prSet phldrT="[Text]" custT="1"/>
      <dgm:spPr/>
      <dgm:t>
        <a:bodyPr/>
        <a:lstStyle/>
        <a:p>
          <a:r>
            <a:rPr lang="en-US" sz="3200" dirty="0"/>
            <a:t>End of Program Survey</a:t>
          </a:r>
        </a:p>
      </dgm:t>
    </dgm:pt>
    <dgm:pt modelId="{F325AD40-81E1-4F1F-AE53-E7DDDD821D4C}" type="parTrans" cxnId="{B1003681-1F62-4979-A9C1-E10F1D3B5514}">
      <dgm:prSet/>
      <dgm:spPr/>
      <dgm:t>
        <a:bodyPr/>
        <a:lstStyle/>
        <a:p>
          <a:endParaRPr lang="en-US"/>
        </a:p>
      </dgm:t>
    </dgm:pt>
    <dgm:pt modelId="{AADB9B76-EB4E-4590-AB74-FB2171F5DA3F}" type="sibTrans" cxnId="{B1003681-1F62-4979-A9C1-E10F1D3B5514}">
      <dgm:prSet/>
      <dgm:spPr/>
      <dgm:t>
        <a:bodyPr/>
        <a:lstStyle/>
        <a:p>
          <a:endParaRPr lang="en-US"/>
        </a:p>
      </dgm:t>
    </dgm:pt>
    <dgm:pt modelId="{0C576342-2F93-4E80-9FD7-A20E52F13392}">
      <dgm:prSet phldrT="[Text]" custT="1"/>
      <dgm:spPr/>
      <dgm:t>
        <a:bodyPr/>
        <a:lstStyle/>
        <a:p>
          <a:r>
            <a:rPr lang="en-US" sz="2400" dirty="0"/>
            <a:t>Satisfaction</a:t>
          </a:r>
        </a:p>
      </dgm:t>
    </dgm:pt>
    <dgm:pt modelId="{92938746-079B-46F1-BE89-F1AEF1023D76}" type="parTrans" cxnId="{233AB601-A432-44D2-BE76-A67C7B618FEC}">
      <dgm:prSet/>
      <dgm:spPr/>
      <dgm:t>
        <a:bodyPr/>
        <a:lstStyle/>
        <a:p>
          <a:endParaRPr lang="en-US"/>
        </a:p>
      </dgm:t>
    </dgm:pt>
    <dgm:pt modelId="{80FA7F92-5D75-4157-89F9-C48665FDBC35}" type="sibTrans" cxnId="{233AB601-A432-44D2-BE76-A67C7B618FEC}">
      <dgm:prSet/>
      <dgm:spPr/>
      <dgm:t>
        <a:bodyPr/>
        <a:lstStyle/>
        <a:p>
          <a:endParaRPr lang="en-US"/>
        </a:p>
      </dgm:t>
    </dgm:pt>
    <dgm:pt modelId="{DCA851C4-40E9-414A-AA4E-5D75C60070D3}">
      <dgm:prSet phldrT="[Text]"/>
      <dgm:spPr/>
      <dgm:t>
        <a:bodyPr/>
        <a:lstStyle/>
        <a:p>
          <a:r>
            <a:rPr lang="en-US" sz="3000" dirty="0"/>
            <a:t>Focus Group</a:t>
          </a:r>
        </a:p>
      </dgm:t>
    </dgm:pt>
    <dgm:pt modelId="{FC7258C6-D59B-4D66-9EF8-297227F2ABDF}" type="parTrans" cxnId="{C7DB8B70-CDFE-43D0-9EBE-F07A25C65610}">
      <dgm:prSet/>
      <dgm:spPr/>
      <dgm:t>
        <a:bodyPr/>
        <a:lstStyle/>
        <a:p>
          <a:endParaRPr lang="en-US"/>
        </a:p>
      </dgm:t>
    </dgm:pt>
    <dgm:pt modelId="{785851ED-0966-4796-9FE1-01A2294CB7D6}" type="sibTrans" cxnId="{C7DB8B70-CDFE-43D0-9EBE-F07A25C65610}">
      <dgm:prSet/>
      <dgm:spPr/>
      <dgm:t>
        <a:bodyPr/>
        <a:lstStyle/>
        <a:p>
          <a:endParaRPr lang="en-US"/>
        </a:p>
      </dgm:t>
    </dgm:pt>
    <dgm:pt modelId="{A8CA1E15-93FE-4671-BC10-A5F105CAEC42}">
      <dgm:prSet phldrT="[Text]" custT="1"/>
      <dgm:spPr/>
      <dgm:t>
        <a:bodyPr/>
        <a:lstStyle/>
        <a:p>
          <a:r>
            <a:rPr lang="en-US" sz="2400" dirty="0"/>
            <a:t>Protégé’s perceptions</a:t>
          </a:r>
        </a:p>
      </dgm:t>
    </dgm:pt>
    <dgm:pt modelId="{35E7DBB9-F8A6-401B-A7CD-4A1AA0382E28}" type="parTrans" cxnId="{D28DD86C-E72E-41C1-96FC-ACD47EFA9014}">
      <dgm:prSet/>
      <dgm:spPr/>
      <dgm:t>
        <a:bodyPr/>
        <a:lstStyle/>
        <a:p>
          <a:endParaRPr lang="en-US"/>
        </a:p>
      </dgm:t>
    </dgm:pt>
    <dgm:pt modelId="{441AD1E3-3E27-4E93-BB72-8F9008EF9589}" type="sibTrans" cxnId="{D28DD86C-E72E-41C1-96FC-ACD47EFA9014}">
      <dgm:prSet/>
      <dgm:spPr/>
      <dgm:t>
        <a:bodyPr/>
        <a:lstStyle/>
        <a:p>
          <a:endParaRPr lang="en-US"/>
        </a:p>
      </dgm:t>
    </dgm:pt>
    <dgm:pt modelId="{14CC31D3-F78E-47E1-A75F-16190521A506}" type="pres">
      <dgm:prSet presAssocID="{4685903B-5241-4202-A472-E1B25A3840FD}" presName="matrix" presStyleCnt="0">
        <dgm:presLayoutVars>
          <dgm:chMax val="1"/>
          <dgm:dir/>
          <dgm:resizeHandles val="exact"/>
        </dgm:presLayoutVars>
      </dgm:prSet>
      <dgm:spPr/>
      <dgm:t>
        <a:bodyPr/>
        <a:lstStyle/>
        <a:p>
          <a:endParaRPr lang="en-US"/>
        </a:p>
      </dgm:t>
    </dgm:pt>
    <dgm:pt modelId="{6B0F424A-CB10-4E4A-BC1B-B87BD5A01878}" type="pres">
      <dgm:prSet presAssocID="{4685903B-5241-4202-A472-E1B25A3840FD}" presName="diamond" presStyleLbl="bgShp" presStyleIdx="0" presStyleCnt="1"/>
      <dgm:spPr/>
    </dgm:pt>
    <dgm:pt modelId="{2715C015-1500-4691-AF32-6403E457E188}" type="pres">
      <dgm:prSet presAssocID="{4685903B-5241-4202-A472-E1B25A3840FD}" presName="quad1" presStyleLbl="node1" presStyleIdx="0" presStyleCnt="4">
        <dgm:presLayoutVars>
          <dgm:chMax val="0"/>
          <dgm:chPref val="0"/>
          <dgm:bulletEnabled val="1"/>
        </dgm:presLayoutVars>
      </dgm:prSet>
      <dgm:spPr/>
      <dgm:t>
        <a:bodyPr/>
        <a:lstStyle/>
        <a:p>
          <a:endParaRPr lang="en-US"/>
        </a:p>
      </dgm:t>
    </dgm:pt>
    <dgm:pt modelId="{E3586C74-750E-4AD0-9752-204B5653B6F1}" type="pres">
      <dgm:prSet presAssocID="{4685903B-5241-4202-A472-E1B25A3840FD}" presName="quad2" presStyleLbl="node1" presStyleIdx="1" presStyleCnt="4" custScaleX="106614">
        <dgm:presLayoutVars>
          <dgm:chMax val="0"/>
          <dgm:chPref val="0"/>
          <dgm:bulletEnabled val="1"/>
        </dgm:presLayoutVars>
      </dgm:prSet>
      <dgm:spPr/>
      <dgm:t>
        <a:bodyPr/>
        <a:lstStyle/>
        <a:p>
          <a:endParaRPr lang="en-US"/>
        </a:p>
      </dgm:t>
    </dgm:pt>
    <dgm:pt modelId="{D415CD54-2707-47B2-8F71-2B7FE6347265}" type="pres">
      <dgm:prSet presAssocID="{4685903B-5241-4202-A472-E1B25A3840FD}" presName="quad3" presStyleLbl="node1" presStyleIdx="2" presStyleCnt="4" custScaleX="106614">
        <dgm:presLayoutVars>
          <dgm:chMax val="0"/>
          <dgm:chPref val="0"/>
          <dgm:bulletEnabled val="1"/>
        </dgm:presLayoutVars>
      </dgm:prSet>
      <dgm:spPr/>
      <dgm:t>
        <a:bodyPr/>
        <a:lstStyle/>
        <a:p>
          <a:endParaRPr lang="en-US"/>
        </a:p>
      </dgm:t>
    </dgm:pt>
    <dgm:pt modelId="{D7EC0B48-00F1-4F64-A44E-013DB84EFC06}" type="pres">
      <dgm:prSet presAssocID="{4685903B-5241-4202-A472-E1B25A3840FD}" presName="quad4" presStyleLbl="node1" presStyleIdx="3" presStyleCnt="4" custScaleX="104721" custLinFactNeighborX="1824">
        <dgm:presLayoutVars>
          <dgm:chMax val="0"/>
          <dgm:chPref val="0"/>
          <dgm:bulletEnabled val="1"/>
        </dgm:presLayoutVars>
      </dgm:prSet>
      <dgm:spPr/>
      <dgm:t>
        <a:bodyPr/>
        <a:lstStyle/>
        <a:p>
          <a:endParaRPr lang="en-US"/>
        </a:p>
      </dgm:t>
    </dgm:pt>
  </dgm:ptLst>
  <dgm:cxnLst>
    <dgm:cxn modelId="{8F2FD8BA-FDCC-4FF5-8377-7FB4386A4A35}" type="presOf" srcId="{E2FE9CEB-C270-4EC7-954F-5B874371F34F}" destId="{2715C015-1500-4691-AF32-6403E457E188}" srcOrd="0" destOrd="1" presId="urn:microsoft.com/office/officeart/2005/8/layout/matrix3"/>
    <dgm:cxn modelId="{D3552AF6-599F-4EA1-BAA3-DEED71C0C99A}" type="presOf" srcId="{4685903B-5241-4202-A472-E1B25A3840FD}" destId="{14CC31D3-F78E-47E1-A75F-16190521A506}" srcOrd="0" destOrd="0" presId="urn:microsoft.com/office/officeart/2005/8/layout/matrix3"/>
    <dgm:cxn modelId="{233AB601-A432-44D2-BE76-A67C7B618FEC}" srcId="{3F043674-4C86-4CE0-898F-D233164F7E11}" destId="{0C576342-2F93-4E80-9FD7-A20E52F13392}" srcOrd="0" destOrd="0" parTransId="{92938746-079B-46F1-BE89-F1AEF1023D76}" sibTransId="{80FA7F92-5D75-4157-89F9-C48665FDBC35}"/>
    <dgm:cxn modelId="{C7DB8B70-CDFE-43D0-9EBE-F07A25C65610}" srcId="{4685903B-5241-4202-A472-E1B25A3840FD}" destId="{DCA851C4-40E9-414A-AA4E-5D75C60070D3}" srcOrd="3" destOrd="0" parTransId="{FC7258C6-D59B-4D66-9EF8-297227F2ABDF}" sibTransId="{785851ED-0966-4796-9FE1-01A2294CB7D6}"/>
    <dgm:cxn modelId="{D28DD86C-E72E-41C1-96FC-ACD47EFA9014}" srcId="{DCA851C4-40E9-414A-AA4E-5D75C60070D3}" destId="{A8CA1E15-93FE-4671-BC10-A5F105CAEC42}" srcOrd="0" destOrd="0" parTransId="{35E7DBB9-F8A6-401B-A7CD-4A1AA0382E28}" sibTransId="{441AD1E3-3E27-4E93-BB72-8F9008EF9589}"/>
    <dgm:cxn modelId="{EF492F11-CA7F-468F-A55E-F844C63F5FF5}" type="presOf" srcId="{0C576342-2F93-4E80-9FD7-A20E52F13392}" destId="{D415CD54-2707-47B2-8F71-2B7FE6347265}" srcOrd="0" destOrd="1" presId="urn:microsoft.com/office/officeart/2005/8/layout/matrix3"/>
    <dgm:cxn modelId="{B1003681-1F62-4979-A9C1-E10F1D3B5514}" srcId="{4685903B-5241-4202-A472-E1B25A3840FD}" destId="{3F043674-4C86-4CE0-898F-D233164F7E11}" srcOrd="2" destOrd="0" parTransId="{F325AD40-81E1-4F1F-AE53-E7DDDD821D4C}" sibTransId="{AADB9B76-EB4E-4590-AB74-FB2171F5DA3F}"/>
    <dgm:cxn modelId="{D8A362DD-E36E-44DB-9BE7-F0572B82FDC9}" type="presOf" srcId="{A8CA1E15-93FE-4671-BC10-A5F105CAEC42}" destId="{D7EC0B48-00F1-4F64-A44E-013DB84EFC06}" srcOrd="0" destOrd="1" presId="urn:microsoft.com/office/officeart/2005/8/layout/matrix3"/>
    <dgm:cxn modelId="{F2D79213-EDE3-4B7A-A661-ABAB27A37C6F}" type="presOf" srcId="{F59BFF80-1FF6-4D2F-9485-6826F2EC65CA}" destId="{E3586C74-750E-4AD0-9752-204B5653B6F1}" srcOrd="0" destOrd="0" presId="urn:microsoft.com/office/officeart/2005/8/layout/matrix3"/>
    <dgm:cxn modelId="{B0BBFB73-5B94-4406-8457-AF0C33FF00E2}" type="presOf" srcId="{DCA851C4-40E9-414A-AA4E-5D75C60070D3}" destId="{D7EC0B48-00F1-4F64-A44E-013DB84EFC06}" srcOrd="0" destOrd="0" presId="urn:microsoft.com/office/officeart/2005/8/layout/matrix3"/>
    <dgm:cxn modelId="{A2FAF987-9683-45FD-8261-D2992D905CE2}" srcId="{F59BFF80-1FF6-4D2F-9485-6826F2EC65CA}" destId="{BC3689B0-5413-41C4-850D-559AF689008A}" srcOrd="0" destOrd="0" parTransId="{DD261670-E2DC-47F7-997A-F88B7ABA7DE3}" sibTransId="{FB035677-9B63-44FB-AE8A-5B32B1F004C2}"/>
    <dgm:cxn modelId="{46A68AA2-B021-4E6B-866D-96F7BE27A266}" type="presOf" srcId="{0623F23C-CD7B-46D6-A480-08C08D907ACA}" destId="{2715C015-1500-4691-AF32-6403E457E188}" srcOrd="0" destOrd="0" presId="urn:microsoft.com/office/officeart/2005/8/layout/matrix3"/>
    <dgm:cxn modelId="{AD4E1014-3582-4BD8-8151-45A0262199E4}" type="presOf" srcId="{BC3689B0-5413-41C4-850D-559AF689008A}" destId="{E3586C74-750E-4AD0-9752-204B5653B6F1}" srcOrd="0" destOrd="1" presId="urn:microsoft.com/office/officeart/2005/8/layout/matrix3"/>
    <dgm:cxn modelId="{316515C1-5272-4784-B198-975A4EDAB97D}" srcId="{4685903B-5241-4202-A472-E1B25A3840FD}" destId="{0623F23C-CD7B-46D6-A480-08C08D907ACA}" srcOrd="0" destOrd="0" parTransId="{F8647C1F-6DF2-4289-88CB-80F7ADFA3B92}" sibTransId="{76078FD2-35BB-4480-BD5E-18B5C903C268}"/>
    <dgm:cxn modelId="{5641F3DF-B66F-4ABA-A41A-DCF7B2F843CB}" srcId="{4685903B-5241-4202-A472-E1B25A3840FD}" destId="{F59BFF80-1FF6-4D2F-9485-6826F2EC65CA}" srcOrd="1" destOrd="0" parTransId="{4F393D26-4E7A-4838-8655-37F151382029}" sibTransId="{0B543BCE-2682-409F-B6A8-0B9912D90D98}"/>
    <dgm:cxn modelId="{89203451-6898-4965-93F0-0A7DA23E9386}" type="presOf" srcId="{3F043674-4C86-4CE0-898F-D233164F7E11}" destId="{D415CD54-2707-47B2-8F71-2B7FE6347265}" srcOrd="0" destOrd="0" presId="urn:microsoft.com/office/officeart/2005/8/layout/matrix3"/>
    <dgm:cxn modelId="{1F22EE9D-7EEC-4E0A-BDBB-B20D1885BDE6}" srcId="{0623F23C-CD7B-46D6-A480-08C08D907ACA}" destId="{E2FE9CEB-C270-4EC7-954F-5B874371F34F}" srcOrd="0" destOrd="0" parTransId="{85116DB3-D22D-4864-9E3F-69137FD362B6}" sibTransId="{B6FAF363-0528-4DB8-8648-EBE356A0F2E7}"/>
    <dgm:cxn modelId="{D702620B-5C10-4141-AB01-E6996C593134}" type="presParOf" srcId="{14CC31D3-F78E-47E1-A75F-16190521A506}" destId="{6B0F424A-CB10-4E4A-BC1B-B87BD5A01878}" srcOrd="0" destOrd="0" presId="urn:microsoft.com/office/officeart/2005/8/layout/matrix3"/>
    <dgm:cxn modelId="{1A5A8295-AD10-4D91-8CC9-406C01935805}" type="presParOf" srcId="{14CC31D3-F78E-47E1-A75F-16190521A506}" destId="{2715C015-1500-4691-AF32-6403E457E188}" srcOrd="1" destOrd="0" presId="urn:microsoft.com/office/officeart/2005/8/layout/matrix3"/>
    <dgm:cxn modelId="{04FD6485-EFBB-4F51-A04D-75D61AAAA6E9}" type="presParOf" srcId="{14CC31D3-F78E-47E1-A75F-16190521A506}" destId="{E3586C74-750E-4AD0-9752-204B5653B6F1}" srcOrd="2" destOrd="0" presId="urn:microsoft.com/office/officeart/2005/8/layout/matrix3"/>
    <dgm:cxn modelId="{33FE374E-58B4-4399-BD90-3EFBC33FA124}" type="presParOf" srcId="{14CC31D3-F78E-47E1-A75F-16190521A506}" destId="{D415CD54-2707-47B2-8F71-2B7FE6347265}" srcOrd="3" destOrd="0" presId="urn:microsoft.com/office/officeart/2005/8/layout/matrix3"/>
    <dgm:cxn modelId="{5003FF62-A4A5-4859-B954-AFB9D726F18F}" type="presParOf" srcId="{14CC31D3-F78E-47E1-A75F-16190521A506}" destId="{D7EC0B48-00F1-4F64-A44E-013DB84EFC06}"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675C996-2D48-4D15-9197-68EAC10A5EF6}" type="doc">
      <dgm:prSet loTypeId="urn:microsoft.com/office/officeart/2005/8/layout/vList5" loCatId="list" qsTypeId="urn:microsoft.com/office/officeart/2005/8/quickstyle/simple1" qsCatId="simple" csTypeId="urn:microsoft.com/office/officeart/2005/8/colors/colorful1" csCatId="colorful" phldr="1"/>
      <dgm:spPr/>
      <dgm:t>
        <a:bodyPr/>
        <a:lstStyle/>
        <a:p>
          <a:endParaRPr lang="en-US"/>
        </a:p>
      </dgm:t>
    </dgm:pt>
    <dgm:pt modelId="{64E083A0-59E0-416A-8116-5819EA8E17B2}">
      <dgm:prSet/>
      <dgm:spPr/>
      <dgm:t>
        <a:bodyPr/>
        <a:lstStyle/>
        <a:p>
          <a:pPr rtl="0"/>
          <a:r>
            <a:rPr lang="en-US" dirty="0"/>
            <a:t>Developed for clinical researchers</a:t>
          </a:r>
        </a:p>
      </dgm:t>
    </dgm:pt>
    <dgm:pt modelId="{EE64C7AB-79CD-43BB-B3F9-893C1A853C85}" type="parTrans" cxnId="{C27BF19E-B46E-4568-8AE3-29C5A7A9F54B}">
      <dgm:prSet/>
      <dgm:spPr/>
      <dgm:t>
        <a:bodyPr/>
        <a:lstStyle/>
        <a:p>
          <a:endParaRPr lang="en-US"/>
        </a:p>
      </dgm:t>
    </dgm:pt>
    <dgm:pt modelId="{79BEE55B-39AF-4912-AC84-E2004CF2AA49}" type="sibTrans" cxnId="{C27BF19E-B46E-4568-8AE3-29C5A7A9F54B}">
      <dgm:prSet/>
      <dgm:spPr/>
      <dgm:t>
        <a:bodyPr/>
        <a:lstStyle/>
        <a:p>
          <a:endParaRPr lang="en-US"/>
        </a:p>
      </dgm:t>
    </dgm:pt>
    <dgm:pt modelId="{BDC6941B-1340-4498-A22B-7FCFADAA9620}">
      <dgm:prSet/>
      <dgm:spPr/>
      <dgm:t>
        <a:bodyPr/>
        <a:lstStyle/>
        <a:p>
          <a:pPr rtl="0"/>
          <a:r>
            <a:rPr lang="en-US" dirty="0"/>
            <a:t>Reliable</a:t>
          </a:r>
        </a:p>
      </dgm:t>
    </dgm:pt>
    <dgm:pt modelId="{9DF3C0AF-8580-4B50-B042-DC1CC8B38176}" type="parTrans" cxnId="{B6ABE08F-8350-4726-A10D-3C25F07CD952}">
      <dgm:prSet/>
      <dgm:spPr/>
      <dgm:t>
        <a:bodyPr/>
        <a:lstStyle/>
        <a:p>
          <a:endParaRPr lang="en-US"/>
        </a:p>
      </dgm:t>
    </dgm:pt>
    <dgm:pt modelId="{CC8729E6-858A-4311-A64E-30B3613CA503}" type="sibTrans" cxnId="{B6ABE08F-8350-4726-A10D-3C25F07CD952}">
      <dgm:prSet/>
      <dgm:spPr/>
      <dgm:t>
        <a:bodyPr/>
        <a:lstStyle/>
        <a:p>
          <a:endParaRPr lang="en-US"/>
        </a:p>
      </dgm:t>
    </dgm:pt>
    <dgm:pt modelId="{CFD23A4D-4A61-4478-ACF3-0520F7E05E0E}">
      <dgm:prSet/>
      <dgm:spPr/>
      <dgm:t>
        <a:bodyPr/>
        <a:lstStyle/>
        <a:p>
          <a:pPr rtl="0"/>
          <a:r>
            <a:rPr lang="en-US" dirty="0"/>
            <a:t>Valid </a:t>
          </a:r>
        </a:p>
      </dgm:t>
    </dgm:pt>
    <dgm:pt modelId="{FC3FAEDC-A0B0-4023-9A03-0B75A2B6C9EB}" type="parTrans" cxnId="{1CFDF200-EAD0-416F-B19A-A895CB0AA9B8}">
      <dgm:prSet/>
      <dgm:spPr/>
      <dgm:t>
        <a:bodyPr/>
        <a:lstStyle/>
        <a:p>
          <a:endParaRPr lang="en-US"/>
        </a:p>
      </dgm:t>
    </dgm:pt>
    <dgm:pt modelId="{78FD642A-D566-47E7-971E-9B2291599A4C}" type="sibTrans" cxnId="{1CFDF200-EAD0-416F-B19A-A895CB0AA9B8}">
      <dgm:prSet/>
      <dgm:spPr/>
      <dgm:t>
        <a:bodyPr/>
        <a:lstStyle/>
        <a:p>
          <a:endParaRPr lang="en-US"/>
        </a:p>
      </dgm:t>
    </dgm:pt>
    <dgm:pt modelId="{8A31AB41-EEBE-4FE5-9A00-9F8A474A92AB}">
      <dgm:prSet/>
      <dgm:spPr/>
      <dgm:t>
        <a:bodyPr/>
        <a:lstStyle/>
        <a:p>
          <a:pPr rtl="0"/>
          <a:r>
            <a:rPr lang="en-US" dirty="0"/>
            <a:t>25 items</a:t>
          </a:r>
        </a:p>
      </dgm:t>
    </dgm:pt>
    <dgm:pt modelId="{75E59AD3-F02F-47D0-9573-7BF1EF89BF7B}" type="parTrans" cxnId="{EA184E14-506D-4B19-8BF4-99D0EA9129E1}">
      <dgm:prSet/>
      <dgm:spPr/>
      <dgm:t>
        <a:bodyPr/>
        <a:lstStyle/>
        <a:p>
          <a:endParaRPr lang="en-US"/>
        </a:p>
      </dgm:t>
    </dgm:pt>
    <dgm:pt modelId="{37B683B4-8117-470A-9ED6-35EC1F939203}" type="sibTrans" cxnId="{EA184E14-506D-4B19-8BF4-99D0EA9129E1}">
      <dgm:prSet/>
      <dgm:spPr/>
      <dgm:t>
        <a:bodyPr/>
        <a:lstStyle/>
        <a:p>
          <a:endParaRPr lang="en-US"/>
        </a:p>
      </dgm:t>
    </dgm:pt>
    <dgm:pt modelId="{E7C789BF-35F3-4826-BD59-D91E960089B1}">
      <dgm:prSet/>
      <dgm:spPr/>
      <dgm:t>
        <a:bodyPr/>
        <a:lstStyle/>
        <a:p>
          <a:pPr rtl="0"/>
          <a:r>
            <a:rPr lang="en-US" dirty="0"/>
            <a:t>7-point Likert-type scale </a:t>
          </a:r>
        </a:p>
      </dgm:t>
    </dgm:pt>
    <dgm:pt modelId="{702DDF6C-78D6-4722-BC6B-C0050B15422E}" type="parTrans" cxnId="{0A0D7976-12C6-47B1-A9DC-3C6B048FC8A2}">
      <dgm:prSet/>
      <dgm:spPr/>
      <dgm:t>
        <a:bodyPr/>
        <a:lstStyle/>
        <a:p>
          <a:endParaRPr lang="en-US"/>
        </a:p>
      </dgm:t>
    </dgm:pt>
    <dgm:pt modelId="{16A2CBC9-45AC-4F95-93C6-377043419534}" type="sibTrans" cxnId="{0A0D7976-12C6-47B1-A9DC-3C6B048FC8A2}">
      <dgm:prSet/>
      <dgm:spPr/>
      <dgm:t>
        <a:bodyPr/>
        <a:lstStyle/>
        <a:p>
          <a:endParaRPr lang="en-US"/>
        </a:p>
      </dgm:t>
    </dgm:pt>
    <dgm:pt modelId="{911A0458-01E9-429F-8E07-15C4690748AD}">
      <dgm:prSet/>
      <dgm:spPr/>
      <dgm:t>
        <a:bodyPr/>
        <a:lstStyle/>
        <a:p>
          <a:pPr rtl="0"/>
          <a:r>
            <a:rPr lang="en-US" dirty="0"/>
            <a:t>1 is low confidence</a:t>
          </a:r>
        </a:p>
      </dgm:t>
    </dgm:pt>
    <dgm:pt modelId="{F01C628B-8900-48DC-A554-5FE3E7DD1E5F}" type="parTrans" cxnId="{22C5C364-26A7-4101-AD28-0C6CA62ADECB}">
      <dgm:prSet/>
      <dgm:spPr/>
      <dgm:t>
        <a:bodyPr/>
        <a:lstStyle/>
        <a:p>
          <a:endParaRPr lang="en-US"/>
        </a:p>
      </dgm:t>
    </dgm:pt>
    <dgm:pt modelId="{9C7A69B6-E936-4035-A4AE-535593ADF342}" type="sibTrans" cxnId="{22C5C364-26A7-4101-AD28-0C6CA62ADECB}">
      <dgm:prSet/>
      <dgm:spPr/>
      <dgm:t>
        <a:bodyPr/>
        <a:lstStyle/>
        <a:p>
          <a:endParaRPr lang="en-US"/>
        </a:p>
      </dgm:t>
    </dgm:pt>
    <dgm:pt modelId="{B5A29B83-1342-45F9-8ECB-499D7ECA7C6E}">
      <dgm:prSet/>
      <dgm:spPr/>
      <dgm:t>
        <a:bodyPr/>
        <a:lstStyle/>
        <a:p>
          <a:pPr rtl="0"/>
          <a:r>
            <a:rPr lang="en-US" dirty="0"/>
            <a:t>7 is high</a:t>
          </a:r>
        </a:p>
      </dgm:t>
    </dgm:pt>
    <dgm:pt modelId="{929C5D14-F40D-4487-AEFB-FDE32DE371E7}" type="parTrans" cxnId="{A1E95E0A-43C4-4FEA-A9C6-D8F1683E1104}">
      <dgm:prSet/>
      <dgm:spPr/>
      <dgm:t>
        <a:bodyPr/>
        <a:lstStyle/>
        <a:p>
          <a:endParaRPr lang="en-US"/>
        </a:p>
      </dgm:t>
    </dgm:pt>
    <dgm:pt modelId="{7B5E991F-5CAD-4B51-A1A8-5CD26A6C043B}" type="sibTrans" cxnId="{A1E95E0A-43C4-4FEA-A9C6-D8F1683E1104}">
      <dgm:prSet/>
      <dgm:spPr/>
      <dgm:t>
        <a:bodyPr/>
        <a:lstStyle/>
        <a:p>
          <a:endParaRPr lang="en-US"/>
        </a:p>
      </dgm:t>
    </dgm:pt>
    <dgm:pt modelId="{B960B557-3567-4FB1-9766-74D2979FBE18}">
      <dgm:prSet/>
      <dgm:spPr/>
      <dgm:t>
        <a:bodyPr/>
        <a:lstStyle/>
        <a:p>
          <a:pPr rtl="0"/>
          <a:r>
            <a:rPr lang="en-US" dirty="0"/>
            <a:t>6 categories of competencies</a:t>
          </a:r>
        </a:p>
      </dgm:t>
    </dgm:pt>
    <dgm:pt modelId="{B2C08E45-2CB2-4720-9F8F-EA5B66B0C8DF}" type="parTrans" cxnId="{AB3C020C-38EE-4FD2-A728-7194D943021F}">
      <dgm:prSet/>
      <dgm:spPr/>
    </dgm:pt>
    <dgm:pt modelId="{12698FC5-A092-47C6-913F-1C5E1BC41474}" type="sibTrans" cxnId="{AB3C020C-38EE-4FD2-A728-7194D943021F}">
      <dgm:prSet/>
      <dgm:spPr/>
    </dgm:pt>
    <dgm:pt modelId="{C82BEFD9-6024-4321-AF38-1A4719A19CF8}" type="pres">
      <dgm:prSet presAssocID="{E675C996-2D48-4D15-9197-68EAC10A5EF6}" presName="Name0" presStyleCnt="0">
        <dgm:presLayoutVars>
          <dgm:dir/>
          <dgm:animLvl val="lvl"/>
          <dgm:resizeHandles val="exact"/>
        </dgm:presLayoutVars>
      </dgm:prSet>
      <dgm:spPr/>
      <dgm:t>
        <a:bodyPr/>
        <a:lstStyle/>
        <a:p>
          <a:endParaRPr lang="en-US"/>
        </a:p>
      </dgm:t>
    </dgm:pt>
    <dgm:pt modelId="{A2D7F606-099A-469A-8B28-B5AC49571092}" type="pres">
      <dgm:prSet presAssocID="{64E083A0-59E0-416A-8116-5819EA8E17B2}" presName="linNode" presStyleCnt="0"/>
      <dgm:spPr/>
    </dgm:pt>
    <dgm:pt modelId="{DD893D90-3BD6-4438-B56C-FE461CA73BF0}" type="pres">
      <dgm:prSet presAssocID="{64E083A0-59E0-416A-8116-5819EA8E17B2}" presName="parentText" presStyleLbl="node1" presStyleIdx="0" presStyleCnt="3">
        <dgm:presLayoutVars>
          <dgm:chMax val="1"/>
          <dgm:bulletEnabled val="1"/>
        </dgm:presLayoutVars>
      </dgm:prSet>
      <dgm:spPr/>
      <dgm:t>
        <a:bodyPr/>
        <a:lstStyle/>
        <a:p>
          <a:endParaRPr lang="en-US"/>
        </a:p>
      </dgm:t>
    </dgm:pt>
    <dgm:pt modelId="{8801592F-A915-4A40-8E23-F077D63AC006}" type="pres">
      <dgm:prSet presAssocID="{64E083A0-59E0-416A-8116-5819EA8E17B2}" presName="descendantText" presStyleLbl="alignAccFollowNode1" presStyleIdx="0" presStyleCnt="3">
        <dgm:presLayoutVars>
          <dgm:bulletEnabled val="1"/>
        </dgm:presLayoutVars>
      </dgm:prSet>
      <dgm:spPr/>
      <dgm:t>
        <a:bodyPr/>
        <a:lstStyle/>
        <a:p>
          <a:endParaRPr lang="en-US"/>
        </a:p>
      </dgm:t>
    </dgm:pt>
    <dgm:pt modelId="{41D5507E-3818-4DA3-AF49-7DA880C63133}" type="pres">
      <dgm:prSet presAssocID="{79BEE55B-39AF-4912-AC84-E2004CF2AA49}" presName="sp" presStyleCnt="0"/>
      <dgm:spPr/>
    </dgm:pt>
    <dgm:pt modelId="{15DDEEB6-192F-4092-8F58-1B332336410B}" type="pres">
      <dgm:prSet presAssocID="{8A31AB41-EEBE-4FE5-9A00-9F8A474A92AB}" presName="linNode" presStyleCnt="0"/>
      <dgm:spPr/>
    </dgm:pt>
    <dgm:pt modelId="{AF6E7CBC-692C-4F7F-85EA-AB7745DEF3CA}" type="pres">
      <dgm:prSet presAssocID="{8A31AB41-EEBE-4FE5-9A00-9F8A474A92AB}" presName="parentText" presStyleLbl="node1" presStyleIdx="1" presStyleCnt="3">
        <dgm:presLayoutVars>
          <dgm:chMax val="1"/>
          <dgm:bulletEnabled val="1"/>
        </dgm:presLayoutVars>
      </dgm:prSet>
      <dgm:spPr/>
      <dgm:t>
        <a:bodyPr/>
        <a:lstStyle/>
        <a:p>
          <a:endParaRPr lang="en-US"/>
        </a:p>
      </dgm:t>
    </dgm:pt>
    <dgm:pt modelId="{40FB079D-71DB-4C32-9A89-AFAF55695A64}" type="pres">
      <dgm:prSet presAssocID="{8A31AB41-EEBE-4FE5-9A00-9F8A474A92AB}" presName="descendantText" presStyleLbl="alignAccFollowNode1" presStyleIdx="1" presStyleCnt="3">
        <dgm:presLayoutVars>
          <dgm:bulletEnabled val="1"/>
        </dgm:presLayoutVars>
      </dgm:prSet>
      <dgm:spPr/>
      <dgm:t>
        <a:bodyPr/>
        <a:lstStyle/>
        <a:p>
          <a:endParaRPr lang="en-US"/>
        </a:p>
      </dgm:t>
    </dgm:pt>
    <dgm:pt modelId="{4F90C7F9-40FA-46C7-9FAF-0A79350FBDF0}" type="pres">
      <dgm:prSet presAssocID="{37B683B4-8117-470A-9ED6-35EC1F939203}" presName="sp" presStyleCnt="0"/>
      <dgm:spPr/>
    </dgm:pt>
    <dgm:pt modelId="{B5BBEB52-11F6-49AE-9457-52C9FF1DB4E2}" type="pres">
      <dgm:prSet presAssocID="{E7C789BF-35F3-4826-BD59-D91E960089B1}" presName="linNode" presStyleCnt="0"/>
      <dgm:spPr/>
    </dgm:pt>
    <dgm:pt modelId="{A0EB2EC2-23DC-4158-AC60-E8AF3D144C7D}" type="pres">
      <dgm:prSet presAssocID="{E7C789BF-35F3-4826-BD59-D91E960089B1}" presName="parentText" presStyleLbl="node1" presStyleIdx="2" presStyleCnt="3">
        <dgm:presLayoutVars>
          <dgm:chMax val="1"/>
          <dgm:bulletEnabled val="1"/>
        </dgm:presLayoutVars>
      </dgm:prSet>
      <dgm:spPr/>
      <dgm:t>
        <a:bodyPr/>
        <a:lstStyle/>
        <a:p>
          <a:endParaRPr lang="en-US"/>
        </a:p>
      </dgm:t>
    </dgm:pt>
    <dgm:pt modelId="{8E6019DB-3E89-4EF8-97DF-7C73CBE667DB}" type="pres">
      <dgm:prSet presAssocID="{E7C789BF-35F3-4826-BD59-D91E960089B1}" presName="descendantText" presStyleLbl="alignAccFollowNode1" presStyleIdx="2" presStyleCnt="3">
        <dgm:presLayoutVars>
          <dgm:bulletEnabled val="1"/>
        </dgm:presLayoutVars>
      </dgm:prSet>
      <dgm:spPr/>
      <dgm:t>
        <a:bodyPr/>
        <a:lstStyle/>
        <a:p>
          <a:endParaRPr lang="en-US"/>
        </a:p>
      </dgm:t>
    </dgm:pt>
  </dgm:ptLst>
  <dgm:cxnLst>
    <dgm:cxn modelId="{3139CC63-4B15-4644-8B9B-8631F06D5D67}" type="presOf" srcId="{E675C996-2D48-4D15-9197-68EAC10A5EF6}" destId="{C82BEFD9-6024-4321-AF38-1A4719A19CF8}" srcOrd="0" destOrd="0" presId="urn:microsoft.com/office/officeart/2005/8/layout/vList5"/>
    <dgm:cxn modelId="{1CFDF200-EAD0-416F-B19A-A895CB0AA9B8}" srcId="{64E083A0-59E0-416A-8116-5819EA8E17B2}" destId="{CFD23A4D-4A61-4478-ACF3-0520F7E05E0E}" srcOrd="1" destOrd="0" parTransId="{FC3FAEDC-A0B0-4023-9A03-0B75A2B6C9EB}" sibTransId="{78FD642A-D566-47E7-971E-9B2291599A4C}"/>
    <dgm:cxn modelId="{8F8C15A2-247C-433A-8B45-6B0BB3CC2090}" type="presOf" srcId="{911A0458-01E9-429F-8E07-15C4690748AD}" destId="{8E6019DB-3E89-4EF8-97DF-7C73CBE667DB}" srcOrd="0" destOrd="0" presId="urn:microsoft.com/office/officeart/2005/8/layout/vList5"/>
    <dgm:cxn modelId="{22C5C364-26A7-4101-AD28-0C6CA62ADECB}" srcId="{E7C789BF-35F3-4826-BD59-D91E960089B1}" destId="{911A0458-01E9-429F-8E07-15C4690748AD}" srcOrd="0" destOrd="0" parTransId="{F01C628B-8900-48DC-A554-5FE3E7DD1E5F}" sibTransId="{9C7A69B6-E936-4035-A4AE-535593ADF342}"/>
    <dgm:cxn modelId="{D836D494-B50F-4362-9E19-93F39D5DA879}" type="presOf" srcId="{B5A29B83-1342-45F9-8ECB-499D7ECA7C6E}" destId="{8E6019DB-3E89-4EF8-97DF-7C73CBE667DB}" srcOrd="0" destOrd="1" presId="urn:microsoft.com/office/officeart/2005/8/layout/vList5"/>
    <dgm:cxn modelId="{0A0D7976-12C6-47B1-A9DC-3C6B048FC8A2}" srcId="{E675C996-2D48-4D15-9197-68EAC10A5EF6}" destId="{E7C789BF-35F3-4826-BD59-D91E960089B1}" srcOrd="2" destOrd="0" parTransId="{702DDF6C-78D6-4722-BC6B-C0050B15422E}" sibTransId="{16A2CBC9-45AC-4F95-93C6-377043419534}"/>
    <dgm:cxn modelId="{EA184E14-506D-4B19-8BF4-99D0EA9129E1}" srcId="{E675C996-2D48-4D15-9197-68EAC10A5EF6}" destId="{8A31AB41-EEBE-4FE5-9A00-9F8A474A92AB}" srcOrd="1" destOrd="0" parTransId="{75E59AD3-F02F-47D0-9573-7BF1EF89BF7B}" sibTransId="{37B683B4-8117-470A-9ED6-35EC1F939203}"/>
    <dgm:cxn modelId="{A1E95E0A-43C4-4FEA-A9C6-D8F1683E1104}" srcId="{E7C789BF-35F3-4826-BD59-D91E960089B1}" destId="{B5A29B83-1342-45F9-8ECB-499D7ECA7C6E}" srcOrd="1" destOrd="0" parTransId="{929C5D14-F40D-4487-AEFB-FDE32DE371E7}" sibTransId="{7B5E991F-5CAD-4B51-A1A8-5CD26A6C043B}"/>
    <dgm:cxn modelId="{F6D69612-0B7A-48E8-9C31-AA3E36BF7335}" type="presOf" srcId="{64E083A0-59E0-416A-8116-5819EA8E17B2}" destId="{DD893D90-3BD6-4438-B56C-FE461CA73BF0}" srcOrd="0" destOrd="0" presId="urn:microsoft.com/office/officeart/2005/8/layout/vList5"/>
    <dgm:cxn modelId="{6DDAA207-C513-4EC9-AE53-15CC8CC21734}" type="presOf" srcId="{BDC6941B-1340-4498-A22B-7FCFADAA9620}" destId="{8801592F-A915-4A40-8E23-F077D63AC006}" srcOrd="0" destOrd="0" presId="urn:microsoft.com/office/officeart/2005/8/layout/vList5"/>
    <dgm:cxn modelId="{9E5138DD-2F62-4ED3-9FE5-312FE6C5CCAA}" type="presOf" srcId="{E7C789BF-35F3-4826-BD59-D91E960089B1}" destId="{A0EB2EC2-23DC-4158-AC60-E8AF3D144C7D}" srcOrd="0" destOrd="0" presId="urn:microsoft.com/office/officeart/2005/8/layout/vList5"/>
    <dgm:cxn modelId="{DC5D90CB-DBC8-41F8-A70B-BF830489D93B}" type="presOf" srcId="{8A31AB41-EEBE-4FE5-9A00-9F8A474A92AB}" destId="{AF6E7CBC-692C-4F7F-85EA-AB7745DEF3CA}" srcOrd="0" destOrd="0" presId="urn:microsoft.com/office/officeart/2005/8/layout/vList5"/>
    <dgm:cxn modelId="{C27BF19E-B46E-4568-8AE3-29C5A7A9F54B}" srcId="{E675C996-2D48-4D15-9197-68EAC10A5EF6}" destId="{64E083A0-59E0-416A-8116-5819EA8E17B2}" srcOrd="0" destOrd="0" parTransId="{EE64C7AB-79CD-43BB-B3F9-893C1A853C85}" sibTransId="{79BEE55B-39AF-4912-AC84-E2004CF2AA49}"/>
    <dgm:cxn modelId="{6E4823E4-C246-4F2B-B7BE-5E29EFFA3BA7}" type="presOf" srcId="{CFD23A4D-4A61-4478-ACF3-0520F7E05E0E}" destId="{8801592F-A915-4A40-8E23-F077D63AC006}" srcOrd="0" destOrd="1" presId="urn:microsoft.com/office/officeart/2005/8/layout/vList5"/>
    <dgm:cxn modelId="{E6D0B8D4-D952-474B-9A1F-77DC1B9B951C}" type="presOf" srcId="{B960B557-3567-4FB1-9766-74D2979FBE18}" destId="{40FB079D-71DB-4C32-9A89-AFAF55695A64}" srcOrd="0" destOrd="0" presId="urn:microsoft.com/office/officeart/2005/8/layout/vList5"/>
    <dgm:cxn modelId="{B6ABE08F-8350-4726-A10D-3C25F07CD952}" srcId="{64E083A0-59E0-416A-8116-5819EA8E17B2}" destId="{BDC6941B-1340-4498-A22B-7FCFADAA9620}" srcOrd="0" destOrd="0" parTransId="{9DF3C0AF-8580-4B50-B042-DC1CC8B38176}" sibTransId="{CC8729E6-858A-4311-A64E-30B3613CA503}"/>
    <dgm:cxn modelId="{AB3C020C-38EE-4FD2-A728-7194D943021F}" srcId="{8A31AB41-EEBE-4FE5-9A00-9F8A474A92AB}" destId="{B960B557-3567-4FB1-9766-74D2979FBE18}" srcOrd="0" destOrd="0" parTransId="{B2C08E45-2CB2-4720-9F8F-EA5B66B0C8DF}" sibTransId="{12698FC5-A092-47C6-913F-1C5E1BC41474}"/>
    <dgm:cxn modelId="{94EBB898-B872-41A0-8656-091D538626D5}" type="presParOf" srcId="{C82BEFD9-6024-4321-AF38-1A4719A19CF8}" destId="{A2D7F606-099A-469A-8B28-B5AC49571092}" srcOrd="0" destOrd="0" presId="urn:microsoft.com/office/officeart/2005/8/layout/vList5"/>
    <dgm:cxn modelId="{769325C9-7CB5-4C26-AF1C-2BABBC9E708B}" type="presParOf" srcId="{A2D7F606-099A-469A-8B28-B5AC49571092}" destId="{DD893D90-3BD6-4438-B56C-FE461CA73BF0}" srcOrd="0" destOrd="0" presId="urn:microsoft.com/office/officeart/2005/8/layout/vList5"/>
    <dgm:cxn modelId="{AFF3DB23-554A-45A1-9B79-58C01ECA7301}" type="presParOf" srcId="{A2D7F606-099A-469A-8B28-B5AC49571092}" destId="{8801592F-A915-4A40-8E23-F077D63AC006}" srcOrd="1" destOrd="0" presId="urn:microsoft.com/office/officeart/2005/8/layout/vList5"/>
    <dgm:cxn modelId="{01673D4D-7FEC-444C-ACF2-758E4425833B}" type="presParOf" srcId="{C82BEFD9-6024-4321-AF38-1A4719A19CF8}" destId="{41D5507E-3818-4DA3-AF49-7DA880C63133}" srcOrd="1" destOrd="0" presId="urn:microsoft.com/office/officeart/2005/8/layout/vList5"/>
    <dgm:cxn modelId="{0EF63AAD-D970-4D58-8685-BFB453F05190}" type="presParOf" srcId="{C82BEFD9-6024-4321-AF38-1A4719A19CF8}" destId="{15DDEEB6-192F-4092-8F58-1B332336410B}" srcOrd="2" destOrd="0" presId="urn:microsoft.com/office/officeart/2005/8/layout/vList5"/>
    <dgm:cxn modelId="{58EF7399-1CC7-48A9-B31C-7CB08F6CE862}" type="presParOf" srcId="{15DDEEB6-192F-4092-8F58-1B332336410B}" destId="{AF6E7CBC-692C-4F7F-85EA-AB7745DEF3CA}" srcOrd="0" destOrd="0" presId="urn:microsoft.com/office/officeart/2005/8/layout/vList5"/>
    <dgm:cxn modelId="{D53AC59D-6814-41AC-A16B-F5A73996A3F6}" type="presParOf" srcId="{15DDEEB6-192F-4092-8F58-1B332336410B}" destId="{40FB079D-71DB-4C32-9A89-AFAF55695A64}" srcOrd="1" destOrd="0" presId="urn:microsoft.com/office/officeart/2005/8/layout/vList5"/>
    <dgm:cxn modelId="{C7C38CFC-DBCB-4A66-A1C6-1808614B86B3}" type="presParOf" srcId="{C82BEFD9-6024-4321-AF38-1A4719A19CF8}" destId="{4F90C7F9-40FA-46C7-9FAF-0A79350FBDF0}" srcOrd="3" destOrd="0" presId="urn:microsoft.com/office/officeart/2005/8/layout/vList5"/>
    <dgm:cxn modelId="{B7B330DC-BCB8-438E-8A31-5132247B2AE6}" type="presParOf" srcId="{C82BEFD9-6024-4321-AF38-1A4719A19CF8}" destId="{B5BBEB52-11F6-49AE-9457-52C9FF1DB4E2}" srcOrd="4" destOrd="0" presId="urn:microsoft.com/office/officeart/2005/8/layout/vList5"/>
    <dgm:cxn modelId="{B153237E-16FA-4CFD-8CAF-A2677FADF1C1}" type="presParOf" srcId="{B5BBEB52-11F6-49AE-9457-52C9FF1DB4E2}" destId="{A0EB2EC2-23DC-4158-AC60-E8AF3D144C7D}" srcOrd="0" destOrd="0" presId="urn:microsoft.com/office/officeart/2005/8/layout/vList5"/>
    <dgm:cxn modelId="{3AF3366F-C044-473B-947C-0D0470BAEF77}" type="presParOf" srcId="{B5BBEB52-11F6-49AE-9457-52C9FF1DB4E2}" destId="{8E6019DB-3E89-4EF8-97DF-7C73CBE667DB}"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E66C311-5CD6-47A8-976B-F2CD38D16D15}"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08613E15-BECF-4C27-A99D-F249CF214F46}">
      <dgm:prSet custT="1"/>
      <dgm:spPr/>
      <dgm:t>
        <a:bodyPr/>
        <a:lstStyle/>
        <a:p>
          <a:pPr rtl="0"/>
          <a:r>
            <a:rPr lang="en-US" sz="2800" dirty="0"/>
            <a:t>Effective </a:t>
          </a:r>
          <a:r>
            <a:rPr lang="en-US" sz="2800" b="1" i="1" dirty="0"/>
            <a:t>communication</a:t>
          </a:r>
        </a:p>
      </dgm:t>
    </dgm:pt>
    <dgm:pt modelId="{85B28505-1806-4BFB-820C-D80F6452393A}" type="parTrans" cxnId="{93DD8D99-53FB-48CD-B844-89690608B384}">
      <dgm:prSet/>
      <dgm:spPr/>
      <dgm:t>
        <a:bodyPr/>
        <a:lstStyle/>
        <a:p>
          <a:endParaRPr lang="en-US" sz="3200"/>
        </a:p>
      </dgm:t>
    </dgm:pt>
    <dgm:pt modelId="{21290B8A-E64B-4153-B4CD-04643898C668}" type="sibTrans" cxnId="{93DD8D99-53FB-48CD-B844-89690608B384}">
      <dgm:prSet/>
      <dgm:spPr/>
      <dgm:t>
        <a:bodyPr/>
        <a:lstStyle/>
        <a:p>
          <a:endParaRPr lang="en-US" sz="3200"/>
        </a:p>
      </dgm:t>
    </dgm:pt>
    <dgm:pt modelId="{0D4B12AF-AD94-4340-AD0B-270F8970F9BC}">
      <dgm:prSet custT="1"/>
      <dgm:spPr/>
      <dgm:t>
        <a:bodyPr/>
        <a:lstStyle/>
        <a:p>
          <a:pPr rtl="0"/>
          <a:r>
            <a:rPr lang="en-US" sz="2800" dirty="0"/>
            <a:t>Aligning </a:t>
          </a:r>
          <a:r>
            <a:rPr lang="en-US" sz="2800" b="1" i="1" dirty="0"/>
            <a:t>expectations</a:t>
          </a:r>
        </a:p>
      </dgm:t>
    </dgm:pt>
    <dgm:pt modelId="{0074403B-89DD-4A6F-AE15-E15A39DF8534}" type="parTrans" cxnId="{2123A531-997A-4328-BD9B-844045786ABD}">
      <dgm:prSet/>
      <dgm:spPr/>
      <dgm:t>
        <a:bodyPr/>
        <a:lstStyle/>
        <a:p>
          <a:endParaRPr lang="en-US" sz="3200"/>
        </a:p>
      </dgm:t>
    </dgm:pt>
    <dgm:pt modelId="{FFC25F11-4AAE-4825-A6EB-BECB00C4F1DA}" type="sibTrans" cxnId="{2123A531-997A-4328-BD9B-844045786ABD}">
      <dgm:prSet/>
      <dgm:spPr/>
      <dgm:t>
        <a:bodyPr/>
        <a:lstStyle/>
        <a:p>
          <a:endParaRPr lang="en-US" sz="3200"/>
        </a:p>
      </dgm:t>
    </dgm:pt>
    <dgm:pt modelId="{FE78D827-A32F-4DA6-91AC-5E909D50D3F5}">
      <dgm:prSet custT="1"/>
      <dgm:spPr/>
      <dgm:t>
        <a:bodyPr/>
        <a:lstStyle/>
        <a:p>
          <a:pPr rtl="0"/>
          <a:r>
            <a:rPr lang="en-US" sz="2800" dirty="0"/>
            <a:t>Assessing </a:t>
          </a:r>
          <a:r>
            <a:rPr lang="en-US" sz="2800" b="1" i="1" dirty="0"/>
            <a:t>understanding</a:t>
          </a:r>
        </a:p>
      </dgm:t>
    </dgm:pt>
    <dgm:pt modelId="{B8D8485E-9719-4A77-9139-98FA8889FE66}" type="parTrans" cxnId="{508C9AB1-D573-42B7-913D-C8F6B7BB9EC3}">
      <dgm:prSet/>
      <dgm:spPr/>
      <dgm:t>
        <a:bodyPr/>
        <a:lstStyle/>
        <a:p>
          <a:endParaRPr lang="en-US" sz="3200"/>
        </a:p>
      </dgm:t>
    </dgm:pt>
    <dgm:pt modelId="{B5326835-623D-4860-800C-FEE2CF6A2E3D}" type="sibTrans" cxnId="{508C9AB1-D573-42B7-913D-C8F6B7BB9EC3}">
      <dgm:prSet/>
      <dgm:spPr/>
      <dgm:t>
        <a:bodyPr/>
        <a:lstStyle/>
        <a:p>
          <a:endParaRPr lang="en-US" sz="3200"/>
        </a:p>
      </dgm:t>
    </dgm:pt>
    <dgm:pt modelId="{8206E79A-E878-41A1-9B3A-E5911BF9A8B0}">
      <dgm:prSet custT="1"/>
      <dgm:spPr/>
      <dgm:t>
        <a:bodyPr/>
        <a:lstStyle/>
        <a:p>
          <a:pPr rtl="0"/>
          <a:r>
            <a:rPr lang="en-US" sz="2800" dirty="0"/>
            <a:t>Fostering </a:t>
          </a:r>
          <a:r>
            <a:rPr lang="en-US" sz="2800" b="1" i="1" dirty="0"/>
            <a:t>independence</a:t>
          </a:r>
        </a:p>
      </dgm:t>
    </dgm:pt>
    <dgm:pt modelId="{A128608E-F7E6-4EE1-AC10-E6AD50BC2836}" type="parTrans" cxnId="{3D26F6A8-A70C-4761-9EB8-E0D92EC4B385}">
      <dgm:prSet/>
      <dgm:spPr/>
      <dgm:t>
        <a:bodyPr/>
        <a:lstStyle/>
        <a:p>
          <a:endParaRPr lang="en-US" sz="3200"/>
        </a:p>
      </dgm:t>
    </dgm:pt>
    <dgm:pt modelId="{B508A789-DE35-44EC-A339-B92514F61170}" type="sibTrans" cxnId="{3D26F6A8-A70C-4761-9EB8-E0D92EC4B385}">
      <dgm:prSet/>
      <dgm:spPr/>
      <dgm:t>
        <a:bodyPr/>
        <a:lstStyle/>
        <a:p>
          <a:endParaRPr lang="en-US" sz="3200"/>
        </a:p>
      </dgm:t>
    </dgm:pt>
    <dgm:pt modelId="{5BE2E049-CAE6-47E4-A627-E5AB935208BC}">
      <dgm:prSet custT="1"/>
      <dgm:spPr/>
      <dgm:t>
        <a:bodyPr/>
        <a:lstStyle/>
        <a:p>
          <a:pPr rtl="0"/>
          <a:r>
            <a:rPr lang="en-US" sz="2800" dirty="0"/>
            <a:t>Addressing </a:t>
          </a:r>
          <a:r>
            <a:rPr lang="en-US" sz="2800" b="1" i="1" dirty="0"/>
            <a:t>diversity</a:t>
          </a:r>
        </a:p>
      </dgm:t>
    </dgm:pt>
    <dgm:pt modelId="{FC544D48-A73E-4E29-B28C-7D984781E8B6}" type="parTrans" cxnId="{13E181CD-FB68-4D3F-A280-16ED262278E2}">
      <dgm:prSet/>
      <dgm:spPr/>
      <dgm:t>
        <a:bodyPr/>
        <a:lstStyle/>
        <a:p>
          <a:endParaRPr lang="en-US" sz="3200"/>
        </a:p>
      </dgm:t>
    </dgm:pt>
    <dgm:pt modelId="{16945DF4-E75F-4973-AD80-6A956F0DA413}" type="sibTrans" cxnId="{13E181CD-FB68-4D3F-A280-16ED262278E2}">
      <dgm:prSet/>
      <dgm:spPr/>
      <dgm:t>
        <a:bodyPr/>
        <a:lstStyle/>
        <a:p>
          <a:endParaRPr lang="en-US" sz="3200"/>
        </a:p>
      </dgm:t>
    </dgm:pt>
    <dgm:pt modelId="{70E48471-EDFC-43DA-8D48-DA48C3D3F4B6}">
      <dgm:prSet custT="1"/>
      <dgm:spPr/>
      <dgm:t>
        <a:bodyPr/>
        <a:lstStyle/>
        <a:p>
          <a:pPr rtl="0"/>
          <a:r>
            <a:rPr lang="en-US" sz="2800" dirty="0"/>
            <a:t>Promoting </a:t>
          </a:r>
          <a:r>
            <a:rPr lang="en-US" sz="2800" b="1" i="1" dirty="0"/>
            <a:t>professional development</a:t>
          </a:r>
        </a:p>
      </dgm:t>
    </dgm:pt>
    <dgm:pt modelId="{CA888462-A42A-41AE-969C-647F696AD378}" type="parTrans" cxnId="{2F62859E-3CD9-4A3E-AEF2-4CDE01A80262}">
      <dgm:prSet/>
      <dgm:spPr/>
      <dgm:t>
        <a:bodyPr/>
        <a:lstStyle/>
        <a:p>
          <a:endParaRPr lang="en-US" sz="3200"/>
        </a:p>
      </dgm:t>
    </dgm:pt>
    <dgm:pt modelId="{3DF2A613-3EB2-46D4-A32C-2AF1942350E5}" type="sibTrans" cxnId="{2F62859E-3CD9-4A3E-AEF2-4CDE01A80262}">
      <dgm:prSet/>
      <dgm:spPr/>
      <dgm:t>
        <a:bodyPr/>
        <a:lstStyle/>
        <a:p>
          <a:endParaRPr lang="en-US" sz="3200"/>
        </a:p>
      </dgm:t>
    </dgm:pt>
    <dgm:pt modelId="{9338E4B0-3895-4E38-9B29-6E7CAE8E39C9}" type="pres">
      <dgm:prSet presAssocID="{0E66C311-5CD6-47A8-976B-F2CD38D16D15}" presName="linear" presStyleCnt="0">
        <dgm:presLayoutVars>
          <dgm:dir/>
          <dgm:animLvl val="lvl"/>
          <dgm:resizeHandles val="exact"/>
        </dgm:presLayoutVars>
      </dgm:prSet>
      <dgm:spPr/>
      <dgm:t>
        <a:bodyPr/>
        <a:lstStyle/>
        <a:p>
          <a:endParaRPr lang="en-US"/>
        </a:p>
      </dgm:t>
    </dgm:pt>
    <dgm:pt modelId="{693D1179-2877-4E95-8964-E8E475D44FBD}" type="pres">
      <dgm:prSet presAssocID="{08613E15-BECF-4C27-A99D-F249CF214F46}" presName="parentLin" presStyleCnt="0"/>
      <dgm:spPr/>
    </dgm:pt>
    <dgm:pt modelId="{9545E89D-1A48-420D-BE10-C15E086408B3}" type="pres">
      <dgm:prSet presAssocID="{08613E15-BECF-4C27-A99D-F249CF214F46}" presName="parentLeftMargin" presStyleLbl="node1" presStyleIdx="0" presStyleCnt="6"/>
      <dgm:spPr/>
      <dgm:t>
        <a:bodyPr/>
        <a:lstStyle/>
        <a:p>
          <a:endParaRPr lang="en-US"/>
        </a:p>
      </dgm:t>
    </dgm:pt>
    <dgm:pt modelId="{C4E58E3A-EBFC-46E3-9761-DE3F1C5DB548}" type="pres">
      <dgm:prSet presAssocID="{08613E15-BECF-4C27-A99D-F249CF214F46}" presName="parentText" presStyleLbl="node1" presStyleIdx="0" presStyleCnt="6">
        <dgm:presLayoutVars>
          <dgm:chMax val="0"/>
          <dgm:bulletEnabled val="1"/>
        </dgm:presLayoutVars>
      </dgm:prSet>
      <dgm:spPr/>
      <dgm:t>
        <a:bodyPr/>
        <a:lstStyle/>
        <a:p>
          <a:endParaRPr lang="en-US"/>
        </a:p>
      </dgm:t>
    </dgm:pt>
    <dgm:pt modelId="{95D1AB54-030C-436C-8038-D683CD822398}" type="pres">
      <dgm:prSet presAssocID="{08613E15-BECF-4C27-A99D-F249CF214F46}" presName="negativeSpace" presStyleCnt="0"/>
      <dgm:spPr/>
    </dgm:pt>
    <dgm:pt modelId="{C8487634-9E10-42A7-9D58-1805063F22D4}" type="pres">
      <dgm:prSet presAssocID="{08613E15-BECF-4C27-A99D-F249CF214F46}" presName="childText" presStyleLbl="conFgAcc1" presStyleIdx="0" presStyleCnt="6">
        <dgm:presLayoutVars>
          <dgm:bulletEnabled val="1"/>
        </dgm:presLayoutVars>
      </dgm:prSet>
      <dgm:spPr/>
    </dgm:pt>
    <dgm:pt modelId="{7DA37450-9A13-4EDC-A497-A99D3B79BA72}" type="pres">
      <dgm:prSet presAssocID="{21290B8A-E64B-4153-B4CD-04643898C668}" presName="spaceBetweenRectangles" presStyleCnt="0"/>
      <dgm:spPr/>
    </dgm:pt>
    <dgm:pt modelId="{FF4F993A-C2AE-407A-84D6-EAA533BF052B}" type="pres">
      <dgm:prSet presAssocID="{0D4B12AF-AD94-4340-AD0B-270F8970F9BC}" presName="parentLin" presStyleCnt="0"/>
      <dgm:spPr/>
    </dgm:pt>
    <dgm:pt modelId="{42458EBC-8355-4FE3-8AE7-119B47E984DA}" type="pres">
      <dgm:prSet presAssocID="{0D4B12AF-AD94-4340-AD0B-270F8970F9BC}" presName="parentLeftMargin" presStyleLbl="node1" presStyleIdx="0" presStyleCnt="6"/>
      <dgm:spPr/>
      <dgm:t>
        <a:bodyPr/>
        <a:lstStyle/>
        <a:p>
          <a:endParaRPr lang="en-US"/>
        </a:p>
      </dgm:t>
    </dgm:pt>
    <dgm:pt modelId="{9238BE83-29B5-45F8-A741-66FB9F906033}" type="pres">
      <dgm:prSet presAssocID="{0D4B12AF-AD94-4340-AD0B-270F8970F9BC}" presName="parentText" presStyleLbl="node1" presStyleIdx="1" presStyleCnt="6">
        <dgm:presLayoutVars>
          <dgm:chMax val="0"/>
          <dgm:bulletEnabled val="1"/>
        </dgm:presLayoutVars>
      </dgm:prSet>
      <dgm:spPr/>
      <dgm:t>
        <a:bodyPr/>
        <a:lstStyle/>
        <a:p>
          <a:endParaRPr lang="en-US"/>
        </a:p>
      </dgm:t>
    </dgm:pt>
    <dgm:pt modelId="{1D60F010-E0DF-43AC-9EC8-F59AFB74F9F5}" type="pres">
      <dgm:prSet presAssocID="{0D4B12AF-AD94-4340-AD0B-270F8970F9BC}" presName="negativeSpace" presStyleCnt="0"/>
      <dgm:spPr/>
    </dgm:pt>
    <dgm:pt modelId="{AE224137-405C-4C8D-9F83-62FC212EEC42}" type="pres">
      <dgm:prSet presAssocID="{0D4B12AF-AD94-4340-AD0B-270F8970F9BC}" presName="childText" presStyleLbl="conFgAcc1" presStyleIdx="1" presStyleCnt="6">
        <dgm:presLayoutVars>
          <dgm:bulletEnabled val="1"/>
        </dgm:presLayoutVars>
      </dgm:prSet>
      <dgm:spPr/>
    </dgm:pt>
    <dgm:pt modelId="{7610D0CC-7D29-4A62-A1F0-0769E61430F6}" type="pres">
      <dgm:prSet presAssocID="{FFC25F11-4AAE-4825-A6EB-BECB00C4F1DA}" presName="spaceBetweenRectangles" presStyleCnt="0"/>
      <dgm:spPr/>
    </dgm:pt>
    <dgm:pt modelId="{568D7ACA-91BF-4118-AADE-700DC1A69FFD}" type="pres">
      <dgm:prSet presAssocID="{FE78D827-A32F-4DA6-91AC-5E909D50D3F5}" presName="parentLin" presStyleCnt="0"/>
      <dgm:spPr/>
    </dgm:pt>
    <dgm:pt modelId="{B3F9E22A-9788-4CE0-9DB7-88C1D82858F7}" type="pres">
      <dgm:prSet presAssocID="{FE78D827-A32F-4DA6-91AC-5E909D50D3F5}" presName="parentLeftMargin" presStyleLbl="node1" presStyleIdx="1" presStyleCnt="6"/>
      <dgm:spPr/>
      <dgm:t>
        <a:bodyPr/>
        <a:lstStyle/>
        <a:p>
          <a:endParaRPr lang="en-US"/>
        </a:p>
      </dgm:t>
    </dgm:pt>
    <dgm:pt modelId="{15896992-7308-45B7-A9A6-8CC2F8055265}" type="pres">
      <dgm:prSet presAssocID="{FE78D827-A32F-4DA6-91AC-5E909D50D3F5}" presName="parentText" presStyleLbl="node1" presStyleIdx="2" presStyleCnt="6">
        <dgm:presLayoutVars>
          <dgm:chMax val="0"/>
          <dgm:bulletEnabled val="1"/>
        </dgm:presLayoutVars>
      </dgm:prSet>
      <dgm:spPr/>
      <dgm:t>
        <a:bodyPr/>
        <a:lstStyle/>
        <a:p>
          <a:endParaRPr lang="en-US"/>
        </a:p>
      </dgm:t>
    </dgm:pt>
    <dgm:pt modelId="{99E3F4B4-D8FF-4F8B-9620-B8D43AF515AB}" type="pres">
      <dgm:prSet presAssocID="{FE78D827-A32F-4DA6-91AC-5E909D50D3F5}" presName="negativeSpace" presStyleCnt="0"/>
      <dgm:spPr/>
    </dgm:pt>
    <dgm:pt modelId="{2C324FB6-82E7-4431-88A1-E36E8C6CD8DB}" type="pres">
      <dgm:prSet presAssocID="{FE78D827-A32F-4DA6-91AC-5E909D50D3F5}" presName="childText" presStyleLbl="conFgAcc1" presStyleIdx="2" presStyleCnt="6">
        <dgm:presLayoutVars>
          <dgm:bulletEnabled val="1"/>
        </dgm:presLayoutVars>
      </dgm:prSet>
      <dgm:spPr/>
    </dgm:pt>
    <dgm:pt modelId="{FCA259AD-0554-487A-A75C-7F2EF2E73A49}" type="pres">
      <dgm:prSet presAssocID="{B5326835-623D-4860-800C-FEE2CF6A2E3D}" presName="spaceBetweenRectangles" presStyleCnt="0"/>
      <dgm:spPr/>
    </dgm:pt>
    <dgm:pt modelId="{C9F68158-BBD9-4634-A22C-5CCBDEC01369}" type="pres">
      <dgm:prSet presAssocID="{8206E79A-E878-41A1-9B3A-E5911BF9A8B0}" presName="parentLin" presStyleCnt="0"/>
      <dgm:spPr/>
    </dgm:pt>
    <dgm:pt modelId="{3C809852-C636-4D9F-861F-C2FA093B9401}" type="pres">
      <dgm:prSet presAssocID="{8206E79A-E878-41A1-9B3A-E5911BF9A8B0}" presName="parentLeftMargin" presStyleLbl="node1" presStyleIdx="2" presStyleCnt="6"/>
      <dgm:spPr/>
      <dgm:t>
        <a:bodyPr/>
        <a:lstStyle/>
        <a:p>
          <a:endParaRPr lang="en-US"/>
        </a:p>
      </dgm:t>
    </dgm:pt>
    <dgm:pt modelId="{940A3C40-5284-4F07-996D-CD3ABB9D5514}" type="pres">
      <dgm:prSet presAssocID="{8206E79A-E878-41A1-9B3A-E5911BF9A8B0}" presName="parentText" presStyleLbl="node1" presStyleIdx="3" presStyleCnt="6">
        <dgm:presLayoutVars>
          <dgm:chMax val="0"/>
          <dgm:bulletEnabled val="1"/>
        </dgm:presLayoutVars>
      </dgm:prSet>
      <dgm:spPr/>
      <dgm:t>
        <a:bodyPr/>
        <a:lstStyle/>
        <a:p>
          <a:endParaRPr lang="en-US"/>
        </a:p>
      </dgm:t>
    </dgm:pt>
    <dgm:pt modelId="{F16AA0AF-F1F2-4EC5-9407-461FA1C19A5E}" type="pres">
      <dgm:prSet presAssocID="{8206E79A-E878-41A1-9B3A-E5911BF9A8B0}" presName="negativeSpace" presStyleCnt="0"/>
      <dgm:spPr/>
    </dgm:pt>
    <dgm:pt modelId="{77BEF4E3-0C01-4C6B-ADF9-BB51B7645B34}" type="pres">
      <dgm:prSet presAssocID="{8206E79A-E878-41A1-9B3A-E5911BF9A8B0}" presName="childText" presStyleLbl="conFgAcc1" presStyleIdx="3" presStyleCnt="6">
        <dgm:presLayoutVars>
          <dgm:bulletEnabled val="1"/>
        </dgm:presLayoutVars>
      </dgm:prSet>
      <dgm:spPr/>
    </dgm:pt>
    <dgm:pt modelId="{CB67E141-6E04-4053-B319-8DCDA82E8D57}" type="pres">
      <dgm:prSet presAssocID="{B508A789-DE35-44EC-A339-B92514F61170}" presName="spaceBetweenRectangles" presStyleCnt="0"/>
      <dgm:spPr/>
    </dgm:pt>
    <dgm:pt modelId="{F495F902-3627-4593-8EB6-103DB52BB61B}" type="pres">
      <dgm:prSet presAssocID="{5BE2E049-CAE6-47E4-A627-E5AB935208BC}" presName="parentLin" presStyleCnt="0"/>
      <dgm:spPr/>
    </dgm:pt>
    <dgm:pt modelId="{6095E96B-4C61-4866-823D-11D705E1BAAA}" type="pres">
      <dgm:prSet presAssocID="{5BE2E049-CAE6-47E4-A627-E5AB935208BC}" presName="parentLeftMargin" presStyleLbl="node1" presStyleIdx="3" presStyleCnt="6"/>
      <dgm:spPr/>
      <dgm:t>
        <a:bodyPr/>
        <a:lstStyle/>
        <a:p>
          <a:endParaRPr lang="en-US"/>
        </a:p>
      </dgm:t>
    </dgm:pt>
    <dgm:pt modelId="{F67220D3-5EA4-4CEC-80E5-3CF1C59DB3B3}" type="pres">
      <dgm:prSet presAssocID="{5BE2E049-CAE6-47E4-A627-E5AB935208BC}" presName="parentText" presStyleLbl="node1" presStyleIdx="4" presStyleCnt="6">
        <dgm:presLayoutVars>
          <dgm:chMax val="0"/>
          <dgm:bulletEnabled val="1"/>
        </dgm:presLayoutVars>
      </dgm:prSet>
      <dgm:spPr/>
      <dgm:t>
        <a:bodyPr/>
        <a:lstStyle/>
        <a:p>
          <a:endParaRPr lang="en-US"/>
        </a:p>
      </dgm:t>
    </dgm:pt>
    <dgm:pt modelId="{D95F73DB-5498-4626-B101-72189C58C997}" type="pres">
      <dgm:prSet presAssocID="{5BE2E049-CAE6-47E4-A627-E5AB935208BC}" presName="negativeSpace" presStyleCnt="0"/>
      <dgm:spPr/>
    </dgm:pt>
    <dgm:pt modelId="{72C2FC61-A043-44C1-8E0A-BEC8357256A0}" type="pres">
      <dgm:prSet presAssocID="{5BE2E049-CAE6-47E4-A627-E5AB935208BC}" presName="childText" presStyleLbl="conFgAcc1" presStyleIdx="4" presStyleCnt="6">
        <dgm:presLayoutVars>
          <dgm:bulletEnabled val="1"/>
        </dgm:presLayoutVars>
      </dgm:prSet>
      <dgm:spPr/>
    </dgm:pt>
    <dgm:pt modelId="{B7F3ABE0-3AEE-4277-A241-3F6CA84ECF92}" type="pres">
      <dgm:prSet presAssocID="{16945DF4-E75F-4973-AD80-6A956F0DA413}" presName="spaceBetweenRectangles" presStyleCnt="0"/>
      <dgm:spPr/>
    </dgm:pt>
    <dgm:pt modelId="{FC9A2F4A-B5A4-4918-A986-0C8F51F9C50F}" type="pres">
      <dgm:prSet presAssocID="{70E48471-EDFC-43DA-8D48-DA48C3D3F4B6}" presName="parentLin" presStyleCnt="0"/>
      <dgm:spPr/>
    </dgm:pt>
    <dgm:pt modelId="{EC961D59-EA97-4ADF-B2ED-583D190A1112}" type="pres">
      <dgm:prSet presAssocID="{70E48471-EDFC-43DA-8D48-DA48C3D3F4B6}" presName="parentLeftMargin" presStyleLbl="node1" presStyleIdx="4" presStyleCnt="6"/>
      <dgm:spPr/>
      <dgm:t>
        <a:bodyPr/>
        <a:lstStyle/>
        <a:p>
          <a:endParaRPr lang="en-US"/>
        </a:p>
      </dgm:t>
    </dgm:pt>
    <dgm:pt modelId="{4CB5B9BC-7D0A-4E6A-9789-4502FACED636}" type="pres">
      <dgm:prSet presAssocID="{70E48471-EDFC-43DA-8D48-DA48C3D3F4B6}" presName="parentText" presStyleLbl="node1" presStyleIdx="5" presStyleCnt="6">
        <dgm:presLayoutVars>
          <dgm:chMax val="0"/>
          <dgm:bulletEnabled val="1"/>
        </dgm:presLayoutVars>
      </dgm:prSet>
      <dgm:spPr/>
      <dgm:t>
        <a:bodyPr/>
        <a:lstStyle/>
        <a:p>
          <a:endParaRPr lang="en-US"/>
        </a:p>
      </dgm:t>
    </dgm:pt>
    <dgm:pt modelId="{272E334F-0A16-4BDF-A5AD-47176C320B39}" type="pres">
      <dgm:prSet presAssocID="{70E48471-EDFC-43DA-8D48-DA48C3D3F4B6}" presName="negativeSpace" presStyleCnt="0"/>
      <dgm:spPr/>
    </dgm:pt>
    <dgm:pt modelId="{94C03209-D330-49FB-A146-4AC7C9B2336A}" type="pres">
      <dgm:prSet presAssocID="{70E48471-EDFC-43DA-8D48-DA48C3D3F4B6}" presName="childText" presStyleLbl="conFgAcc1" presStyleIdx="5" presStyleCnt="6">
        <dgm:presLayoutVars>
          <dgm:bulletEnabled val="1"/>
        </dgm:presLayoutVars>
      </dgm:prSet>
      <dgm:spPr/>
    </dgm:pt>
  </dgm:ptLst>
  <dgm:cxnLst>
    <dgm:cxn modelId="{508C9AB1-D573-42B7-913D-C8F6B7BB9EC3}" srcId="{0E66C311-5CD6-47A8-976B-F2CD38D16D15}" destId="{FE78D827-A32F-4DA6-91AC-5E909D50D3F5}" srcOrd="2" destOrd="0" parTransId="{B8D8485E-9719-4A77-9139-98FA8889FE66}" sibTransId="{B5326835-623D-4860-800C-FEE2CF6A2E3D}"/>
    <dgm:cxn modelId="{13E181CD-FB68-4D3F-A280-16ED262278E2}" srcId="{0E66C311-5CD6-47A8-976B-F2CD38D16D15}" destId="{5BE2E049-CAE6-47E4-A627-E5AB935208BC}" srcOrd="4" destOrd="0" parTransId="{FC544D48-A73E-4E29-B28C-7D984781E8B6}" sibTransId="{16945DF4-E75F-4973-AD80-6A956F0DA413}"/>
    <dgm:cxn modelId="{2123A531-997A-4328-BD9B-844045786ABD}" srcId="{0E66C311-5CD6-47A8-976B-F2CD38D16D15}" destId="{0D4B12AF-AD94-4340-AD0B-270F8970F9BC}" srcOrd="1" destOrd="0" parTransId="{0074403B-89DD-4A6F-AE15-E15A39DF8534}" sibTransId="{FFC25F11-4AAE-4825-A6EB-BECB00C4F1DA}"/>
    <dgm:cxn modelId="{CEE77EC2-5359-456C-811D-835060A4408F}" type="presOf" srcId="{08613E15-BECF-4C27-A99D-F249CF214F46}" destId="{9545E89D-1A48-420D-BE10-C15E086408B3}" srcOrd="0" destOrd="0" presId="urn:microsoft.com/office/officeart/2005/8/layout/list1"/>
    <dgm:cxn modelId="{5DC24BB5-A229-4BDD-9194-07406214A5BE}" type="presOf" srcId="{0E66C311-5CD6-47A8-976B-F2CD38D16D15}" destId="{9338E4B0-3895-4E38-9B29-6E7CAE8E39C9}" srcOrd="0" destOrd="0" presId="urn:microsoft.com/office/officeart/2005/8/layout/list1"/>
    <dgm:cxn modelId="{61747F9F-E6B7-4062-8F3C-FB6E90970766}" type="presOf" srcId="{5BE2E049-CAE6-47E4-A627-E5AB935208BC}" destId="{6095E96B-4C61-4866-823D-11D705E1BAAA}" srcOrd="0" destOrd="0" presId="urn:microsoft.com/office/officeart/2005/8/layout/list1"/>
    <dgm:cxn modelId="{2F62859E-3CD9-4A3E-AEF2-4CDE01A80262}" srcId="{0E66C311-5CD6-47A8-976B-F2CD38D16D15}" destId="{70E48471-EDFC-43DA-8D48-DA48C3D3F4B6}" srcOrd="5" destOrd="0" parTransId="{CA888462-A42A-41AE-969C-647F696AD378}" sibTransId="{3DF2A613-3EB2-46D4-A32C-2AF1942350E5}"/>
    <dgm:cxn modelId="{8E515641-6367-42F1-840C-028EEBE86FB0}" type="presOf" srcId="{FE78D827-A32F-4DA6-91AC-5E909D50D3F5}" destId="{B3F9E22A-9788-4CE0-9DB7-88C1D82858F7}" srcOrd="0" destOrd="0" presId="urn:microsoft.com/office/officeart/2005/8/layout/list1"/>
    <dgm:cxn modelId="{2BED9F8F-4CEF-474D-88F0-B5D800DC64E9}" type="presOf" srcId="{70E48471-EDFC-43DA-8D48-DA48C3D3F4B6}" destId="{4CB5B9BC-7D0A-4E6A-9789-4502FACED636}" srcOrd="1" destOrd="0" presId="urn:microsoft.com/office/officeart/2005/8/layout/list1"/>
    <dgm:cxn modelId="{3DA4FECB-ABAF-429A-95AC-278B5C8F73E4}" type="presOf" srcId="{08613E15-BECF-4C27-A99D-F249CF214F46}" destId="{C4E58E3A-EBFC-46E3-9761-DE3F1C5DB548}" srcOrd="1" destOrd="0" presId="urn:microsoft.com/office/officeart/2005/8/layout/list1"/>
    <dgm:cxn modelId="{B3E21B65-F5B0-4B21-B29A-05FB0D918BC5}" type="presOf" srcId="{8206E79A-E878-41A1-9B3A-E5911BF9A8B0}" destId="{3C809852-C636-4D9F-861F-C2FA093B9401}" srcOrd="0" destOrd="0" presId="urn:microsoft.com/office/officeart/2005/8/layout/list1"/>
    <dgm:cxn modelId="{0154D629-45F9-4283-81E9-7711C21537E4}" type="presOf" srcId="{70E48471-EDFC-43DA-8D48-DA48C3D3F4B6}" destId="{EC961D59-EA97-4ADF-B2ED-583D190A1112}" srcOrd="0" destOrd="0" presId="urn:microsoft.com/office/officeart/2005/8/layout/list1"/>
    <dgm:cxn modelId="{2B65890E-3FCB-4FDE-A9A8-16C04AF4F370}" type="presOf" srcId="{0D4B12AF-AD94-4340-AD0B-270F8970F9BC}" destId="{9238BE83-29B5-45F8-A741-66FB9F906033}" srcOrd="1" destOrd="0" presId="urn:microsoft.com/office/officeart/2005/8/layout/list1"/>
    <dgm:cxn modelId="{DFE61429-4D6E-46BE-A47D-32C506C8F5BC}" type="presOf" srcId="{0D4B12AF-AD94-4340-AD0B-270F8970F9BC}" destId="{42458EBC-8355-4FE3-8AE7-119B47E984DA}" srcOrd="0" destOrd="0" presId="urn:microsoft.com/office/officeart/2005/8/layout/list1"/>
    <dgm:cxn modelId="{3D26F6A8-A70C-4761-9EB8-E0D92EC4B385}" srcId="{0E66C311-5CD6-47A8-976B-F2CD38D16D15}" destId="{8206E79A-E878-41A1-9B3A-E5911BF9A8B0}" srcOrd="3" destOrd="0" parTransId="{A128608E-F7E6-4EE1-AC10-E6AD50BC2836}" sibTransId="{B508A789-DE35-44EC-A339-B92514F61170}"/>
    <dgm:cxn modelId="{23A9129B-C140-4009-A28A-1F08E4B8B176}" type="presOf" srcId="{FE78D827-A32F-4DA6-91AC-5E909D50D3F5}" destId="{15896992-7308-45B7-A9A6-8CC2F8055265}" srcOrd="1" destOrd="0" presId="urn:microsoft.com/office/officeart/2005/8/layout/list1"/>
    <dgm:cxn modelId="{CAB773F7-FDC0-4EDB-9340-CDA9B6DA9A1B}" type="presOf" srcId="{5BE2E049-CAE6-47E4-A627-E5AB935208BC}" destId="{F67220D3-5EA4-4CEC-80E5-3CF1C59DB3B3}" srcOrd="1" destOrd="0" presId="urn:microsoft.com/office/officeart/2005/8/layout/list1"/>
    <dgm:cxn modelId="{4EC6DB58-976D-4527-AA31-348C35BA89D4}" type="presOf" srcId="{8206E79A-E878-41A1-9B3A-E5911BF9A8B0}" destId="{940A3C40-5284-4F07-996D-CD3ABB9D5514}" srcOrd="1" destOrd="0" presId="urn:microsoft.com/office/officeart/2005/8/layout/list1"/>
    <dgm:cxn modelId="{93DD8D99-53FB-48CD-B844-89690608B384}" srcId="{0E66C311-5CD6-47A8-976B-F2CD38D16D15}" destId="{08613E15-BECF-4C27-A99D-F249CF214F46}" srcOrd="0" destOrd="0" parTransId="{85B28505-1806-4BFB-820C-D80F6452393A}" sibTransId="{21290B8A-E64B-4153-B4CD-04643898C668}"/>
    <dgm:cxn modelId="{1641CC7B-108B-45D3-AC7B-585F15C6133A}" type="presParOf" srcId="{9338E4B0-3895-4E38-9B29-6E7CAE8E39C9}" destId="{693D1179-2877-4E95-8964-E8E475D44FBD}" srcOrd="0" destOrd="0" presId="urn:microsoft.com/office/officeart/2005/8/layout/list1"/>
    <dgm:cxn modelId="{0F7C7D0C-6333-4205-ABEB-5C9AF33F2DF2}" type="presParOf" srcId="{693D1179-2877-4E95-8964-E8E475D44FBD}" destId="{9545E89D-1A48-420D-BE10-C15E086408B3}" srcOrd="0" destOrd="0" presId="urn:microsoft.com/office/officeart/2005/8/layout/list1"/>
    <dgm:cxn modelId="{104FB8A3-B943-470F-ABFE-3B478E27A555}" type="presParOf" srcId="{693D1179-2877-4E95-8964-E8E475D44FBD}" destId="{C4E58E3A-EBFC-46E3-9761-DE3F1C5DB548}" srcOrd="1" destOrd="0" presId="urn:microsoft.com/office/officeart/2005/8/layout/list1"/>
    <dgm:cxn modelId="{D79FD598-795C-435B-B646-C2B8DA9BA5D4}" type="presParOf" srcId="{9338E4B0-3895-4E38-9B29-6E7CAE8E39C9}" destId="{95D1AB54-030C-436C-8038-D683CD822398}" srcOrd="1" destOrd="0" presId="urn:microsoft.com/office/officeart/2005/8/layout/list1"/>
    <dgm:cxn modelId="{A351285C-6769-4342-A7E3-A369C972A73A}" type="presParOf" srcId="{9338E4B0-3895-4E38-9B29-6E7CAE8E39C9}" destId="{C8487634-9E10-42A7-9D58-1805063F22D4}" srcOrd="2" destOrd="0" presId="urn:microsoft.com/office/officeart/2005/8/layout/list1"/>
    <dgm:cxn modelId="{FFF2AB48-87AD-42C2-A989-144BE40FBD0D}" type="presParOf" srcId="{9338E4B0-3895-4E38-9B29-6E7CAE8E39C9}" destId="{7DA37450-9A13-4EDC-A497-A99D3B79BA72}" srcOrd="3" destOrd="0" presId="urn:microsoft.com/office/officeart/2005/8/layout/list1"/>
    <dgm:cxn modelId="{5D4A5014-E3BF-41F6-949A-D5CD83E83C5E}" type="presParOf" srcId="{9338E4B0-3895-4E38-9B29-6E7CAE8E39C9}" destId="{FF4F993A-C2AE-407A-84D6-EAA533BF052B}" srcOrd="4" destOrd="0" presId="urn:microsoft.com/office/officeart/2005/8/layout/list1"/>
    <dgm:cxn modelId="{D9181817-CEC9-45C2-98E5-CD46500967A7}" type="presParOf" srcId="{FF4F993A-C2AE-407A-84D6-EAA533BF052B}" destId="{42458EBC-8355-4FE3-8AE7-119B47E984DA}" srcOrd="0" destOrd="0" presId="urn:microsoft.com/office/officeart/2005/8/layout/list1"/>
    <dgm:cxn modelId="{EB6179A5-5BAB-462E-9834-554225615036}" type="presParOf" srcId="{FF4F993A-C2AE-407A-84D6-EAA533BF052B}" destId="{9238BE83-29B5-45F8-A741-66FB9F906033}" srcOrd="1" destOrd="0" presId="urn:microsoft.com/office/officeart/2005/8/layout/list1"/>
    <dgm:cxn modelId="{C5F923C7-DC85-44BA-9B4B-740C0BB883DC}" type="presParOf" srcId="{9338E4B0-3895-4E38-9B29-6E7CAE8E39C9}" destId="{1D60F010-E0DF-43AC-9EC8-F59AFB74F9F5}" srcOrd="5" destOrd="0" presId="urn:microsoft.com/office/officeart/2005/8/layout/list1"/>
    <dgm:cxn modelId="{8E168ACA-1174-4BE5-9327-A2886A4CF063}" type="presParOf" srcId="{9338E4B0-3895-4E38-9B29-6E7CAE8E39C9}" destId="{AE224137-405C-4C8D-9F83-62FC212EEC42}" srcOrd="6" destOrd="0" presId="urn:microsoft.com/office/officeart/2005/8/layout/list1"/>
    <dgm:cxn modelId="{4EC75D5B-9C13-4AA3-A016-5B87D00E3F93}" type="presParOf" srcId="{9338E4B0-3895-4E38-9B29-6E7CAE8E39C9}" destId="{7610D0CC-7D29-4A62-A1F0-0769E61430F6}" srcOrd="7" destOrd="0" presId="urn:microsoft.com/office/officeart/2005/8/layout/list1"/>
    <dgm:cxn modelId="{4D3CD5B9-9E37-48FB-964D-F92D78EB38D4}" type="presParOf" srcId="{9338E4B0-3895-4E38-9B29-6E7CAE8E39C9}" destId="{568D7ACA-91BF-4118-AADE-700DC1A69FFD}" srcOrd="8" destOrd="0" presId="urn:microsoft.com/office/officeart/2005/8/layout/list1"/>
    <dgm:cxn modelId="{A284F2F6-FF01-41DF-B0E9-14643500BC2D}" type="presParOf" srcId="{568D7ACA-91BF-4118-AADE-700DC1A69FFD}" destId="{B3F9E22A-9788-4CE0-9DB7-88C1D82858F7}" srcOrd="0" destOrd="0" presId="urn:microsoft.com/office/officeart/2005/8/layout/list1"/>
    <dgm:cxn modelId="{C110FE1E-3144-4BE7-AA0E-31670D308E1D}" type="presParOf" srcId="{568D7ACA-91BF-4118-AADE-700DC1A69FFD}" destId="{15896992-7308-45B7-A9A6-8CC2F8055265}" srcOrd="1" destOrd="0" presId="urn:microsoft.com/office/officeart/2005/8/layout/list1"/>
    <dgm:cxn modelId="{985EAFAC-6030-4FCB-97DB-3360383DC4C6}" type="presParOf" srcId="{9338E4B0-3895-4E38-9B29-6E7CAE8E39C9}" destId="{99E3F4B4-D8FF-4F8B-9620-B8D43AF515AB}" srcOrd="9" destOrd="0" presId="urn:microsoft.com/office/officeart/2005/8/layout/list1"/>
    <dgm:cxn modelId="{C91B919B-7274-4423-8273-DABF784E38E6}" type="presParOf" srcId="{9338E4B0-3895-4E38-9B29-6E7CAE8E39C9}" destId="{2C324FB6-82E7-4431-88A1-E36E8C6CD8DB}" srcOrd="10" destOrd="0" presId="urn:microsoft.com/office/officeart/2005/8/layout/list1"/>
    <dgm:cxn modelId="{5B09BC91-7D05-4418-870E-542C2D82F4C1}" type="presParOf" srcId="{9338E4B0-3895-4E38-9B29-6E7CAE8E39C9}" destId="{FCA259AD-0554-487A-A75C-7F2EF2E73A49}" srcOrd="11" destOrd="0" presId="urn:microsoft.com/office/officeart/2005/8/layout/list1"/>
    <dgm:cxn modelId="{03269F10-27E0-44B2-BA15-1CB890B6F5BE}" type="presParOf" srcId="{9338E4B0-3895-4E38-9B29-6E7CAE8E39C9}" destId="{C9F68158-BBD9-4634-A22C-5CCBDEC01369}" srcOrd="12" destOrd="0" presId="urn:microsoft.com/office/officeart/2005/8/layout/list1"/>
    <dgm:cxn modelId="{D60DDC0D-C529-44B6-937A-1B1D7F8BF33E}" type="presParOf" srcId="{C9F68158-BBD9-4634-A22C-5CCBDEC01369}" destId="{3C809852-C636-4D9F-861F-C2FA093B9401}" srcOrd="0" destOrd="0" presId="urn:microsoft.com/office/officeart/2005/8/layout/list1"/>
    <dgm:cxn modelId="{61BAEA04-3FE6-4A61-9990-BA262BF10D5E}" type="presParOf" srcId="{C9F68158-BBD9-4634-A22C-5CCBDEC01369}" destId="{940A3C40-5284-4F07-996D-CD3ABB9D5514}" srcOrd="1" destOrd="0" presId="urn:microsoft.com/office/officeart/2005/8/layout/list1"/>
    <dgm:cxn modelId="{FF47E8CB-52AC-449A-AA35-EC25B9E55F6B}" type="presParOf" srcId="{9338E4B0-3895-4E38-9B29-6E7CAE8E39C9}" destId="{F16AA0AF-F1F2-4EC5-9407-461FA1C19A5E}" srcOrd="13" destOrd="0" presId="urn:microsoft.com/office/officeart/2005/8/layout/list1"/>
    <dgm:cxn modelId="{8619EAC5-9BED-4D5A-81A9-7AF4B4380E74}" type="presParOf" srcId="{9338E4B0-3895-4E38-9B29-6E7CAE8E39C9}" destId="{77BEF4E3-0C01-4C6B-ADF9-BB51B7645B34}" srcOrd="14" destOrd="0" presId="urn:microsoft.com/office/officeart/2005/8/layout/list1"/>
    <dgm:cxn modelId="{58611700-1CC5-41AB-BA8D-56CD8F50BFD8}" type="presParOf" srcId="{9338E4B0-3895-4E38-9B29-6E7CAE8E39C9}" destId="{CB67E141-6E04-4053-B319-8DCDA82E8D57}" srcOrd="15" destOrd="0" presId="urn:microsoft.com/office/officeart/2005/8/layout/list1"/>
    <dgm:cxn modelId="{A97A53ED-C698-40C7-8AAE-5320877F4A4E}" type="presParOf" srcId="{9338E4B0-3895-4E38-9B29-6E7CAE8E39C9}" destId="{F495F902-3627-4593-8EB6-103DB52BB61B}" srcOrd="16" destOrd="0" presId="urn:microsoft.com/office/officeart/2005/8/layout/list1"/>
    <dgm:cxn modelId="{3A302C13-2C94-4DD1-9A11-04C75D732943}" type="presParOf" srcId="{F495F902-3627-4593-8EB6-103DB52BB61B}" destId="{6095E96B-4C61-4866-823D-11D705E1BAAA}" srcOrd="0" destOrd="0" presId="urn:microsoft.com/office/officeart/2005/8/layout/list1"/>
    <dgm:cxn modelId="{85A296C9-32F0-4854-AEF6-BCAC629F2386}" type="presParOf" srcId="{F495F902-3627-4593-8EB6-103DB52BB61B}" destId="{F67220D3-5EA4-4CEC-80E5-3CF1C59DB3B3}" srcOrd="1" destOrd="0" presId="urn:microsoft.com/office/officeart/2005/8/layout/list1"/>
    <dgm:cxn modelId="{4DFF74DE-1E99-400A-95F0-801826D005B3}" type="presParOf" srcId="{9338E4B0-3895-4E38-9B29-6E7CAE8E39C9}" destId="{D95F73DB-5498-4626-B101-72189C58C997}" srcOrd="17" destOrd="0" presId="urn:microsoft.com/office/officeart/2005/8/layout/list1"/>
    <dgm:cxn modelId="{9516681A-95FB-43F2-B07D-C1B5812A6C46}" type="presParOf" srcId="{9338E4B0-3895-4E38-9B29-6E7CAE8E39C9}" destId="{72C2FC61-A043-44C1-8E0A-BEC8357256A0}" srcOrd="18" destOrd="0" presId="urn:microsoft.com/office/officeart/2005/8/layout/list1"/>
    <dgm:cxn modelId="{6A3B3C96-D4AB-4614-8DB7-C1CBC0ED4C9F}" type="presParOf" srcId="{9338E4B0-3895-4E38-9B29-6E7CAE8E39C9}" destId="{B7F3ABE0-3AEE-4277-A241-3F6CA84ECF92}" srcOrd="19" destOrd="0" presId="urn:microsoft.com/office/officeart/2005/8/layout/list1"/>
    <dgm:cxn modelId="{52F2BB1A-2C06-47FB-A0E7-3BEEDC87B410}" type="presParOf" srcId="{9338E4B0-3895-4E38-9B29-6E7CAE8E39C9}" destId="{FC9A2F4A-B5A4-4918-A986-0C8F51F9C50F}" srcOrd="20" destOrd="0" presId="urn:microsoft.com/office/officeart/2005/8/layout/list1"/>
    <dgm:cxn modelId="{72EECE52-F898-4F6C-809F-E9517A378F71}" type="presParOf" srcId="{FC9A2F4A-B5A4-4918-A986-0C8F51F9C50F}" destId="{EC961D59-EA97-4ADF-B2ED-583D190A1112}" srcOrd="0" destOrd="0" presId="urn:microsoft.com/office/officeart/2005/8/layout/list1"/>
    <dgm:cxn modelId="{42554BBB-850F-4118-9744-49092E14E3A8}" type="presParOf" srcId="{FC9A2F4A-B5A4-4918-A986-0C8F51F9C50F}" destId="{4CB5B9BC-7D0A-4E6A-9789-4502FACED636}" srcOrd="1" destOrd="0" presId="urn:microsoft.com/office/officeart/2005/8/layout/list1"/>
    <dgm:cxn modelId="{D1B004AD-E693-4436-9100-4C6FF06AC07C}" type="presParOf" srcId="{9338E4B0-3895-4E38-9B29-6E7CAE8E39C9}" destId="{272E334F-0A16-4BDF-A5AD-47176C320B39}" srcOrd="21" destOrd="0" presId="urn:microsoft.com/office/officeart/2005/8/layout/list1"/>
    <dgm:cxn modelId="{99AB0524-3241-49FD-8599-5AB6D3F9B7F1}" type="presParOf" srcId="{9338E4B0-3895-4E38-9B29-6E7CAE8E39C9}" destId="{94C03209-D330-49FB-A146-4AC7C9B2336A}" srcOrd="2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F073EC-14C9-4A0B-83A7-5664F7EA9CD0}">
      <dsp:nvSpPr>
        <dsp:cNvPr id="0" name=""/>
        <dsp:cNvSpPr/>
      </dsp:nvSpPr>
      <dsp:spPr>
        <a:xfrm>
          <a:off x="1835318" y="2788"/>
          <a:ext cx="3477220" cy="2086332"/>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lvl="0" algn="ctr" defTabSz="1822450" rtl="0">
            <a:lnSpc>
              <a:spcPct val="90000"/>
            </a:lnSpc>
            <a:spcBef>
              <a:spcPct val="0"/>
            </a:spcBef>
            <a:spcAft>
              <a:spcPct val="35000"/>
            </a:spcAft>
          </a:pPr>
          <a:r>
            <a:rPr lang="en-US" sz="4100" kern="1200" dirty="0"/>
            <a:t>Introduction</a:t>
          </a:r>
        </a:p>
      </dsp:txBody>
      <dsp:txXfrm>
        <a:off x="1835318" y="2788"/>
        <a:ext cx="3477220" cy="2086332"/>
      </dsp:txXfrm>
    </dsp:sp>
    <dsp:sp modelId="{1BB842A9-CCE4-4917-933E-22AA00568FFB}">
      <dsp:nvSpPr>
        <dsp:cNvPr id="0" name=""/>
        <dsp:cNvSpPr/>
      </dsp:nvSpPr>
      <dsp:spPr>
        <a:xfrm>
          <a:off x="5660261" y="2788"/>
          <a:ext cx="3477220" cy="2086332"/>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lvl="0" algn="ctr" defTabSz="1822450" rtl="0">
            <a:lnSpc>
              <a:spcPct val="90000"/>
            </a:lnSpc>
            <a:spcBef>
              <a:spcPct val="0"/>
            </a:spcBef>
            <a:spcAft>
              <a:spcPct val="35000"/>
            </a:spcAft>
          </a:pPr>
          <a:r>
            <a:rPr lang="en-US" sz="4100" kern="1200" dirty="0"/>
            <a:t>Literature Review</a:t>
          </a:r>
        </a:p>
      </dsp:txBody>
      <dsp:txXfrm>
        <a:off x="5660261" y="2788"/>
        <a:ext cx="3477220" cy="2086332"/>
      </dsp:txXfrm>
    </dsp:sp>
    <dsp:sp modelId="{DF8F2BED-EF97-40CB-A3DD-B96D0E442815}">
      <dsp:nvSpPr>
        <dsp:cNvPr id="0" name=""/>
        <dsp:cNvSpPr/>
      </dsp:nvSpPr>
      <dsp:spPr>
        <a:xfrm>
          <a:off x="1835318" y="2436842"/>
          <a:ext cx="3477220" cy="2086332"/>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lvl="0" algn="ctr" defTabSz="1822450" rtl="0">
            <a:lnSpc>
              <a:spcPct val="90000"/>
            </a:lnSpc>
            <a:spcBef>
              <a:spcPct val="0"/>
            </a:spcBef>
            <a:spcAft>
              <a:spcPct val="35000"/>
            </a:spcAft>
          </a:pPr>
          <a:r>
            <a:rPr lang="en-US" sz="4100" kern="1200" dirty="0"/>
            <a:t>Assessments</a:t>
          </a:r>
        </a:p>
      </dsp:txBody>
      <dsp:txXfrm>
        <a:off x="1835318" y="2436842"/>
        <a:ext cx="3477220" cy="2086332"/>
      </dsp:txXfrm>
    </dsp:sp>
    <dsp:sp modelId="{31D9B559-94C1-4ECC-B170-4F27924EE176}">
      <dsp:nvSpPr>
        <dsp:cNvPr id="0" name=""/>
        <dsp:cNvSpPr/>
      </dsp:nvSpPr>
      <dsp:spPr>
        <a:xfrm>
          <a:off x="5660261" y="2436842"/>
          <a:ext cx="3477220" cy="2086332"/>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lvl="0" algn="ctr" defTabSz="1822450" rtl="0">
            <a:lnSpc>
              <a:spcPct val="90000"/>
            </a:lnSpc>
            <a:spcBef>
              <a:spcPct val="0"/>
            </a:spcBef>
            <a:spcAft>
              <a:spcPct val="35000"/>
            </a:spcAft>
          </a:pPr>
          <a:r>
            <a:rPr lang="en-US" sz="4100" kern="1200" dirty="0"/>
            <a:t>Conclusions</a:t>
          </a:r>
        </a:p>
      </dsp:txBody>
      <dsp:txXfrm>
        <a:off x="5660261" y="2436842"/>
        <a:ext cx="3477220" cy="208633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8D5565-94A3-4CE2-9525-FB98781BE701}">
      <dsp:nvSpPr>
        <dsp:cNvPr id="0" name=""/>
        <dsp:cNvSpPr/>
      </dsp:nvSpPr>
      <dsp:spPr>
        <a:xfrm>
          <a:off x="53" y="1991"/>
          <a:ext cx="5127426" cy="1180800"/>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592" tIns="166624" rIns="291592" bIns="166624" numCol="1" spcCol="1270" anchor="ctr" anchorCtr="0">
          <a:noAutofit/>
        </a:bodyPr>
        <a:lstStyle/>
        <a:p>
          <a:pPr lvl="0" algn="ctr" defTabSz="1822450" rtl="0">
            <a:lnSpc>
              <a:spcPct val="90000"/>
            </a:lnSpc>
            <a:spcBef>
              <a:spcPct val="0"/>
            </a:spcBef>
            <a:spcAft>
              <a:spcPct val="35000"/>
            </a:spcAft>
          </a:pPr>
          <a:r>
            <a:rPr lang="en-US" sz="4100" kern="1200" dirty="0"/>
            <a:t>Pre-test</a:t>
          </a:r>
        </a:p>
      </dsp:txBody>
      <dsp:txXfrm>
        <a:off x="53" y="1991"/>
        <a:ext cx="5127426" cy="1180800"/>
      </dsp:txXfrm>
    </dsp:sp>
    <dsp:sp modelId="{29920ABF-C7DA-41A4-9C6E-D0231618B83B}">
      <dsp:nvSpPr>
        <dsp:cNvPr id="0" name=""/>
        <dsp:cNvSpPr/>
      </dsp:nvSpPr>
      <dsp:spPr>
        <a:xfrm>
          <a:off x="53" y="1182791"/>
          <a:ext cx="5127426" cy="3341179"/>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8694" tIns="218694" rIns="291592" bIns="328041" numCol="1" spcCol="1270" anchor="t" anchorCtr="0">
          <a:noAutofit/>
        </a:bodyPr>
        <a:lstStyle/>
        <a:p>
          <a:pPr marL="285750" lvl="1" indent="-285750" algn="l" defTabSz="1822450" rtl="0">
            <a:lnSpc>
              <a:spcPct val="90000"/>
            </a:lnSpc>
            <a:spcBef>
              <a:spcPct val="0"/>
            </a:spcBef>
            <a:spcAft>
              <a:spcPct val="15000"/>
            </a:spcAft>
            <a:buChar char="••"/>
          </a:pPr>
          <a:r>
            <a:rPr lang="en-US" sz="4100" kern="1200" dirty="0"/>
            <a:t>Mentors’ </a:t>
          </a:r>
          <a:r>
            <a:rPr lang="en-US" sz="4100" b="1" kern="1200" dirty="0"/>
            <a:t>self-assessment</a:t>
          </a:r>
          <a:endParaRPr lang="en-US" sz="4100" kern="1200" dirty="0"/>
        </a:p>
        <a:p>
          <a:pPr marL="285750" lvl="1" indent="-285750" algn="l" defTabSz="1822450" rtl="0">
            <a:lnSpc>
              <a:spcPct val="90000"/>
            </a:lnSpc>
            <a:spcBef>
              <a:spcPct val="0"/>
            </a:spcBef>
            <a:spcAft>
              <a:spcPct val="15000"/>
            </a:spcAft>
            <a:buChar char="••"/>
          </a:pPr>
          <a:r>
            <a:rPr lang="en-US" sz="4100" kern="1200" dirty="0"/>
            <a:t>Protégés’ </a:t>
          </a:r>
          <a:r>
            <a:rPr lang="en-US" sz="4100" i="1" kern="1200" dirty="0"/>
            <a:t>importance</a:t>
          </a:r>
          <a:endParaRPr lang="en-US" sz="4100" kern="1200" dirty="0"/>
        </a:p>
      </dsp:txBody>
      <dsp:txXfrm>
        <a:off x="53" y="1182791"/>
        <a:ext cx="5127426" cy="3341179"/>
      </dsp:txXfrm>
    </dsp:sp>
    <dsp:sp modelId="{62233F9A-A336-47D3-A8BE-20870F659B0C}">
      <dsp:nvSpPr>
        <dsp:cNvPr id="0" name=""/>
        <dsp:cNvSpPr/>
      </dsp:nvSpPr>
      <dsp:spPr>
        <a:xfrm>
          <a:off x="5845319" y="1991"/>
          <a:ext cx="5127426" cy="1180800"/>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592" tIns="166624" rIns="291592" bIns="166624" numCol="1" spcCol="1270" anchor="ctr" anchorCtr="0">
          <a:noAutofit/>
        </a:bodyPr>
        <a:lstStyle/>
        <a:p>
          <a:pPr lvl="0" algn="ctr" defTabSz="1822450" rtl="0">
            <a:lnSpc>
              <a:spcPct val="90000"/>
            </a:lnSpc>
            <a:spcBef>
              <a:spcPct val="0"/>
            </a:spcBef>
            <a:spcAft>
              <a:spcPct val="35000"/>
            </a:spcAft>
          </a:pPr>
          <a:r>
            <a:rPr lang="en-US" sz="4100" kern="1200" dirty="0"/>
            <a:t>Post-test</a:t>
          </a:r>
        </a:p>
      </dsp:txBody>
      <dsp:txXfrm>
        <a:off x="5845319" y="1991"/>
        <a:ext cx="5127426" cy="1180800"/>
      </dsp:txXfrm>
    </dsp:sp>
    <dsp:sp modelId="{55C30FE5-9987-4592-95D8-54C18640477A}">
      <dsp:nvSpPr>
        <dsp:cNvPr id="0" name=""/>
        <dsp:cNvSpPr/>
      </dsp:nvSpPr>
      <dsp:spPr>
        <a:xfrm>
          <a:off x="5845319" y="1182791"/>
          <a:ext cx="5127426" cy="3341179"/>
        </a:xfrm>
        <a:prstGeom prst="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8694" tIns="218694" rIns="291592" bIns="328041" numCol="1" spcCol="1270" anchor="t" anchorCtr="0">
          <a:noAutofit/>
        </a:bodyPr>
        <a:lstStyle/>
        <a:p>
          <a:pPr marL="285750" lvl="1" indent="-285750" algn="l" defTabSz="1822450" rtl="0">
            <a:lnSpc>
              <a:spcPct val="90000"/>
            </a:lnSpc>
            <a:spcBef>
              <a:spcPct val="0"/>
            </a:spcBef>
            <a:spcAft>
              <a:spcPct val="15000"/>
            </a:spcAft>
            <a:buChar char="••"/>
          </a:pPr>
          <a:r>
            <a:rPr lang="en-US" sz="4100" kern="1200" dirty="0"/>
            <a:t>Mentors’ </a:t>
          </a:r>
          <a:r>
            <a:rPr lang="en-US" sz="4100" b="1" kern="1200" dirty="0"/>
            <a:t>self-assessment</a:t>
          </a:r>
          <a:endParaRPr lang="en-US" sz="4100" kern="1200" dirty="0"/>
        </a:p>
        <a:p>
          <a:pPr marL="285750" lvl="1" indent="-285750" algn="l" defTabSz="1822450" rtl="0">
            <a:lnSpc>
              <a:spcPct val="90000"/>
            </a:lnSpc>
            <a:spcBef>
              <a:spcPct val="0"/>
            </a:spcBef>
            <a:spcAft>
              <a:spcPct val="15000"/>
            </a:spcAft>
            <a:buChar char="••"/>
          </a:pPr>
          <a:r>
            <a:rPr lang="en-US" sz="4100" kern="1200" dirty="0"/>
            <a:t>Protégés’ assessment </a:t>
          </a:r>
          <a:r>
            <a:rPr lang="en-US" sz="4100" i="1" kern="1200" dirty="0"/>
            <a:t>of their mentors</a:t>
          </a:r>
          <a:endParaRPr lang="en-US" sz="4100" kern="1200" dirty="0"/>
        </a:p>
      </dsp:txBody>
      <dsp:txXfrm>
        <a:off x="5845319" y="1182791"/>
        <a:ext cx="5127426" cy="334117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F350EA-5938-4E72-9ED4-8034D728A61B}">
      <dsp:nvSpPr>
        <dsp:cNvPr id="0" name=""/>
        <dsp:cNvSpPr/>
      </dsp:nvSpPr>
      <dsp:spPr>
        <a:xfrm>
          <a:off x="0" y="11883"/>
          <a:ext cx="9492344" cy="81899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l" defTabSz="1555750" rtl="0">
            <a:lnSpc>
              <a:spcPct val="90000"/>
            </a:lnSpc>
            <a:spcBef>
              <a:spcPct val="0"/>
            </a:spcBef>
            <a:spcAft>
              <a:spcPct val="35000"/>
            </a:spcAft>
          </a:pPr>
          <a:r>
            <a:rPr lang="en-US" sz="3500" kern="1200" dirty="0"/>
            <a:t>Developed in 1960’s by Watson and Friend</a:t>
          </a:r>
        </a:p>
      </dsp:txBody>
      <dsp:txXfrm>
        <a:off x="39980" y="51863"/>
        <a:ext cx="9412384" cy="739039"/>
      </dsp:txXfrm>
    </dsp:sp>
    <dsp:sp modelId="{331DF411-587A-45F2-99CC-D2434A74D33D}">
      <dsp:nvSpPr>
        <dsp:cNvPr id="0" name=""/>
        <dsp:cNvSpPr/>
      </dsp:nvSpPr>
      <dsp:spPr>
        <a:xfrm>
          <a:off x="0" y="931683"/>
          <a:ext cx="9492344" cy="818999"/>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l" defTabSz="1555750" rtl="0">
            <a:lnSpc>
              <a:spcPct val="90000"/>
            </a:lnSpc>
            <a:spcBef>
              <a:spcPct val="0"/>
            </a:spcBef>
            <a:spcAft>
              <a:spcPct val="35000"/>
            </a:spcAft>
          </a:pPr>
          <a:r>
            <a:rPr lang="en-US" sz="3500" kern="1200" dirty="0"/>
            <a:t>Theoretical base</a:t>
          </a:r>
        </a:p>
      </dsp:txBody>
      <dsp:txXfrm>
        <a:off x="39980" y="971663"/>
        <a:ext cx="9412384" cy="739039"/>
      </dsp:txXfrm>
    </dsp:sp>
    <dsp:sp modelId="{EF8D60A1-963C-4C85-B206-1F046428DB76}">
      <dsp:nvSpPr>
        <dsp:cNvPr id="0" name=""/>
        <dsp:cNvSpPr/>
      </dsp:nvSpPr>
      <dsp:spPr>
        <a:xfrm>
          <a:off x="0" y="1750683"/>
          <a:ext cx="9492344" cy="579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1382" tIns="44450" rIns="248920" bIns="44450" numCol="1" spcCol="1270" anchor="t" anchorCtr="0">
          <a:noAutofit/>
        </a:bodyPr>
        <a:lstStyle/>
        <a:p>
          <a:pPr marL="228600" lvl="1" indent="-228600" algn="l" defTabSz="1200150" rtl="0">
            <a:lnSpc>
              <a:spcPct val="90000"/>
            </a:lnSpc>
            <a:spcBef>
              <a:spcPct val="0"/>
            </a:spcBef>
            <a:spcAft>
              <a:spcPct val="20000"/>
            </a:spcAft>
            <a:buChar char="••"/>
          </a:pPr>
          <a:r>
            <a:rPr lang="en-US" sz="2700" kern="1200" dirty="0"/>
            <a:t>"</a:t>
          </a:r>
          <a:r>
            <a:rPr lang="en-US" sz="2700" i="1" kern="1200" dirty="0"/>
            <a:t>fear of loss of social approval</a:t>
          </a:r>
          <a:r>
            <a:rPr lang="en-US" sz="2700" kern="1200" dirty="0"/>
            <a:t>“</a:t>
          </a:r>
        </a:p>
      </dsp:txBody>
      <dsp:txXfrm>
        <a:off x="0" y="1750683"/>
        <a:ext cx="9492344" cy="579600"/>
      </dsp:txXfrm>
    </dsp:sp>
    <dsp:sp modelId="{D0CBA5D0-C749-4E1D-B970-84216A968780}">
      <dsp:nvSpPr>
        <dsp:cNvPr id="0" name=""/>
        <dsp:cNvSpPr/>
      </dsp:nvSpPr>
      <dsp:spPr>
        <a:xfrm>
          <a:off x="0" y="2330284"/>
          <a:ext cx="9492344" cy="818999"/>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l" defTabSz="1555750" rtl="0">
            <a:lnSpc>
              <a:spcPct val="90000"/>
            </a:lnSpc>
            <a:spcBef>
              <a:spcPct val="0"/>
            </a:spcBef>
            <a:spcAft>
              <a:spcPct val="35000"/>
            </a:spcAft>
          </a:pPr>
          <a:r>
            <a:rPr lang="en-US" sz="3500" kern="1200" dirty="0"/>
            <a:t>Tested</a:t>
          </a:r>
        </a:p>
      </dsp:txBody>
      <dsp:txXfrm>
        <a:off x="39980" y="2370264"/>
        <a:ext cx="9412384" cy="739039"/>
      </dsp:txXfrm>
    </dsp:sp>
    <dsp:sp modelId="{D20FE30B-9FF6-4911-8C98-3FC21C90EBD5}">
      <dsp:nvSpPr>
        <dsp:cNvPr id="0" name=""/>
        <dsp:cNvSpPr/>
      </dsp:nvSpPr>
      <dsp:spPr>
        <a:xfrm>
          <a:off x="0" y="3250084"/>
          <a:ext cx="9492344" cy="818999"/>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l" defTabSz="1555750" rtl="0">
            <a:lnSpc>
              <a:spcPct val="90000"/>
            </a:lnSpc>
            <a:spcBef>
              <a:spcPct val="0"/>
            </a:spcBef>
            <a:spcAft>
              <a:spcPct val="35000"/>
            </a:spcAft>
          </a:pPr>
          <a:r>
            <a:rPr lang="en-US" sz="3500" kern="1200" dirty="0"/>
            <a:t>30 true/false questions</a:t>
          </a:r>
        </a:p>
      </dsp:txBody>
      <dsp:txXfrm>
        <a:off x="39980" y="3290064"/>
        <a:ext cx="9412384" cy="739039"/>
      </dsp:txXfrm>
    </dsp:sp>
    <dsp:sp modelId="{AEC83578-57D1-4EAC-B176-E3CD19B7753E}">
      <dsp:nvSpPr>
        <dsp:cNvPr id="0" name=""/>
        <dsp:cNvSpPr/>
      </dsp:nvSpPr>
      <dsp:spPr>
        <a:xfrm>
          <a:off x="0" y="4169884"/>
          <a:ext cx="9492344" cy="818999"/>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l" defTabSz="1555750" rtl="0">
            <a:lnSpc>
              <a:spcPct val="90000"/>
            </a:lnSpc>
            <a:spcBef>
              <a:spcPct val="0"/>
            </a:spcBef>
            <a:spcAft>
              <a:spcPct val="35000"/>
            </a:spcAft>
          </a:pPr>
          <a:r>
            <a:rPr lang="en-US" sz="3500" kern="1200" dirty="0"/>
            <a:t>Score range 0-30 (least to most)</a:t>
          </a:r>
        </a:p>
      </dsp:txBody>
      <dsp:txXfrm>
        <a:off x="39980" y="4209864"/>
        <a:ext cx="9412384" cy="73903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1CA9E7-CA0D-4C22-9621-04636E0B8FA5}">
      <dsp:nvSpPr>
        <dsp:cNvPr id="0" name=""/>
        <dsp:cNvSpPr/>
      </dsp:nvSpPr>
      <dsp:spPr>
        <a:xfrm>
          <a:off x="-5323540" y="-815266"/>
          <a:ext cx="6339058" cy="6339058"/>
        </a:xfrm>
        <a:prstGeom prst="blockArc">
          <a:avLst>
            <a:gd name="adj1" fmla="val 18900000"/>
            <a:gd name="adj2" fmla="val 2700000"/>
            <a:gd name="adj3" fmla="val 341"/>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31CA4B0-4435-4E0F-9A45-17D625C5BA33}">
      <dsp:nvSpPr>
        <dsp:cNvPr id="0" name=""/>
        <dsp:cNvSpPr/>
      </dsp:nvSpPr>
      <dsp:spPr>
        <a:xfrm>
          <a:off x="531674" y="361991"/>
          <a:ext cx="9183772" cy="72435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4960" tIns="81280" rIns="81280" bIns="81280" numCol="1" spcCol="1270" anchor="ctr" anchorCtr="0">
          <a:noAutofit/>
        </a:bodyPr>
        <a:lstStyle/>
        <a:p>
          <a:pPr lvl="0" algn="l" defTabSz="1422400" rtl="0">
            <a:lnSpc>
              <a:spcPct val="90000"/>
            </a:lnSpc>
            <a:spcBef>
              <a:spcPct val="0"/>
            </a:spcBef>
            <a:spcAft>
              <a:spcPct val="35000"/>
            </a:spcAft>
          </a:pPr>
          <a:r>
            <a:rPr lang="en-US" sz="3200" kern="1200" dirty="0"/>
            <a:t>Satisfied with </a:t>
          </a:r>
          <a:r>
            <a:rPr lang="en-US" sz="3200" b="1" i="1" kern="1200" dirty="0"/>
            <a:t>what</a:t>
          </a:r>
          <a:r>
            <a:rPr lang="en-US" sz="3200" i="0" kern="1200" dirty="0"/>
            <a:t>?</a:t>
          </a:r>
          <a:endParaRPr lang="en-US" sz="3200" kern="1200" dirty="0"/>
        </a:p>
      </dsp:txBody>
      <dsp:txXfrm>
        <a:off x="531674" y="361991"/>
        <a:ext cx="9183772" cy="724359"/>
      </dsp:txXfrm>
    </dsp:sp>
    <dsp:sp modelId="{1F830D19-0B39-4564-AB8E-6BB652BC48E5}">
      <dsp:nvSpPr>
        <dsp:cNvPr id="0" name=""/>
        <dsp:cNvSpPr/>
      </dsp:nvSpPr>
      <dsp:spPr>
        <a:xfrm>
          <a:off x="78950" y="271446"/>
          <a:ext cx="905449" cy="905449"/>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4DA6FB8-3823-407E-BF97-AB1211D4CAE2}">
      <dsp:nvSpPr>
        <dsp:cNvPr id="0" name=""/>
        <dsp:cNvSpPr/>
      </dsp:nvSpPr>
      <dsp:spPr>
        <a:xfrm>
          <a:off x="946966" y="1448719"/>
          <a:ext cx="8768480" cy="724359"/>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4960" tIns="81280" rIns="81280" bIns="81280" numCol="1" spcCol="1270" anchor="ctr" anchorCtr="0">
          <a:noAutofit/>
        </a:bodyPr>
        <a:lstStyle/>
        <a:p>
          <a:pPr lvl="0" algn="l" defTabSz="1422400" rtl="0">
            <a:lnSpc>
              <a:spcPct val="90000"/>
            </a:lnSpc>
            <a:spcBef>
              <a:spcPct val="0"/>
            </a:spcBef>
            <a:spcAft>
              <a:spcPct val="35000"/>
            </a:spcAft>
          </a:pPr>
          <a:r>
            <a:rPr lang="en-US" sz="3200" kern="1200" dirty="0"/>
            <a:t>U of IL/Chicago clinical researchers</a:t>
          </a:r>
        </a:p>
      </dsp:txBody>
      <dsp:txXfrm>
        <a:off x="946966" y="1448719"/>
        <a:ext cx="8768480" cy="724359"/>
      </dsp:txXfrm>
    </dsp:sp>
    <dsp:sp modelId="{D8CCB771-F85E-429A-A9C1-4446B8900F8C}">
      <dsp:nvSpPr>
        <dsp:cNvPr id="0" name=""/>
        <dsp:cNvSpPr/>
      </dsp:nvSpPr>
      <dsp:spPr>
        <a:xfrm>
          <a:off x="494242" y="1358174"/>
          <a:ext cx="905449" cy="905449"/>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585E308-90F1-4E3F-95E7-35A5E988706C}">
      <dsp:nvSpPr>
        <dsp:cNvPr id="0" name=""/>
        <dsp:cNvSpPr/>
      </dsp:nvSpPr>
      <dsp:spPr>
        <a:xfrm>
          <a:off x="946966" y="2535447"/>
          <a:ext cx="8768480" cy="724359"/>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4960" tIns="81280" rIns="81280" bIns="81280" numCol="1" spcCol="1270" anchor="ctr" anchorCtr="0">
          <a:noAutofit/>
        </a:bodyPr>
        <a:lstStyle/>
        <a:p>
          <a:pPr lvl="0" algn="l" defTabSz="1422400" rtl="0">
            <a:lnSpc>
              <a:spcPct val="90000"/>
            </a:lnSpc>
            <a:spcBef>
              <a:spcPct val="0"/>
            </a:spcBef>
            <a:spcAft>
              <a:spcPct val="35000"/>
            </a:spcAft>
          </a:pPr>
          <a:r>
            <a:rPr lang="en-US" sz="3200" kern="1200" dirty="0"/>
            <a:t>22 Likert-scale items</a:t>
          </a:r>
        </a:p>
      </dsp:txBody>
      <dsp:txXfrm>
        <a:off x="946966" y="2535447"/>
        <a:ext cx="8768480" cy="724359"/>
      </dsp:txXfrm>
    </dsp:sp>
    <dsp:sp modelId="{6AB3401D-DEF0-4A34-9A9C-EC08FD187877}">
      <dsp:nvSpPr>
        <dsp:cNvPr id="0" name=""/>
        <dsp:cNvSpPr/>
      </dsp:nvSpPr>
      <dsp:spPr>
        <a:xfrm>
          <a:off x="494242" y="2444902"/>
          <a:ext cx="905449" cy="905449"/>
        </a:xfrm>
        <a:prstGeom prst="ellipse">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6A4DB02-F458-448A-8AA3-A0C311DBCF48}">
      <dsp:nvSpPr>
        <dsp:cNvPr id="0" name=""/>
        <dsp:cNvSpPr/>
      </dsp:nvSpPr>
      <dsp:spPr>
        <a:xfrm>
          <a:off x="531674" y="3622174"/>
          <a:ext cx="9183772" cy="724359"/>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4960" tIns="81280" rIns="81280" bIns="81280" numCol="1" spcCol="1270" anchor="ctr" anchorCtr="0">
          <a:noAutofit/>
        </a:bodyPr>
        <a:lstStyle/>
        <a:p>
          <a:pPr lvl="0" algn="l" defTabSz="1422400" rtl="0">
            <a:lnSpc>
              <a:spcPct val="90000"/>
            </a:lnSpc>
            <a:spcBef>
              <a:spcPct val="0"/>
            </a:spcBef>
            <a:spcAft>
              <a:spcPct val="35000"/>
            </a:spcAft>
          </a:pPr>
          <a:r>
            <a:rPr lang="en-US" sz="3200" kern="1200" dirty="0"/>
            <a:t>3 Areas of focus</a:t>
          </a:r>
        </a:p>
      </dsp:txBody>
      <dsp:txXfrm>
        <a:off x="531674" y="3622174"/>
        <a:ext cx="9183772" cy="724359"/>
      </dsp:txXfrm>
    </dsp:sp>
    <dsp:sp modelId="{C82CE8C8-755E-4388-8948-B98088DE23D6}">
      <dsp:nvSpPr>
        <dsp:cNvPr id="0" name=""/>
        <dsp:cNvSpPr/>
      </dsp:nvSpPr>
      <dsp:spPr>
        <a:xfrm>
          <a:off x="78950" y="3531629"/>
          <a:ext cx="905449" cy="905449"/>
        </a:xfrm>
        <a:prstGeom prst="ellipse">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A5E241-928D-4D68-A73D-54FC628CA1CE}">
      <dsp:nvSpPr>
        <dsp:cNvPr id="0" name=""/>
        <dsp:cNvSpPr/>
      </dsp:nvSpPr>
      <dsp:spPr>
        <a:xfrm>
          <a:off x="0" y="56305"/>
          <a:ext cx="6966857" cy="72539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rtl="0">
            <a:lnSpc>
              <a:spcPct val="90000"/>
            </a:lnSpc>
            <a:spcBef>
              <a:spcPct val="0"/>
            </a:spcBef>
            <a:spcAft>
              <a:spcPct val="35000"/>
            </a:spcAft>
          </a:pPr>
          <a:r>
            <a:rPr lang="en-US" sz="3100" kern="1200" dirty="0"/>
            <a:t>5 protégés and external facilitator</a:t>
          </a:r>
        </a:p>
      </dsp:txBody>
      <dsp:txXfrm>
        <a:off x="35411" y="91716"/>
        <a:ext cx="6896035" cy="654577"/>
      </dsp:txXfrm>
    </dsp:sp>
    <dsp:sp modelId="{C53B6135-28FB-4D82-ADA7-FF0D36D2CBAE}">
      <dsp:nvSpPr>
        <dsp:cNvPr id="0" name=""/>
        <dsp:cNvSpPr/>
      </dsp:nvSpPr>
      <dsp:spPr>
        <a:xfrm>
          <a:off x="0" y="870985"/>
          <a:ext cx="6966857" cy="725399"/>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rtl="0">
            <a:lnSpc>
              <a:spcPct val="90000"/>
            </a:lnSpc>
            <a:spcBef>
              <a:spcPct val="0"/>
            </a:spcBef>
            <a:spcAft>
              <a:spcPct val="35000"/>
            </a:spcAft>
          </a:pPr>
          <a:r>
            <a:rPr lang="en-US" sz="3100" kern="1200" dirty="0"/>
            <a:t>Measures to provide anonymity</a:t>
          </a:r>
        </a:p>
      </dsp:txBody>
      <dsp:txXfrm>
        <a:off x="35411" y="906396"/>
        <a:ext cx="6896035" cy="654577"/>
      </dsp:txXfrm>
    </dsp:sp>
    <dsp:sp modelId="{6C5DD95C-F28D-4250-89AA-53D26FE277C4}">
      <dsp:nvSpPr>
        <dsp:cNvPr id="0" name=""/>
        <dsp:cNvSpPr/>
      </dsp:nvSpPr>
      <dsp:spPr>
        <a:xfrm>
          <a:off x="0" y="1685665"/>
          <a:ext cx="6966857" cy="725399"/>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rtl="0">
            <a:lnSpc>
              <a:spcPct val="90000"/>
            </a:lnSpc>
            <a:spcBef>
              <a:spcPct val="0"/>
            </a:spcBef>
            <a:spcAft>
              <a:spcPct val="35000"/>
            </a:spcAft>
          </a:pPr>
          <a:r>
            <a:rPr lang="en-US" sz="3100" kern="1200" dirty="0"/>
            <a:t>Asked protégés about impact of . . .</a:t>
          </a:r>
        </a:p>
      </dsp:txBody>
      <dsp:txXfrm>
        <a:off x="35411" y="1721076"/>
        <a:ext cx="6896035" cy="654577"/>
      </dsp:txXfrm>
    </dsp:sp>
    <dsp:sp modelId="{B71485DA-E84E-4E74-8103-2638B8EABC0F}">
      <dsp:nvSpPr>
        <dsp:cNvPr id="0" name=""/>
        <dsp:cNvSpPr/>
      </dsp:nvSpPr>
      <dsp:spPr>
        <a:xfrm>
          <a:off x="0" y="2411065"/>
          <a:ext cx="6966857" cy="7860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1198" tIns="39370" rIns="220472" bIns="39370" numCol="1" spcCol="1270" anchor="t" anchorCtr="0">
          <a:noAutofit/>
        </a:bodyPr>
        <a:lstStyle/>
        <a:p>
          <a:pPr marL="228600" lvl="1" indent="-228600" algn="l" defTabSz="1066800" rtl="0">
            <a:lnSpc>
              <a:spcPct val="90000"/>
            </a:lnSpc>
            <a:spcBef>
              <a:spcPct val="0"/>
            </a:spcBef>
            <a:spcAft>
              <a:spcPct val="20000"/>
            </a:spcAft>
            <a:buChar char="••"/>
          </a:pPr>
          <a:r>
            <a:rPr lang="en-US" sz="2400" kern="1200" dirty="0"/>
            <a:t>mentoring program on job and career</a:t>
          </a:r>
        </a:p>
        <a:p>
          <a:pPr marL="228600" lvl="1" indent="-228600" algn="l" defTabSz="1066800" rtl="0">
            <a:lnSpc>
              <a:spcPct val="90000"/>
            </a:lnSpc>
            <a:spcBef>
              <a:spcPct val="0"/>
            </a:spcBef>
            <a:spcAft>
              <a:spcPct val="20000"/>
            </a:spcAft>
            <a:buChar char="••"/>
          </a:pPr>
          <a:r>
            <a:rPr lang="en-US" sz="2400" kern="1200" dirty="0"/>
            <a:t>dyad versus group mentoring</a:t>
          </a:r>
        </a:p>
      </dsp:txBody>
      <dsp:txXfrm>
        <a:off x="0" y="2411065"/>
        <a:ext cx="6966857" cy="78608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39152F-AB72-4659-9ACE-D46CD6D43F65}">
      <dsp:nvSpPr>
        <dsp:cNvPr id="0" name=""/>
        <dsp:cNvSpPr/>
      </dsp:nvSpPr>
      <dsp:spPr>
        <a:xfrm>
          <a:off x="0" y="49436"/>
          <a:ext cx="6493330" cy="8424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rtl="0">
            <a:lnSpc>
              <a:spcPct val="90000"/>
            </a:lnSpc>
            <a:spcBef>
              <a:spcPct val="0"/>
            </a:spcBef>
            <a:spcAft>
              <a:spcPct val="35000"/>
            </a:spcAft>
          </a:pPr>
          <a:r>
            <a:rPr lang="en-US" sz="3600" kern="1200" dirty="0"/>
            <a:t>Confirmed assessments</a:t>
          </a:r>
        </a:p>
      </dsp:txBody>
      <dsp:txXfrm>
        <a:off x="41123" y="90559"/>
        <a:ext cx="6411084" cy="760154"/>
      </dsp:txXfrm>
    </dsp:sp>
    <dsp:sp modelId="{56F2F381-885D-44A0-9221-2599744C8451}">
      <dsp:nvSpPr>
        <dsp:cNvPr id="0" name=""/>
        <dsp:cNvSpPr/>
      </dsp:nvSpPr>
      <dsp:spPr>
        <a:xfrm>
          <a:off x="0" y="995517"/>
          <a:ext cx="6493330" cy="84240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rtl="0">
            <a:lnSpc>
              <a:spcPct val="90000"/>
            </a:lnSpc>
            <a:spcBef>
              <a:spcPct val="0"/>
            </a:spcBef>
            <a:spcAft>
              <a:spcPct val="35000"/>
            </a:spcAft>
          </a:pPr>
          <a:r>
            <a:rPr lang="en-US" sz="3600" kern="1200" dirty="0"/>
            <a:t>Mentors good with promotion</a:t>
          </a:r>
        </a:p>
      </dsp:txBody>
      <dsp:txXfrm>
        <a:off x="41123" y="1036640"/>
        <a:ext cx="6411084" cy="760154"/>
      </dsp:txXfrm>
    </dsp:sp>
    <dsp:sp modelId="{1A3A9D5B-FAE7-4FE5-9059-0B0D2FF97718}">
      <dsp:nvSpPr>
        <dsp:cNvPr id="0" name=""/>
        <dsp:cNvSpPr/>
      </dsp:nvSpPr>
      <dsp:spPr>
        <a:xfrm>
          <a:off x="0" y="1941597"/>
          <a:ext cx="6493330" cy="84240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rtl="0">
            <a:lnSpc>
              <a:spcPct val="90000"/>
            </a:lnSpc>
            <a:spcBef>
              <a:spcPct val="0"/>
            </a:spcBef>
            <a:spcAft>
              <a:spcPct val="35000"/>
            </a:spcAft>
          </a:pPr>
          <a:r>
            <a:rPr lang="en-US" sz="3600" kern="1200" dirty="0"/>
            <a:t>More training needed</a:t>
          </a:r>
        </a:p>
      </dsp:txBody>
      <dsp:txXfrm>
        <a:off x="41123" y="1982720"/>
        <a:ext cx="6411084" cy="760154"/>
      </dsp:txXfrm>
    </dsp:sp>
    <dsp:sp modelId="{9C5B9997-FBCA-4641-8477-2C7CF1CAA8AD}">
      <dsp:nvSpPr>
        <dsp:cNvPr id="0" name=""/>
        <dsp:cNvSpPr/>
      </dsp:nvSpPr>
      <dsp:spPr>
        <a:xfrm>
          <a:off x="0" y="2887677"/>
          <a:ext cx="6493330" cy="84240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rtl="0">
            <a:lnSpc>
              <a:spcPct val="90000"/>
            </a:lnSpc>
            <a:spcBef>
              <a:spcPct val="0"/>
            </a:spcBef>
            <a:spcAft>
              <a:spcPct val="35000"/>
            </a:spcAft>
          </a:pPr>
          <a:r>
            <a:rPr lang="en-US" sz="3600" kern="1200" dirty="0"/>
            <a:t>Protégés value</a:t>
          </a:r>
        </a:p>
      </dsp:txBody>
      <dsp:txXfrm>
        <a:off x="41123" y="2928800"/>
        <a:ext cx="6411084" cy="760154"/>
      </dsp:txXfrm>
    </dsp:sp>
    <dsp:sp modelId="{B6A9CF1E-D136-49DC-AACA-C97E13729D81}">
      <dsp:nvSpPr>
        <dsp:cNvPr id="0" name=""/>
        <dsp:cNvSpPr/>
      </dsp:nvSpPr>
      <dsp:spPr>
        <a:xfrm>
          <a:off x="0" y="3730077"/>
          <a:ext cx="6493330" cy="912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163" tIns="45720" rIns="256032" bIns="45720" numCol="1" spcCol="1270" anchor="t" anchorCtr="0">
          <a:noAutofit/>
        </a:bodyPr>
        <a:lstStyle/>
        <a:p>
          <a:pPr marL="285750" lvl="1" indent="-285750" algn="l" defTabSz="1244600" rtl="0">
            <a:lnSpc>
              <a:spcPct val="90000"/>
            </a:lnSpc>
            <a:spcBef>
              <a:spcPct val="0"/>
            </a:spcBef>
            <a:spcAft>
              <a:spcPct val="20000"/>
            </a:spcAft>
            <a:buChar char="••"/>
          </a:pPr>
          <a:r>
            <a:rPr lang="en-US" sz="2800" kern="1200" dirty="0"/>
            <a:t>sense of belonging</a:t>
          </a:r>
        </a:p>
        <a:p>
          <a:pPr marL="285750" lvl="1" indent="-285750" algn="l" defTabSz="1244600" rtl="0">
            <a:lnSpc>
              <a:spcPct val="90000"/>
            </a:lnSpc>
            <a:spcBef>
              <a:spcPct val="0"/>
            </a:spcBef>
            <a:spcAft>
              <a:spcPct val="20000"/>
            </a:spcAft>
            <a:buChar char="••"/>
          </a:pPr>
          <a:r>
            <a:rPr lang="en-US" sz="2800" kern="1200" dirty="0"/>
            <a:t>varied perspectives from peers</a:t>
          </a:r>
        </a:p>
      </dsp:txBody>
      <dsp:txXfrm>
        <a:off x="0" y="3730077"/>
        <a:ext cx="6493330" cy="912870"/>
      </dsp:txXfrm>
    </dsp:sp>
    <dsp:sp modelId="{8AC13751-CCDF-486C-B330-42CAA1273AF4}">
      <dsp:nvSpPr>
        <dsp:cNvPr id="0" name=""/>
        <dsp:cNvSpPr/>
      </dsp:nvSpPr>
      <dsp:spPr>
        <a:xfrm>
          <a:off x="0" y="4642947"/>
          <a:ext cx="6493330" cy="842400"/>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rtl="0">
            <a:lnSpc>
              <a:spcPct val="90000"/>
            </a:lnSpc>
            <a:spcBef>
              <a:spcPct val="0"/>
            </a:spcBef>
            <a:spcAft>
              <a:spcPct val="35000"/>
            </a:spcAft>
          </a:pPr>
          <a:r>
            <a:rPr lang="en-US" sz="3600" kern="1200" dirty="0"/>
            <a:t>Pay it Forward</a:t>
          </a:r>
        </a:p>
      </dsp:txBody>
      <dsp:txXfrm>
        <a:off x="41123" y="4684070"/>
        <a:ext cx="6411084" cy="76015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C63C82-5B29-413B-892B-5BD3D34AA5FA}">
      <dsp:nvSpPr>
        <dsp:cNvPr id="0" name=""/>
        <dsp:cNvSpPr/>
      </dsp:nvSpPr>
      <dsp:spPr>
        <a:xfrm>
          <a:off x="0" y="0"/>
          <a:ext cx="10972800" cy="4859566"/>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2928" tIns="312928" rIns="312928" bIns="312928" numCol="1" spcCol="1270" anchor="ctr" anchorCtr="0">
          <a:noAutofit/>
        </a:bodyPr>
        <a:lstStyle/>
        <a:p>
          <a:pPr lvl="0" algn="ctr" defTabSz="1955800" rtl="0">
            <a:lnSpc>
              <a:spcPct val="90000"/>
            </a:lnSpc>
            <a:spcBef>
              <a:spcPct val="0"/>
            </a:spcBef>
            <a:spcAft>
              <a:spcPct val="35000"/>
            </a:spcAft>
          </a:pPr>
          <a:r>
            <a:rPr lang="en-US" sz="4400" kern="1200" dirty="0"/>
            <a:t>Multiple assessments measure different aspects of mentoring program</a:t>
          </a:r>
        </a:p>
      </dsp:txBody>
      <dsp:txXfrm>
        <a:off x="0" y="0"/>
        <a:ext cx="10972800" cy="2624165"/>
      </dsp:txXfrm>
    </dsp:sp>
    <dsp:sp modelId="{4DAC6D50-1CE0-421A-AA10-ECD4D150A4F4}">
      <dsp:nvSpPr>
        <dsp:cNvPr id="0" name=""/>
        <dsp:cNvSpPr/>
      </dsp:nvSpPr>
      <dsp:spPr>
        <a:xfrm>
          <a:off x="0" y="2526974"/>
          <a:ext cx="2743199" cy="2235400"/>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6248" tIns="36830" rIns="206248" bIns="36830" numCol="1" spcCol="1270" anchor="ctr" anchorCtr="0">
          <a:noAutofit/>
        </a:bodyPr>
        <a:lstStyle/>
        <a:p>
          <a:pPr lvl="0" algn="ctr" defTabSz="1289050" rtl="0">
            <a:lnSpc>
              <a:spcPct val="90000"/>
            </a:lnSpc>
            <a:spcBef>
              <a:spcPct val="0"/>
            </a:spcBef>
            <a:spcAft>
              <a:spcPct val="35000"/>
            </a:spcAft>
          </a:pPr>
          <a:r>
            <a:rPr lang="en-US" sz="2900" kern="1200" dirty="0"/>
            <a:t>Mentoring competencies</a:t>
          </a:r>
        </a:p>
      </dsp:txBody>
      <dsp:txXfrm>
        <a:off x="0" y="2526974"/>
        <a:ext cx="2743199" cy="2235400"/>
      </dsp:txXfrm>
    </dsp:sp>
    <dsp:sp modelId="{9DA3A4B9-B62C-4F2C-9EC1-09737B00CAD0}">
      <dsp:nvSpPr>
        <dsp:cNvPr id="0" name=""/>
        <dsp:cNvSpPr/>
      </dsp:nvSpPr>
      <dsp:spPr>
        <a:xfrm>
          <a:off x="2743200" y="2526974"/>
          <a:ext cx="2743199" cy="2235400"/>
        </a:xfrm>
        <a:prstGeom prst="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6248" tIns="36830" rIns="206248" bIns="36830" numCol="1" spcCol="1270" anchor="ctr" anchorCtr="0">
          <a:noAutofit/>
        </a:bodyPr>
        <a:lstStyle/>
        <a:p>
          <a:pPr lvl="0" algn="ctr" defTabSz="1289050" rtl="0">
            <a:lnSpc>
              <a:spcPct val="90000"/>
            </a:lnSpc>
            <a:spcBef>
              <a:spcPct val="0"/>
            </a:spcBef>
            <a:spcAft>
              <a:spcPct val="35000"/>
            </a:spcAft>
          </a:pPr>
          <a:r>
            <a:rPr lang="en-US" sz="2900" kern="1200" dirty="0"/>
            <a:t>Protégés’ self-confidence</a:t>
          </a:r>
        </a:p>
      </dsp:txBody>
      <dsp:txXfrm>
        <a:off x="2743200" y="2526974"/>
        <a:ext cx="2743199" cy="2235400"/>
      </dsp:txXfrm>
    </dsp:sp>
    <dsp:sp modelId="{60A29322-5349-41A4-B713-A519620CDAFA}">
      <dsp:nvSpPr>
        <dsp:cNvPr id="0" name=""/>
        <dsp:cNvSpPr/>
      </dsp:nvSpPr>
      <dsp:spPr>
        <a:xfrm>
          <a:off x="5486400" y="2526974"/>
          <a:ext cx="2743199" cy="2235400"/>
        </a:xfrm>
        <a:prstGeom prst="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6248" tIns="36830" rIns="206248" bIns="36830" numCol="1" spcCol="1270" anchor="ctr" anchorCtr="0">
          <a:noAutofit/>
        </a:bodyPr>
        <a:lstStyle/>
        <a:p>
          <a:pPr lvl="0" algn="ctr" defTabSz="1289050" rtl="0">
            <a:lnSpc>
              <a:spcPct val="90000"/>
            </a:lnSpc>
            <a:spcBef>
              <a:spcPct val="0"/>
            </a:spcBef>
            <a:spcAft>
              <a:spcPct val="35000"/>
            </a:spcAft>
          </a:pPr>
          <a:r>
            <a:rPr lang="en-US" sz="2900" kern="1200" dirty="0"/>
            <a:t>Satisfaction with program</a:t>
          </a:r>
        </a:p>
      </dsp:txBody>
      <dsp:txXfrm>
        <a:off x="5486400" y="2526974"/>
        <a:ext cx="2743199" cy="2235400"/>
      </dsp:txXfrm>
    </dsp:sp>
    <dsp:sp modelId="{D60FCF43-ADB0-4C54-A16F-63C1534EBE1E}">
      <dsp:nvSpPr>
        <dsp:cNvPr id="0" name=""/>
        <dsp:cNvSpPr/>
      </dsp:nvSpPr>
      <dsp:spPr>
        <a:xfrm>
          <a:off x="8229599" y="2526974"/>
          <a:ext cx="2743199" cy="2235400"/>
        </a:xfrm>
        <a:prstGeom prst="rect">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6248" tIns="36830" rIns="206248" bIns="36830" numCol="1" spcCol="1270" anchor="ctr" anchorCtr="0">
          <a:noAutofit/>
        </a:bodyPr>
        <a:lstStyle/>
        <a:p>
          <a:pPr lvl="0" algn="ctr" defTabSz="1289050" rtl="0">
            <a:lnSpc>
              <a:spcPct val="90000"/>
            </a:lnSpc>
            <a:spcBef>
              <a:spcPct val="0"/>
            </a:spcBef>
            <a:spcAft>
              <a:spcPct val="35000"/>
            </a:spcAft>
          </a:pPr>
          <a:r>
            <a:rPr lang="en-US" sz="2900" kern="1200" dirty="0"/>
            <a:t>Protégés’ perceptions</a:t>
          </a:r>
        </a:p>
      </dsp:txBody>
      <dsp:txXfrm>
        <a:off x="8229599" y="2526974"/>
        <a:ext cx="2743199" cy="223540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3448BF-8E6E-45A9-83DD-A8C7A0804469}">
      <dsp:nvSpPr>
        <dsp:cNvPr id="0" name=""/>
        <dsp:cNvSpPr/>
      </dsp:nvSpPr>
      <dsp:spPr>
        <a:xfrm>
          <a:off x="4389119" y="0"/>
          <a:ext cx="6583680" cy="1414363"/>
        </a:xfrm>
        <a:prstGeom prst="rightArrow">
          <a:avLst>
            <a:gd name="adj1" fmla="val 75000"/>
            <a:gd name="adj2" fmla="val 50000"/>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t" anchorCtr="0">
          <a:noAutofit/>
        </a:bodyPr>
        <a:lstStyle/>
        <a:p>
          <a:pPr marL="285750" lvl="1" indent="-285750" algn="l" defTabSz="1244600" rtl="0">
            <a:lnSpc>
              <a:spcPct val="90000"/>
            </a:lnSpc>
            <a:spcBef>
              <a:spcPct val="0"/>
            </a:spcBef>
            <a:spcAft>
              <a:spcPct val="15000"/>
            </a:spcAft>
            <a:buChar char="••"/>
          </a:pPr>
          <a:r>
            <a:rPr lang="en-US" sz="2800" kern="1200" dirty="0"/>
            <a:t>Tracking at all levels</a:t>
          </a:r>
        </a:p>
      </dsp:txBody>
      <dsp:txXfrm>
        <a:off x="4389119" y="176795"/>
        <a:ext cx="6053294" cy="1060773"/>
      </dsp:txXfrm>
    </dsp:sp>
    <dsp:sp modelId="{4EB2FBC2-D69D-4A2D-8186-AC6B43D7AE22}">
      <dsp:nvSpPr>
        <dsp:cNvPr id="0" name=""/>
        <dsp:cNvSpPr/>
      </dsp:nvSpPr>
      <dsp:spPr>
        <a:xfrm>
          <a:off x="0" y="0"/>
          <a:ext cx="4389120" cy="1414363"/>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0">
            <a:lnSpc>
              <a:spcPct val="90000"/>
            </a:lnSpc>
            <a:spcBef>
              <a:spcPct val="0"/>
            </a:spcBef>
            <a:spcAft>
              <a:spcPct val="35000"/>
            </a:spcAft>
          </a:pPr>
          <a:r>
            <a:rPr lang="en-US" sz="2800" kern="1200" dirty="0"/>
            <a:t>Not assessed at the individual- or dyad-level.</a:t>
          </a:r>
        </a:p>
      </dsp:txBody>
      <dsp:txXfrm>
        <a:off x="69044" y="69044"/>
        <a:ext cx="4251032" cy="1276275"/>
      </dsp:txXfrm>
    </dsp:sp>
    <dsp:sp modelId="{FC5EBC2C-88D1-434D-BF69-B7E17DC2284D}">
      <dsp:nvSpPr>
        <dsp:cNvPr id="0" name=""/>
        <dsp:cNvSpPr/>
      </dsp:nvSpPr>
      <dsp:spPr>
        <a:xfrm>
          <a:off x="4389119" y="1555799"/>
          <a:ext cx="6583680" cy="1414363"/>
        </a:xfrm>
        <a:prstGeom prst="rightArrow">
          <a:avLst>
            <a:gd name="adj1" fmla="val 75000"/>
            <a:gd name="adj2" fmla="val 50000"/>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t" anchorCtr="0">
          <a:noAutofit/>
        </a:bodyPr>
        <a:lstStyle/>
        <a:p>
          <a:pPr marL="285750" lvl="1" indent="-285750" algn="l" defTabSz="1244600" rtl="0">
            <a:lnSpc>
              <a:spcPct val="90000"/>
            </a:lnSpc>
            <a:spcBef>
              <a:spcPct val="0"/>
            </a:spcBef>
            <a:spcAft>
              <a:spcPct val="15000"/>
            </a:spcAft>
            <a:buChar char="••"/>
          </a:pPr>
          <a:r>
            <a:rPr lang="en-US" sz="2800" kern="1200" dirty="0"/>
            <a:t>Incentives planned</a:t>
          </a:r>
        </a:p>
      </dsp:txBody>
      <dsp:txXfrm>
        <a:off x="4389119" y="1732594"/>
        <a:ext cx="6053294" cy="1060773"/>
      </dsp:txXfrm>
    </dsp:sp>
    <dsp:sp modelId="{96F0BC9C-9AA9-49A6-87A7-87B4A2DB0318}">
      <dsp:nvSpPr>
        <dsp:cNvPr id="0" name=""/>
        <dsp:cNvSpPr/>
      </dsp:nvSpPr>
      <dsp:spPr>
        <a:xfrm>
          <a:off x="0" y="1555799"/>
          <a:ext cx="4389120" cy="1414363"/>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0">
            <a:lnSpc>
              <a:spcPct val="90000"/>
            </a:lnSpc>
            <a:spcBef>
              <a:spcPct val="0"/>
            </a:spcBef>
            <a:spcAft>
              <a:spcPct val="35000"/>
            </a:spcAft>
          </a:pPr>
          <a:r>
            <a:rPr lang="en-US" sz="2800" kern="1200" dirty="0"/>
            <a:t>Low response rates</a:t>
          </a:r>
        </a:p>
      </dsp:txBody>
      <dsp:txXfrm>
        <a:off x="69044" y="1624843"/>
        <a:ext cx="4251032" cy="1276275"/>
      </dsp:txXfrm>
    </dsp:sp>
    <dsp:sp modelId="{C3844A88-7FC3-43FE-A7D9-F0A3C4376109}">
      <dsp:nvSpPr>
        <dsp:cNvPr id="0" name=""/>
        <dsp:cNvSpPr/>
      </dsp:nvSpPr>
      <dsp:spPr>
        <a:xfrm>
          <a:off x="4389119" y="3111599"/>
          <a:ext cx="6583680" cy="1414363"/>
        </a:xfrm>
        <a:prstGeom prst="rightArrow">
          <a:avLst>
            <a:gd name="adj1" fmla="val 75000"/>
            <a:gd name="adj2" fmla="val 50000"/>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t" anchorCtr="0">
          <a:noAutofit/>
        </a:bodyPr>
        <a:lstStyle/>
        <a:p>
          <a:pPr marL="285750" lvl="1" indent="-285750" algn="l" defTabSz="1244600" rtl="0">
            <a:lnSpc>
              <a:spcPct val="90000"/>
            </a:lnSpc>
            <a:spcBef>
              <a:spcPct val="0"/>
            </a:spcBef>
            <a:spcAft>
              <a:spcPct val="15000"/>
            </a:spcAft>
            <a:buChar char="••"/>
          </a:pPr>
          <a:r>
            <a:rPr lang="en-US" sz="2800" kern="1200" dirty="0"/>
            <a:t>Longitudinal study of CVs</a:t>
          </a:r>
        </a:p>
      </dsp:txBody>
      <dsp:txXfrm>
        <a:off x="4389119" y="3288394"/>
        <a:ext cx="6053294" cy="1060773"/>
      </dsp:txXfrm>
    </dsp:sp>
    <dsp:sp modelId="{F05B0C31-E9ED-497D-AA59-6DD0DAD73B83}">
      <dsp:nvSpPr>
        <dsp:cNvPr id="0" name=""/>
        <dsp:cNvSpPr/>
      </dsp:nvSpPr>
      <dsp:spPr>
        <a:xfrm>
          <a:off x="0" y="3111599"/>
          <a:ext cx="4389120" cy="1414363"/>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0">
            <a:lnSpc>
              <a:spcPct val="90000"/>
            </a:lnSpc>
            <a:spcBef>
              <a:spcPct val="0"/>
            </a:spcBef>
            <a:spcAft>
              <a:spcPct val="35000"/>
            </a:spcAft>
          </a:pPr>
          <a:r>
            <a:rPr lang="en-US" sz="2800" kern="1200" dirty="0"/>
            <a:t>Not assessing ultimate goal – career success </a:t>
          </a:r>
        </a:p>
      </dsp:txBody>
      <dsp:txXfrm>
        <a:off x="69044" y="3180643"/>
        <a:ext cx="4251032" cy="1276275"/>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F0AFF9-A460-41DC-93F9-712970729FF2}">
      <dsp:nvSpPr>
        <dsp:cNvPr id="0" name=""/>
        <dsp:cNvSpPr/>
      </dsp:nvSpPr>
      <dsp:spPr>
        <a:xfrm>
          <a:off x="0" y="94045"/>
          <a:ext cx="8978900" cy="70200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rtl="0">
            <a:lnSpc>
              <a:spcPct val="90000"/>
            </a:lnSpc>
            <a:spcBef>
              <a:spcPct val="0"/>
            </a:spcBef>
            <a:spcAft>
              <a:spcPct val="35000"/>
            </a:spcAft>
          </a:pPr>
          <a:r>
            <a:rPr lang="en-US" sz="3000" kern="1200" dirty="0"/>
            <a:t>Karen Harker, </a:t>
          </a:r>
          <a:r>
            <a:rPr lang="en-US" sz="3000" u="sng" kern="1200" dirty="0">
              <a:hlinkClick xmlns:r="http://schemas.openxmlformats.org/officeDocument/2006/relationships" r:id="rId1"/>
            </a:rPr>
            <a:t>Karen.Harker@unt.edu</a:t>
          </a:r>
          <a:endParaRPr lang="en-US" sz="3000" kern="1200" dirty="0"/>
        </a:p>
      </dsp:txBody>
      <dsp:txXfrm>
        <a:off x="34269" y="128314"/>
        <a:ext cx="8910362" cy="633462"/>
      </dsp:txXfrm>
    </dsp:sp>
    <dsp:sp modelId="{EC0F82CF-E971-41C6-8BE0-323BE388EE39}">
      <dsp:nvSpPr>
        <dsp:cNvPr id="0" name=""/>
        <dsp:cNvSpPr/>
      </dsp:nvSpPr>
      <dsp:spPr>
        <a:xfrm>
          <a:off x="0" y="882445"/>
          <a:ext cx="8978900" cy="702000"/>
        </a:xfrm>
        <a:prstGeom prst="roundRect">
          <a:avLst/>
        </a:prstGeom>
        <a:solidFill>
          <a:schemeClr val="accent4">
            <a:hueOff val="518685"/>
            <a:satOff val="3665"/>
            <a:lumOff val="-407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rtl="0">
            <a:lnSpc>
              <a:spcPct val="90000"/>
            </a:lnSpc>
            <a:spcBef>
              <a:spcPct val="0"/>
            </a:spcBef>
            <a:spcAft>
              <a:spcPct val="35000"/>
            </a:spcAft>
          </a:pPr>
          <a:r>
            <a:rPr lang="en-US" sz="3000" kern="1200" dirty="0"/>
            <a:t>Seti Keshmiripour, </a:t>
          </a:r>
          <a:r>
            <a:rPr lang="en-US" sz="3000" kern="1200" dirty="0">
              <a:hlinkClick xmlns:r="http://schemas.openxmlformats.org/officeDocument/2006/relationships" r:id="rId2"/>
            </a:rPr>
            <a:t>Setareh.Keshmiripour@unt.edu</a:t>
          </a:r>
          <a:endParaRPr lang="en-US" sz="3000" kern="1200" dirty="0"/>
        </a:p>
      </dsp:txBody>
      <dsp:txXfrm>
        <a:off x="34269" y="916714"/>
        <a:ext cx="8910362" cy="633462"/>
      </dsp:txXfrm>
    </dsp:sp>
    <dsp:sp modelId="{F50F312B-2F94-42EC-A873-83428B2E2C5F}">
      <dsp:nvSpPr>
        <dsp:cNvPr id="0" name=""/>
        <dsp:cNvSpPr/>
      </dsp:nvSpPr>
      <dsp:spPr>
        <a:xfrm>
          <a:off x="0" y="1670845"/>
          <a:ext cx="8978900" cy="702000"/>
        </a:xfrm>
        <a:prstGeom prst="roundRect">
          <a:avLst/>
        </a:prstGeom>
        <a:solidFill>
          <a:schemeClr val="accent4">
            <a:hueOff val="1037370"/>
            <a:satOff val="7330"/>
            <a:lumOff val="-815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rtl="0">
            <a:lnSpc>
              <a:spcPct val="90000"/>
            </a:lnSpc>
            <a:spcBef>
              <a:spcPct val="0"/>
            </a:spcBef>
            <a:spcAft>
              <a:spcPct val="35000"/>
            </a:spcAft>
          </a:pPr>
          <a:r>
            <a:rPr lang="en-US" sz="3000" kern="1200" dirty="0"/>
            <a:t>Marcia McIntosh, </a:t>
          </a:r>
          <a:r>
            <a:rPr lang="en-US" sz="3000" kern="1200" dirty="0">
              <a:hlinkClick xmlns:r="http://schemas.openxmlformats.org/officeDocument/2006/relationships" r:id="rId3"/>
            </a:rPr>
            <a:t>Marcia.McIntosh@unt.edu</a:t>
          </a:r>
          <a:endParaRPr lang="en-US" sz="3000" kern="1200" dirty="0"/>
        </a:p>
      </dsp:txBody>
      <dsp:txXfrm>
        <a:off x="34269" y="1705114"/>
        <a:ext cx="8910362" cy="633462"/>
      </dsp:txXfrm>
    </dsp:sp>
    <dsp:sp modelId="{9CBC93D8-AA78-443C-B166-7909E72F9F5B}">
      <dsp:nvSpPr>
        <dsp:cNvPr id="0" name=""/>
        <dsp:cNvSpPr/>
      </dsp:nvSpPr>
      <dsp:spPr>
        <a:xfrm>
          <a:off x="0" y="2459246"/>
          <a:ext cx="8978900" cy="702000"/>
        </a:xfrm>
        <a:prstGeom prst="roundRect">
          <a:avLst/>
        </a:prstGeom>
        <a:solidFill>
          <a:schemeClr val="accent4">
            <a:hueOff val="1556055"/>
            <a:satOff val="10996"/>
            <a:lumOff val="-1223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rtl="0">
            <a:lnSpc>
              <a:spcPct val="90000"/>
            </a:lnSpc>
            <a:spcBef>
              <a:spcPct val="0"/>
            </a:spcBef>
            <a:spcAft>
              <a:spcPct val="35000"/>
            </a:spcAft>
          </a:pPr>
          <a:r>
            <a:rPr lang="en-US" sz="3000" kern="1200" dirty="0"/>
            <a:t>Erin O’Toole, </a:t>
          </a:r>
          <a:r>
            <a:rPr lang="en-US" sz="3000" u="sng" kern="1200" dirty="0">
              <a:hlinkClick xmlns:r="http://schemas.openxmlformats.org/officeDocument/2006/relationships" r:id="rId4"/>
            </a:rPr>
            <a:t>Erin.OToole@unt.edu</a:t>
          </a:r>
          <a:endParaRPr lang="en-US" sz="3000" kern="1200" dirty="0"/>
        </a:p>
      </dsp:txBody>
      <dsp:txXfrm>
        <a:off x="34269" y="2493515"/>
        <a:ext cx="8910362" cy="633462"/>
      </dsp:txXfrm>
    </dsp:sp>
    <dsp:sp modelId="{C8AA46EC-F7F6-4CA2-AFB5-D94A86E437D1}">
      <dsp:nvSpPr>
        <dsp:cNvPr id="0" name=""/>
        <dsp:cNvSpPr/>
      </dsp:nvSpPr>
      <dsp:spPr>
        <a:xfrm>
          <a:off x="0" y="3247646"/>
          <a:ext cx="8978900" cy="702000"/>
        </a:xfrm>
        <a:prstGeom prst="roundRect">
          <a:avLst/>
        </a:prstGeom>
        <a:solidFill>
          <a:schemeClr val="accent4">
            <a:hueOff val="2074739"/>
            <a:satOff val="14661"/>
            <a:lumOff val="-16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rtl="0">
            <a:lnSpc>
              <a:spcPct val="90000"/>
            </a:lnSpc>
            <a:spcBef>
              <a:spcPct val="0"/>
            </a:spcBef>
            <a:spcAft>
              <a:spcPct val="35000"/>
            </a:spcAft>
          </a:pPr>
          <a:r>
            <a:rPr lang="en-US" sz="3000" kern="1200" dirty="0"/>
            <a:t>Catherine Sassen, </a:t>
          </a:r>
          <a:r>
            <a:rPr lang="en-US" sz="3000" kern="1200" dirty="0">
              <a:hlinkClick xmlns:r="http://schemas.openxmlformats.org/officeDocument/2006/relationships" r:id="rId5"/>
            </a:rPr>
            <a:t>Catherine.Sassen@unt.edu</a:t>
          </a:r>
          <a:endParaRPr lang="en-US" sz="3000" kern="1200" dirty="0"/>
        </a:p>
      </dsp:txBody>
      <dsp:txXfrm>
        <a:off x="34269" y="3281915"/>
        <a:ext cx="8910362" cy="633462"/>
      </dsp:txXfrm>
    </dsp:sp>
    <dsp:sp modelId="{9EEF8375-304D-4953-B9E8-025BFCE63024}">
      <dsp:nvSpPr>
        <dsp:cNvPr id="0" name=""/>
        <dsp:cNvSpPr/>
      </dsp:nvSpPr>
      <dsp:spPr>
        <a:xfrm>
          <a:off x="0" y="4036046"/>
          <a:ext cx="8978900" cy="702000"/>
        </a:xfrm>
        <a:prstGeom prst="roundRect">
          <a:avLst/>
        </a:prstGeom>
        <a:solidFill>
          <a:schemeClr val="accent4">
            <a:hueOff val="2593424"/>
            <a:satOff val="18326"/>
            <a:lumOff val="-2039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rtl="0">
            <a:lnSpc>
              <a:spcPct val="90000"/>
            </a:lnSpc>
            <a:spcBef>
              <a:spcPct val="0"/>
            </a:spcBef>
            <a:spcAft>
              <a:spcPct val="35000"/>
            </a:spcAft>
          </a:pPr>
          <a:r>
            <a:rPr lang="en-US" sz="3000" kern="1200" dirty="0"/>
            <a:t>University of North Texas Libraries</a:t>
          </a:r>
        </a:p>
      </dsp:txBody>
      <dsp:txXfrm>
        <a:off x="34269" y="4070315"/>
        <a:ext cx="8910362" cy="6334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05CCBB-B8CC-486A-8917-BD4121EC90DF}">
      <dsp:nvSpPr>
        <dsp:cNvPr id="0" name=""/>
        <dsp:cNvSpPr/>
      </dsp:nvSpPr>
      <dsp:spPr>
        <a:xfrm>
          <a:off x="0" y="13881"/>
          <a:ext cx="5397499" cy="81899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l" defTabSz="1555750" rtl="0">
            <a:lnSpc>
              <a:spcPct val="90000"/>
            </a:lnSpc>
            <a:spcBef>
              <a:spcPct val="0"/>
            </a:spcBef>
            <a:spcAft>
              <a:spcPct val="35000"/>
            </a:spcAft>
          </a:pPr>
          <a:r>
            <a:rPr lang="en-US" sz="3500" kern="1200" dirty="0"/>
            <a:t>Unbiased evaluation</a:t>
          </a:r>
        </a:p>
      </dsp:txBody>
      <dsp:txXfrm>
        <a:off x="39980" y="53861"/>
        <a:ext cx="5317539" cy="739039"/>
      </dsp:txXfrm>
    </dsp:sp>
    <dsp:sp modelId="{34F04BD3-CFE2-47C0-9D8A-793ED7213001}">
      <dsp:nvSpPr>
        <dsp:cNvPr id="0" name=""/>
        <dsp:cNvSpPr/>
      </dsp:nvSpPr>
      <dsp:spPr>
        <a:xfrm>
          <a:off x="0" y="933681"/>
          <a:ext cx="5397499" cy="818999"/>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l" defTabSz="1555750" rtl="0">
            <a:lnSpc>
              <a:spcPct val="90000"/>
            </a:lnSpc>
            <a:spcBef>
              <a:spcPct val="0"/>
            </a:spcBef>
            <a:spcAft>
              <a:spcPct val="35000"/>
            </a:spcAft>
          </a:pPr>
          <a:r>
            <a:rPr lang="en-US" sz="3500" kern="1200" dirty="0"/>
            <a:t>Improve program</a:t>
          </a:r>
        </a:p>
      </dsp:txBody>
      <dsp:txXfrm>
        <a:off x="39980" y="973661"/>
        <a:ext cx="5317539" cy="739039"/>
      </dsp:txXfrm>
    </dsp:sp>
    <dsp:sp modelId="{166E7654-BCB3-414E-A9EB-2CB0F7D980B7}">
      <dsp:nvSpPr>
        <dsp:cNvPr id="0" name=""/>
        <dsp:cNvSpPr/>
      </dsp:nvSpPr>
      <dsp:spPr>
        <a:xfrm>
          <a:off x="0" y="1853481"/>
          <a:ext cx="5397499" cy="818999"/>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l" defTabSz="1555750" rtl="0">
            <a:lnSpc>
              <a:spcPct val="90000"/>
            </a:lnSpc>
            <a:spcBef>
              <a:spcPct val="0"/>
            </a:spcBef>
            <a:spcAft>
              <a:spcPct val="35000"/>
            </a:spcAft>
          </a:pPr>
          <a:r>
            <a:rPr lang="en-US" sz="3500" kern="1200" dirty="0"/>
            <a:t>Share successes</a:t>
          </a:r>
        </a:p>
      </dsp:txBody>
      <dsp:txXfrm>
        <a:off x="39980" y="1893461"/>
        <a:ext cx="5317539" cy="739039"/>
      </dsp:txXfrm>
    </dsp:sp>
    <dsp:sp modelId="{E6A3A1BC-2048-4155-99F7-192DF1C1454A}">
      <dsp:nvSpPr>
        <dsp:cNvPr id="0" name=""/>
        <dsp:cNvSpPr/>
      </dsp:nvSpPr>
      <dsp:spPr>
        <a:xfrm>
          <a:off x="0" y="2773281"/>
          <a:ext cx="5397499" cy="818999"/>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l" defTabSz="1555750" rtl="0">
            <a:lnSpc>
              <a:spcPct val="90000"/>
            </a:lnSpc>
            <a:spcBef>
              <a:spcPct val="0"/>
            </a:spcBef>
            <a:spcAft>
              <a:spcPct val="35000"/>
            </a:spcAft>
          </a:pPr>
          <a:r>
            <a:rPr lang="en-US" sz="3500" kern="1200" dirty="0"/>
            <a:t>Ensure support</a:t>
          </a:r>
        </a:p>
      </dsp:txBody>
      <dsp:txXfrm>
        <a:off x="39980" y="2813261"/>
        <a:ext cx="5317539" cy="739039"/>
      </dsp:txXfrm>
    </dsp:sp>
    <dsp:sp modelId="{E33D4908-F234-43E9-B325-2A9C0E90403A}">
      <dsp:nvSpPr>
        <dsp:cNvPr id="0" name=""/>
        <dsp:cNvSpPr/>
      </dsp:nvSpPr>
      <dsp:spPr>
        <a:xfrm>
          <a:off x="0" y="3693081"/>
          <a:ext cx="5397499" cy="818999"/>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l" defTabSz="1555750" rtl="0">
            <a:lnSpc>
              <a:spcPct val="90000"/>
            </a:lnSpc>
            <a:spcBef>
              <a:spcPct val="0"/>
            </a:spcBef>
            <a:spcAft>
              <a:spcPct val="35000"/>
            </a:spcAft>
          </a:pPr>
          <a:r>
            <a:rPr lang="en-US" sz="3500" kern="1200" dirty="0"/>
            <a:t>Track goals  </a:t>
          </a:r>
        </a:p>
      </dsp:txBody>
      <dsp:txXfrm>
        <a:off x="39980" y="3733061"/>
        <a:ext cx="5317539" cy="7390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389480-99D6-496F-96B7-920A12A17723}">
      <dsp:nvSpPr>
        <dsp:cNvPr id="0" name=""/>
        <dsp:cNvSpPr/>
      </dsp:nvSpPr>
      <dsp:spPr>
        <a:xfrm rot="10800000">
          <a:off x="1132727" y="3468"/>
          <a:ext cx="3580892" cy="923093"/>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7059" tIns="102870" rIns="192024" bIns="102870" numCol="1" spcCol="1270" anchor="ctr" anchorCtr="0">
          <a:noAutofit/>
        </a:bodyPr>
        <a:lstStyle/>
        <a:p>
          <a:pPr lvl="0" algn="ctr" defTabSz="1200150" rtl="0">
            <a:lnSpc>
              <a:spcPct val="90000"/>
            </a:lnSpc>
            <a:spcBef>
              <a:spcPct val="0"/>
            </a:spcBef>
            <a:spcAft>
              <a:spcPct val="35000"/>
            </a:spcAft>
          </a:pPr>
          <a:r>
            <a:rPr lang="en-US" sz="2700" kern="1200" dirty="0"/>
            <a:t>55 librarians </a:t>
          </a:r>
        </a:p>
      </dsp:txBody>
      <dsp:txXfrm rot="10800000">
        <a:off x="1363500" y="3468"/>
        <a:ext cx="3350119" cy="923093"/>
      </dsp:txXfrm>
    </dsp:sp>
    <dsp:sp modelId="{C519EEEB-DD65-483E-80B2-7FFBAB229899}">
      <dsp:nvSpPr>
        <dsp:cNvPr id="0" name=""/>
        <dsp:cNvSpPr/>
      </dsp:nvSpPr>
      <dsp:spPr>
        <a:xfrm>
          <a:off x="671180" y="3468"/>
          <a:ext cx="923093" cy="923093"/>
        </a:xfrm>
        <a:prstGeom prst="ellipse">
          <a:avLst/>
        </a:prstGeom>
        <a:solidFill>
          <a:schemeClr val="accent2">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B9528B6-0771-4ABD-A863-E7A17A5A2863}">
      <dsp:nvSpPr>
        <dsp:cNvPr id="0" name=""/>
        <dsp:cNvSpPr/>
      </dsp:nvSpPr>
      <dsp:spPr>
        <a:xfrm rot="10800000">
          <a:off x="1132727" y="1202112"/>
          <a:ext cx="3580892" cy="923093"/>
        </a:xfrm>
        <a:prstGeom prst="homePlat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7059" tIns="102870" rIns="192024" bIns="102870" numCol="1" spcCol="1270" anchor="ctr" anchorCtr="0">
          <a:noAutofit/>
        </a:bodyPr>
        <a:lstStyle/>
        <a:p>
          <a:pPr lvl="0" algn="ctr" defTabSz="1200150" rtl="0">
            <a:lnSpc>
              <a:spcPct val="90000"/>
            </a:lnSpc>
            <a:spcBef>
              <a:spcPct val="0"/>
            </a:spcBef>
            <a:spcAft>
              <a:spcPct val="35000"/>
            </a:spcAft>
          </a:pPr>
          <a:r>
            <a:rPr lang="en-US" sz="2700" kern="1200" dirty="0"/>
            <a:t>Faculty status</a:t>
          </a:r>
        </a:p>
      </dsp:txBody>
      <dsp:txXfrm rot="10800000">
        <a:off x="1363500" y="1202112"/>
        <a:ext cx="3350119" cy="923093"/>
      </dsp:txXfrm>
    </dsp:sp>
    <dsp:sp modelId="{1BDE2171-46B7-44BD-B539-F8F5A9F430BB}">
      <dsp:nvSpPr>
        <dsp:cNvPr id="0" name=""/>
        <dsp:cNvSpPr/>
      </dsp:nvSpPr>
      <dsp:spPr>
        <a:xfrm>
          <a:off x="671180" y="1202112"/>
          <a:ext cx="923093" cy="923093"/>
        </a:xfrm>
        <a:prstGeom prst="ellipse">
          <a:avLst/>
        </a:prstGeom>
        <a:solidFill>
          <a:schemeClr val="accent3">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03F5A7-50CE-4605-8E14-845EE14F3977}">
      <dsp:nvSpPr>
        <dsp:cNvPr id="0" name=""/>
        <dsp:cNvSpPr/>
      </dsp:nvSpPr>
      <dsp:spPr>
        <a:xfrm rot="10800000">
          <a:off x="1132727" y="2400756"/>
          <a:ext cx="3580892" cy="923093"/>
        </a:xfrm>
        <a:prstGeom prst="homePlat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7059" tIns="102870" rIns="192024" bIns="102870" numCol="1" spcCol="1270" anchor="ctr" anchorCtr="0">
          <a:noAutofit/>
        </a:bodyPr>
        <a:lstStyle/>
        <a:p>
          <a:pPr lvl="0" algn="ctr" defTabSz="1200150" rtl="0">
            <a:lnSpc>
              <a:spcPct val="90000"/>
            </a:lnSpc>
            <a:spcBef>
              <a:spcPct val="0"/>
            </a:spcBef>
            <a:spcAft>
              <a:spcPct val="35000"/>
            </a:spcAft>
          </a:pPr>
          <a:r>
            <a:rPr lang="en-US" sz="2700" kern="1200" dirty="0"/>
            <a:t>No faculty ranks or tenure</a:t>
          </a:r>
        </a:p>
      </dsp:txBody>
      <dsp:txXfrm rot="10800000">
        <a:off x="1363500" y="2400756"/>
        <a:ext cx="3350119" cy="923093"/>
      </dsp:txXfrm>
    </dsp:sp>
    <dsp:sp modelId="{4DB9A6F9-CD22-47D2-876F-F961E5659831}">
      <dsp:nvSpPr>
        <dsp:cNvPr id="0" name=""/>
        <dsp:cNvSpPr/>
      </dsp:nvSpPr>
      <dsp:spPr>
        <a:xfrm>
          <a:off x="671180" y="2400756"/>
          <a:ext cx="923093" cy="923093"/>
        </a:xfrm>
        <a:prstGeom prst="ellipse">
          <a:avLst/>
        </a:prstGeom>
        <a:solidFill>
          <a:schemeClr val="accent4">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683675D-11F5-4309-A78C-94C52C2BB74F}">
      <dsp:nvSpPr>
        <dsp:cNvPr id="0" name=""/>
        <dsp:cNvSpPr/>
      </dsp:nvSpPr>
      <dsp:spPr>
        <a:xfrm rot="10800000">
          <a:off x="1132727" y="3599400"/>
          <a:ext cx="3580892" cy="923093"/>
        </a:xfrm>
        <a:prstGeom prst="homePlat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7059" tIns="102870" rIns="192024" bIns="102870" numCol="1" spcCol="1270" anchor="ctr" anchorCtr="0">
          <a:noAutofit/>
        </a:bodyPr>
        <a:lstStyle/>
        <a:p>
          <a:pPr lvl="0" algn="ctr" defTabSz="1200150" rtl="0">
            <a:lnSpc>
              <a:spcPct val="90000"/>
            </a:lnSpc>
            <a:spcBef>
              <a:spcPct val="0"/>
            </a:spcBef>
            <a:spcAft>
              <a:spcPct val="35000"/>
            </a:spcAft>
          </a:pPr>
          <a:r>
            <a:rPr lang="en-US" sz="2700" kern="1200" dirty="0"/>
            <a:t>Peer-evaluations</a:t>
          </a:r>
        </a:p>
      </dsp:txBody>
      <dsp:txXfrm rot="10800000">
        <a:off x="1363500" y="3599400"/>
        <a:ext cx="3350119" cy="923093"/>
      </dsp:txXfrm>
    </dsp:sp>
    <dsp:sp modelId="{A6884408-309C-488D-97D8-7F4AC3A827E9}">
      <dsp:nvSpPr>
        <dsp:cNvPr id="0" name=""/>
        <dsp:cNvSpPr/>
      </dsp:nvSpPr>
      <dsp:spPr>
        <a:xfrm>
          <a:off x="671180" y="3599400"/>
          <a:ext cx="923093" cy="923093"/>
        </a:xfrm>
        <a:prstGeom prst="ellipse">
          <a:avLst/>
        </a:prstGeom>
        <a:solidFill>
          <a:schemeClr val="accent5">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372E14-3278-4298-8624-0C7500A0F678}">
      <dsp:nvSpPr>
        <dsp:cNvPr id="0" name=""/>
        <dsp:cNvSpPr/>
      </dsp:nvSpPr>
      <dsp:spPr>
        <a:xfrm>
          <a:off x="0" y="1079"/>
          <a:ext cx="5170714"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B9D431D-8C01-47C8-BCE2-134369433C82}">
      <dsp:nvSpPr>
        <dsp:cNvPr id="0" name=""/>
        <dsp:cNvSpPr/>
      </dsp:nvSpPr>
      <dsp:spPr>
        <a:xfrm>
          <a:off x="0" y="1079"/>
          <a:ext cx="5170714" cy="735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lvl="0" algn="l" defTabSz="1555750" rtl="0">
            <a:lnSpc>
              <a:spcPct val="90000"/>
            </a:lnSpc>
            <a:spcBef>
              <a:spcPct val="0"/>
            </a:spcBef>
            <a:spcAft>
              <a:spcPct val="35000"/>
            </a:spcAft>
          </a:pPr>
          <a:r>
            <a:rPr lang="en-US" sz="3500" kern="1200" dirty="0"/>
            <a:t>Mentor/Protégé Dyads</a:t>
          </a:r>
        </a:p>
      </dsp:txBody>
      <dsp:txXfrm>
        <a:off x="0" y="1079"/>
        <a:ext cx="5170714" cy="735880"/>
      </dsp:txXfrm>
    </dsp:sp>
    <dsp:sp modelId="{582C3B80-F9B7-4AB8-A167-6D24ED62567F}">
      <dsp:nvSpPr>
        <dsp:cNvPr id="0" name=""/>
        <dsp:cNvSpPr/>
      </dsp:nvSpPr>
      <dsp:spPr>
        <a:xfrm>
          <a:off x="0" y="736959"/>
          <a:ext cx="5170714"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019C00-4151-42ED-81D3-5C3F37CF33B3}">
      <dsp:nvSpPr>
        <dsp:cNvPr id="0" name=""/>
        <dsp:cNvSpPr/>
      </dsp:nvSpPr>
      <dsp:spPr>
        <a:xfrm>
          <a:off x="0" y="736959"/>
          <a:ext cx="5170714" cy="735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lvl="0" algn="l" defTabSz="1555750" rtl="0">
            <a:lnSpc>
              <a:spcPct val="90000"/>
            </a:lnSpc>
            <a:spcBef>
              <a:spcPct val="0"/>
            </a:spcBef>
            <a:spcAft>
              <a:spcPct val="35000"/>
            </a:spcAft>
          </a:pPr>
          <a:r>
            <a:rPr lang="en-US" sz="3500" kern="1200" dirty="0"/>
            <a:t>Mentoring Groups</a:t>
          </a:r>
        </a:p>
      </dsp:txBody>
      <dsp:txXfrm>
        <a:off x="0" y="736959"/>
        <a:ext cx="5170714" cy="735880"/>
      </dsp:txXfrm>
    </dsp:sp>
    <dsp:sp modelId="{37698B46-CEE0-4997-BCB8-D2FA26C08160}">
      <dsp:nvSpPr>
        <dsp:cNvPr id="0" name=""/>
        <dsp:cNvSpPr/>
      </dsp:nvSpPr>
      <dsp:spPr>
        <a:xfrm>
          <a:off x="0" y="1472839"/>
          <a:ext cx="5170714" cy="0"/>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9359793-4A8E-4BEF-9313-F412E1B5F00D}">
      <dsp:nvSpPr>
        <dsp:cNvPr id="0" name=""/>
        <dsp:cNvSpPr/>
      </dsp:nvSpPr>
      <dsp:spPr>
        <a:xfrm>
          <a:off x="0" y="1472839"/>
          <a:ext cx="5170714" cy="735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lvl="0" algn="l" defTabSz="1555750" rtl="0">
            <a:lnSpc>
              <a:spcPct val="90000"/>
            </a:lnSpc>
            <a:spcBef>
              <a:spcPct val="0"/>
            </a:spcBef>
            <a:spcAft>
              <a:spcPct val="35000"/>
            </a:spcAft>
          </a:pPr>
          <a:r>
            <a:rPr lang="en-US" sz="3500" kern="1200" dirty="0"/>
            <a:t>Mentor Training</a:t>
          </a:r>
        </a:p>
      </dsp:txBody>
      <dsp:txXfrm>
        <a:off x="0" y="1472839"/>
        <a:ext cx="5170714" cy="73588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7F8509-CCAD-4B4B-A4AB-DEC6485DA297}">
      <dsp:nvSpPr>
        <dsp:cNvPr id="0" name=""/>
        <dsp:cNvSpPr/>
      </dsp:nvSpPr>
      <dsp:spPr>
        <a:xfrm>
          <a:off x="0" y="36659"/>
          <a:ext cx="5270090" cy="106704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kern="1200" dirty="0"/>
            <a:t>Facilitate the professional development of protégés</a:t>
          </a:r>
        </a:p>
      </dsp:txBody>
      <dsp:txXfrm>
        <a:off x="52089" y="88748"/>
        <a:ext cx="5165912" cy="962862"/>
      </dsp:txXfrm>
    </dsp:sp>
    <dsp:sp modelId="{B0F9B9D9-768F-417D-AFC1-A7FE90AF08B1}">
      <dsp:nvSpPr>
        <dsp:cNvPr id="0" name=""/>
        <dsp:cNvSpPr/>
      </dsp:nvSpPr>
      <dsp:spPr>
        <a:xfrm>
          <a:off x="0" y="1267860"/>
          <a:ext cx="5270090" cy="106704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kern="1200" dirty="0"/>
            <a:t>Improve mentor competencies</a:t>
          </a:r>
        </a:p>
      </dsp:txBody>
      <dsp:txXfrm>
        <a:off x="52089" y="1319949"/>
        <a:ext cx="5165912" cy="962862"/>
      </dsp:txXfrm>
    </dsp:sp>
    <dsp:sp modelId="{4DF5F72C-952A-43EA-99F5-AD6D45C51A52}">
      <dsp:nvSpPr>
        <dsp:cNvPr id="0" name=""/>
        <dsp:cNvSpPr/>
      </dsp:nvSpPr>
      <dsp:spPr>
        <a:xfrm>
          <a:off x="0" y="2499060"/>
          <a:ext cx="5270090" cy="106704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kern="1200" dirty="0"/>
            <a:t>Increase the confidence of participants</a:t>
          </a:r>
        </a:p>
      </dsp:txBody>
      <dsp:txXfrm>
        <a:off x="52089" y="2551149"/>
        <a:ext cx="5165912" cy="962862"/>
      </dsp:txXfrm>
    </dsp:sp>
    <dsp:sp modelId="{5E69EFCA-60FC-4D3D-968D-619901D56C6A}">
      <dsp:nvSpPr>
        <dsp:cNvPr id="0" name=""/>
        <dsp:cNvSpPr/>
      </dsp:nvSpPr>
      <dsp:spPr>
        <a:xfrm>
          <a:off x="0" y="3730260"/>
          <a:ext cx="5270090" cy="106704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kern="1200" dirty="0"/>
            <a:t>Expand future participation</a:t>
          </a:r>
        </a:p>
      </dsp:txBody>
      <dsp:txXfrm>
        <a:off x="52089" y="3782349"/>
        <a:ext cx="5165912" cy="96286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CCA499-9D43-4E52-A684-81441C4CA836}">
      <dsp:nvSpPr>
        <dsp:cNvPr id="0" name=""/>
        <dsp:cNvSpPr/>
      </dsp:nvSpPr>
      <dsp:spPr>
        <a:xfrm>
          <a:off x="0" y="283777"/>
          <a:ext cx="5771535" cy="72539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rtl="0">
            <a:lnSpc>
              <a:spcPct val="90000"/>
            </a:lnSpc>
            <a:spcBef>
              <a:spcPct val="0"/>
            </a:spcBef>
            <a:spcAft>
              <a:spcPct val="35000"/>
            </a:spcAft>
          </a:pPr>
          <a:r>
            <a:rPr lang="en-US" sz="3100" b="1" i="1" kern="1200" dirty="0"/>
            <a:t>Little</a:t>
          </a:r>
          <a:r>
            <a:rPr lang="en-US" sz="3100" b="1" i="0" kern="1200" dirty="0"/>
            <a:t> in library science</a:t>
          </a:r>
          <a:endParaRPr lang="en-US" sz="3100" kern="1200" dirty="0"/>
        </a:p>
      </dsp:txBody>
      <dsp:txXfrm>
        <a:off x="35411" y="319188"/>
        <a:ext cx="5700713" cy="654577"/>
      </dsp:txXfrm>
    </dsp:sp>
    <dsp:sp modelId="{F6BE9657-927B-4E4B-986B-93B5813E7A5F}">
      <dsp:nvSpPr>
        <dsp:cNvPr id="0" name=""/>
        <dsp:cNvSpPr/>
      </dsp:nvSpPr>
      <dsp:spPr>
        <a:xfrm>
          <a:off x="0" y="1104932"/>
          <a:ext cx="5771535" cy="725399"/>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rtl="0">
            <a:lnSpc>
              <a:spcPct val="90000"/>
            </a:lnSpc>
            <a:spcBef>
              <a:spcPct val="0"/>
            </a:spcBef>
            <a:spcAft>
              <a:spcPct val="35000"/>
            </a:spcAft>
          </a:pPr>
          <a:r>
            <a:rPr lang="en-US" sz="3100" kern="1200" dirty="0"/>
            <a:t>Mostly </a:t>
          </a:r>
          <a:r>
            <a:rPr lang="en-US" sz="3100" b="1" i="1" kern="1200" dirty="0"/>
            <a:t>surveys</a:t>
          </a:r>
        </a:p>
      </dsp:txBody>
      <dsp:txXfrm>
        <a:off x="35411" y="1140343"/>
        <a:ext cx="5700713" cy="654577"/>
      </dsp:txXfrm>
    </dsp:sp>
    <dsp:sp modelId="{020DEC85-9DE7-41BD-AF82-697E36392264}">
      <dsp:nvSpPr>
        <dsp:cNvPr id="0" name=""/>
        <dsp:cNvSpPr/>
      </dsp:nvSpPr>
      <dsp:spPr>
        <a:xfrm>
          <a:off x="0" y="1919612"/>
          <a:ext cx="5771535" cy="725399"/>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rtl="0">
            <a:lnSpc>
              <a:spcPct val="90000"/>
            </a:lnSpc>
            <a:spcBef>
              <a:spcPct val="0"/>
            </a:spcBef>
            <a:spcAft>
              <a:spcPct val="35000"/>
            </a:spcAft>
          </a:pPr>
          <a:r>
            <a:rPr lang="en-US" sz="3100" kern="1200" dirty="0"/>
            <a:t>Questions </a:t>
          </a:r>
          <a:r>
            <a:rPr lang="en-US" sz="3100" b="1" i="1" kern="1200" dirty="0"/>
            <a:t>not shared</a:t>
          </a:r>
          <a:endParaRPr lang="en-US" sz="3100" kern="1200" dirty="0"/>
        </a:p>
      </dsp:txBody>
      <dsp:txXfrm>
        <a:off x="35411" y="1955023"/>
        <a:ext cx="5700713" cy="654577"/>
      </dsp:txXfrm>
    </dsp:sp>
    <dsp:sp modelId="{95B0F9D2-B42C-4529-A1EB-0EC9FFADB2F5}">
      <dsp:nvSpPr>
        <dsp:cNvPr id="0" name=""/>
        <dsp:cNvSpPr/>
      </dsp:nvSpPr>
      <dsp:spPr>
        <a:xfrm>
          <a:off x="0" y="2734292"/>
          <a:ext cx="5771535" cy="725399"/>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rtl="0">
            <a:lnSpc>
              <a:spcPct val="90000"/>
            </a:lnSpc>
            <a:spcBef>
              <a:spcPct val="0"/>
            </a:spcBef>
            <a:spcAft>
              <a:spcPct val="35000"/>
            </a:spcAft>
          </a:pPr>
          <a:r>
            <a:rPr lang="en-US" sz="3100" kern="1200" dirty="0"/>
            <a:t>Surveys </a:t>
          </a:r>
          <a:r>
            <a:rPr lang="en-US" sz="3100" b="1" i="1" kern="1200" dirty="0"/>
            <a:t>not</a:t>
          </a:r>
          <a:r>
            <a:rPr lang="en-US" sz="3100" kern="1200" dirty="0"/>
            <a:t> </a:t>
          </a:r>
          <a:r>
            <a:rPr lang="en-US" sz="3100" b="1" i="1" kern="1200" dirty="0"/>
            <a:t>tested</a:t>
          </a:r>
          <a:endParaRPr lang="en-US" sz="3100" kern="1200" dirty="0"/>
        </a:p>
      </dsp:txBody>
      <dsp:txXfrm>
        <a:off x="35411" y="2769703"/>
        <a:ext cx="5700713" cy="654577"/>
      </dsp:txXfrm>
    </dsp:sp>
    <dsp:sp modelId="{CFAEC4C2-B996-4003-B259-1E2A37DBD6A6}">
      <dsp:nvSpPr>
        <dsp:cNvPr id="0" name=""/>
        <dsp:cNvSpPr/>
      </dsp:nvSpPr>
      <dsp:spPr>
        <a:xfrm>
          <a:off x="0" y="3548972"/>
          <a:ext cx="5771535" cy="725399"/>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rtl="0">
            <a:lnSpc>
              <a:spcPct val="90000"/>
            </a:lnSpc>
            <a:spcBef>
              <a:spcPct val="0"/>
            </a:spcBef>
            <a:spcAft>
              <a:spcPct val="35000"/>
            </a:spcAft>
          </a:pPr>
          <a:r>
            <a:rPr lang="en-US" sz="3100" kern="1200" dirty="0"/>
            <a:t>Focus groups </a:t>
          </a:r>
          <a:r>
            <a:rPr lang="en-US" sz="3100" b="1" i="1" kern="1200" dirty="0"/>
            <a:t>not confidential</a:t>
          </a:r>
        </a:p>
      </dsp:txBody>
      <dsp:txXfrm>
        <a:off x="35411" y="3584383"/>
        <a:ext cx="5700713" cy="65457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0F424A-CB10-4E4A-BC1B-B87BD5A01878}">
      <dsp:nvSpPr>
        <dsp:cNvPr id="0" name=""/>
        <dsp:cNvSpPr/>
      </dsp:nvSpPr>
      <dsp:spPr>
        <a:xfrm>
          <a:off x="1630680" y="0"/>
          <a:ext cx="5506720" cy="5506720"/>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15C015-1500-4691-AF32-6403E457E188}">
      <dsp:nvSpPr>
        <dsp:cNvPr id="0" name=""/>
        <dsp:cNvSpPr/>
      </dsp:nvSpPr>
      <dsp:spPr>
        <a:xfrm>
          <a:off x="2153818" y="523138"/>
          <a:ext cx="2147620" cy="214762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t" anchorCtr="0">
          <a:noAutofit/>
        </a:bodyPr>
        <a:lstStyle/>
        <a:p>
          <a:pPr lvl="0" algn="l" defTabSz="1422400">
            <a:lnSpc>
              <a:spcPct val="90000"/>
            </a:lnSpc>
            <a:spcBef>
              <a:spcPct val="0"/>
            </a:spcBef>
            <a:spcAft>
              <a:spcPct val="35000"/>
            </a:spcAft>
          </a:pPr>
          <a:r>
            <a:rPr lang="en-US" sz="3200" kern="1200" dirty="0"/>
            <a:t>MCA</a:t>
          </a:r>
        </a:p>
        <a:p>
          <a:pPr marL="228600" lvl="1" indent="-228600" algn="l" defTabSz="1066800">
            <a:lnSpc>
              <a:spcPct val="90000"/>
            </a:lnSpc>
            <a:spcBef>
              <a:spcPct val="0"/>
            </a:spcBef>
            <a:spcAft>
              <a:spcPct val="15000"/>
            </a:spcAft>
            <a:buChar char="••"/>
          </a:pPr>
          <a:r>
            <a:rPr lang="en-US" sz="2400" kern="1200" dirty="0"/>
            <a:t>Mentoring Skills</a:t>
          </a:r>
        </a:p>
      </dsp:txBody>
      <dsp:txXfrm>
        <a:off x="2258656" y="627976"/>
        <a:ext cx="1937944" cy="1937944"/>
      </dsp:txXfrm>
    </dsp:sp>
    <dsp:sp modelId="{E3586C74-750E-4AD0-9752-204B5653B6F1}">
      <dsp:nvSpPr>
        <dsp:cNvPr id="0" name=""/>
        <dsp:cNvSpPr/>
      </dsp:nvSpPr>
      <dsp:spPr>
        <a:xfrm>
          <a:off x="4395618" y="523138"/>
          <a:ext cx="2289664" cy="214762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t" anchorCtr="0">
          <a:noAutofit/>
        </a:bodyPr>
        <a:lstStyle/>
        <a:p>
          <a:pPr lvl="0" algn="l" defTabSz="1422400">
            <a:lnSpc>
              <a:spcPct val="90000"/>
            </a:lnSpc>
            <a:spcBef>
              <a:spcPct val="0"/>
            </a:spcBef>
            <a:spcAft>
              <a:spcPct val="35000"/>
            </a:spcAft>
          </a:pPr>
          <a:r>
            <a:rPr lang="en-US" sz="3200" kern="1200" dirty="0"/>
            <a:t>FNE</a:t>
          </a:r>
        </a:p>
        <a:p>
          <a:pPr marL="228600" lvl="1" indent="-228600" algn="l" defTabSz="1066800">
            <a:lnSpc>
              <a:spcPct val="90000"/>
            </a:lnSpc>
            <a:spcBef>
              <a:spcPct val="0"/>
            </a:spcBef>
            <a:spcAft>
              <a:spcPct val="15000"/>
            </a:spcAft>
            <a:buChar char="••"/>
          </a:pPr>
          <a:r>
            <a:rPr lang="en-US" sz="2400" kern="1200" dirty="0"/>
            <a:t>Protégé’s self-confidence</a:t>
          </a:r>
        </a:p>
      </dsp:txBody>
      <dsp:txXfrm>
        <a:off x="4500456" y="627976"/>
        <a:ext cx="2079988" cy="1937944"/>
      </dsp:txXfrm>
    </dsp:sp>
    <dsp:sp modelId="{D415CD54-2707-47B2-8F71-2B7FE6347265}">
      <dsp:nvSpPr>
        <dsp:cNvPr id="0" name=""/>
        <dsp:cNvSpPr/>
      </dsp:nvSpPr>
      <dsp:spPr>
        <a:xfrm>
          <a:off x="2082796" y="2835960"/>
          <a:ext cx="2289664" cy="214762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t" anchorCtr="0">
          <a:noAutofit/>
        </a:bodyPr>
        <a:lstStyle/>
        <a:p>
          <a:pPr lvl="0" algn="l" defTabSz="1422400">
            <a:lnSpc>
              <a:spcPct val="90000"/>
            </a:lnSpc>
            <a:spcBef>
              <a:spcPct val="0"/>
            </a:spcBef>
            <a:spcAft>
              <a:spcPct val="35000"/>
            </a:spcAft>
          </a:pPr>
          <a:r>
            <a:rPr lang="en-US" sz="3200" kern="1200" dirty="0"/>
            <a:t>End of Program Survey</a:t>
          </a:r>
        </a:p>
        <a:p>
          <a:pPr marL="228600" lvl="1" indent="-228600" algn="l" defTabSz="1066800">
            <a:lnSpc>
              <a:spcPct val="90000"/>
            </a:lnSpc>
            <a:spcBef>
              <a:spcPct val="0"/>
            </a:spcBef>
            <a:spcAft>
              <a:spcPct val="15000"/>
            </a:spcAft>
            <a:buChar char="••"/>
          </a:pPr>
          <a:r>
            <a:rPr lang="en-US" sz="2400" kern="1200" dirty="0"/>
            <a:t>Satisfaction</a:t>
          </a:r>
        </a:p>
      </dsp:txBody>
      <dsp:txXfrm>
        <a:off x="2187634" y="2940798"/>
        <a:ext cx="2079988" cy="1937944"/>
      </dsp:txXfrm>
    </dsp:sp>
    <dsp:sp modelId="{D7EC0B48-00F1-4F64-A44E-013DB84EFC06}">
      <dsp:nvSpPr>
        <dsp:cNvPr id="0" name=""/>
        <dsp:cNvSpPr/>
      </dsp:nvSpPr>
      <dsp:spPr>
        <a:xfrm>
          <a:off x="4455118" y="2835960"/>
          <a:ext cx="2249009" cy="214762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lvl="0" algn="l" defTabSz="1333500">
            <a:lnSpc>
              <a:spcPct val="90000"/>
            </a:lnSpc>
            <a:spcBef>
              <a:spcPct val="0"/>
            </a:spcBef>
            <a:spcAft>
              <a:spcPct val="35000"/>
            </a:spcAft>
          </a:pPr>
          <a:r>
            <a:rPr lang="en-US" sz="3000" kern="1200" dirty="0"/>
            <a:t>Focus Group</a:t>
          </a:r>
        </a:p>
        <a:p>
          <a:pPr marL="228600" lvl="1" indent="-228600" algn="l" defTabSz="1066800">
            <a:lnSpc>
              <a:spcPct val="90000"/>
            </a:lnSpc>
            <a:spcBef>
              <a:spcPct val="0"/>
            </a:spcBef>
            <a:spcAft>
              <a:spcPct val="15000"/>
            </a:spcAft>
            <a:buChar char="••"/>
          </a:pPr>
          <a:r>
            <a:rPr lang="en-US" sz="2400" kern="1200" dirty="0"/>
            <a:t>Protégé’s perceptions</a:t>
          </a:r>
        </a:p>
      </dsp:txBody>
      <dsp:txXfrm>
        <a:off x="4559956" y="2940798"/>
        <a:ext cx="2039333" cy="193794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01592F-A915-4A40-8E23-F077D63AC006}">
      <dsp:nvSpPr>
        <dsp:cNvPr id="0" name=""/>
        <dsp:cNvSpPr/>
      </dsp:nvSpPr>
      <dsp:spPr>
        <a:xfrm rot="5400000">
          <a:off x="6878079" y="-2779804"/>
          <a:ext cx="1166849" cy="7022592"/>
        </a:xfrm>
        <a:prstGeom prst="round2Same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60960" rIns="121920" bIns="60960" numCol="1" spcCol="1270" anchor="ctr" anchorCtr="0">
          <a:noAutofit/>
        </a:bodyPr>
        <a:lstStyle/>
        <a:p>
          <a:pPr marL="285750" lvl="1" indent="-285750" algn="l" defTabSz="1422400" rtl="0">
            <a:lnSpc>
              <a:spcPct val="90000"/>
            </a:lnSpc>
            <a:spcBef>
              <a:spcPct val="0"/>
            </a:spcBef>
            <a:spcAft>
              <a:spcPct val="15000"/>
            </a:spcAft>
            <a:buChar char="••"/>
          </a:pPr>
          <a:r>
            <a:rPr lang="en-US" sz="3200" kern="1200" dirty="0"/>
            <a:t>Reliable</a:t>
          </a:r>
        </a:p>
        <a:p>
          <a:pPr marL="285750" lvl="1" indent="-285750" algn="l" defTabSz="1422400" rtl="0">
            <a:lnSpc>
              <a:spcPct val="90000"/>
            </a:lnSpc>
            <a:spcBef>
              <a:spcPct val="0"/>
            </a:spcBef>
            <a:spcAft>
              <a:spcPct val="15000"/>
            </a:spcAft>
            <a:buChar char="••"/>
          </a:pPr>
          <a:r>
            <a:rPr lang="en-US" sz="3200" kern="1200" dirty="0"/>
            <a:t>Valid </a:t>
          </a:r>
        </a:p>
      </dsp:txBody>
      <dsp:txXfrm rot="-5400000">
        <a:off x="3950208" y="205028"/>
        <a:ext cx="6965631" cy="1052927"/>
      </dsp:txXfrm>
    </dsp:sp>
    <dsp:sp modelId="{DD893D90-3BD6-4438-B56C-FE461CA73BF0}">
      <dsp:nvSpPr>
        <dsp:cNvPr id="0" name=""/>
        <dsp:cNvSpPr/>
      </dsp:nvSpPr>
      <dsp:spPr>
        <a:xfrm>
          <a:off x="0" y="2209"/>
          <a:ext cx="3950208" cy="1458562"/>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rtl="0">
            <a:lnSpc>
              <a:spcPct val="90000"/>
            </a:lnSpc>
            <a:spcBef>
              <a:spcPct val="0"/>
            </a:spcBef>
            <a:spcAft>
              <a:spcPct val="35000"/>
            </a:spcAft>
          </a:pPr>
          <a:r>
            <a:rPr lang="en-US" sz="3200" kern="1200" dirty="0"/>
            <a:t>Developed for clinical researchers</a:t>
          </a:r>
        </a:p>
      </dsp:txBody>
      <dsp:txXfrm>
        <a:off x="71201" y="73410"/>
        <a:ext cx="3807806" cy="1316160"/>
      </dsp:txXfrm>
    </dsp:sp>
    <dsp:sp modelId="{40FB079D-71DB-4C32-9A89-AFAF55695A64}">
      <dsp:nvSpPr>
        <dsp:cNvPr id="0" name=""/>
        <dsp:cNvSpPr/>
      </dsp:nvSpPr>
      <dsp:spPr>
        <a:xfrm rot="5400000">
          <a:off x="6878079" y="-1248314"/>
          <a:ext cx="1166849" cy="7022592"/>
        </a:xfrm>
        <a:prstGeom prst="round2Same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60960" rIns="121920" bIns="60960" numCol="1" spcCol="1270" anchor="ctr" anchorCtr="0">
          <a:noAutofit/>
        </a:bodyPr>
        <a:lstStyle/>
        <a:p>
          <a:pPr marL="285750" lvl="1" indent="-285750" algn="l" defTabSz="1422400" rtl="0">
            <a:lnSpc>
              <a:spcPct val="90000"/>
            </a:lnSpc>
            <a:spcBef>
              <a:spcPct val="0"/>
            </a:spcBef>
            <a:spcAft>
              <a:spcPct val="15000"/>
            </a:spcAft>
            <a:buChar char="••"/>
          </a:pPr>
          <a:r>
            <a:rPr lang="en-US" sz="3200" kern="1200" dirty="0"/>
            <a:t>6 categories of competencies</a:t>
          </a:r>
        </a:p>
      </dsp:txBody>
      <dsp:txXfrm rot="-5400000">
        <a:off x="3950208" y="1736518"/>
        <a:ext cx="6965631" cy="1052927"/>
      </dsp:txXfrm>
    </dsp:sp>
    <dsp:sp modelId="{AF6E7CBC-692C-4F7F-85EA-AB7745DEF3CA}">
      <dsp:nvSpPr>
        <dsp:cNvPr id="0" name=""/>
        <dsp:cNvSpPr/>
      </dsp:nvSpPr>
      <dsp:spPr>
        <a:xfrm>
          <a:off x="0" y="1533700"/>
          <a:ext cx="3950208" cy="1458562"/>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rtl="0">
            <a:lnSpc>
              <a:spcPct val="90000"/>
            </a:lnSpc>
            <a:spcBef>
              <a:spcPct val="0"/>
            </a:spcBef>
            <a:spcAft>
              <a:spcPct val="35000"/>
            </a:spcAft>
          </a:pPr>
          <a:r>
            <a:rPr lang="en-US" sz="3200" kern="1200" dirty="0"/>
            <a:t>25 items</a:t>
          </a:r>
        </a:p>
      </dsp:txBody>
      <dsp:txXfrm>
        <a:off x="71201" y="1604901"/>
        <a:ext cx="3807806" cy="1316160"/>
      </dsp:txXfrm>
    </dsp:sp>
    <dsp:sp modelId="{8E6019DB-3E89-4EF8-97DF-7C73CBE667DB}">
      <dsp:nvSpPr>
        <dsp:cNvPr id="0" name=""/>
        <dsp:cNvSpPr/>
      </dsp:nvSpPr>
      <dsp:spPr>
        <a:xfrm rot="5400000">
          <a:off x="6878079" y="283175"/>
          <a:ext cx="1166849" cy="7022592"/>
        </a:xfrm>
        <a:prstGeom prst="round2Same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60960" rIns="121920" bIns="60960" numCol="1" spcCol="1270" anchor="ctr" anchorCtr="0">
          <a:noAutofit/>
        </a:bodyPr>
        <a:lstStyle/>
        <a:p>
          <a:pPr marL="285750" lvl="1" indent="-285750" algn="l" defTabSz="1422400" rtl="0">
            <a:lnSpc>
              <a:spcPct val="90000"/>
            </a:lnSpc>
            <a:spcBef>
              <a:spcPct val="0"/>
            </a:spcBef>
            <a:spcAft>
              <a:spcPct val="15000"/>
            </a:spcAft>
            <a:buChar char="••"/>
          </a:pPr>
          <a:r>
            <a:rPr lang="en-US" sz="3200" kern="1200" dirty="0"/>
            <a:t>1 is low confidence</a:t>
          </a:r>
        </a:p>
        <a:p>
          <a:pPr marL="285750" lvl="1" indent="-285750" algn="l" defTabSz="1422400" rtl="0">
            <a:lnSpc>
              <a:spcPct val="90000"/>
            </a:lnSpc>
            <a:spcBef>
              <a:spcPct val="0"/>
            </a:spcBef>
            <a:spcAft>
              <a:spcPct val="15000"/>
            </a:spcAft>
            <a:buChar char="••"/>
          </a:pPr>
          <a:r>
            <a:rPr lang="en-US" sz="3200" kern="1200" dirty="0"/>
            <a:t>7 is high</a:t>
          </a:r>
        </a:p>
      </dsp:txBody>
      <dsp:txXfrm rot="-5400000">
        <a:off x="3950208" y="3268008"/>
        <a:ext cx="6965631" cy="1052927"/>
      </dsp:txXfrm>
    </dsp:sp>
    <dsp:sp modelId="{A0EB2EC2-23DC-4158-AC60-E8AF3D144C7D}">
      <dsp:nvSpPr>
        <dsp:cNvPr id="0" name=""/>
        <dsp:cNvSpPr/>
      </dsp:nvSpPr>
      <dsp:spPr>
        <a:xfrm>
          <a:off x="0" y="3065190"/>
          <a:ext cx="3950208" cy="1458562"/>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rtl="0">
            <a:lnSpc>
              <a:spcPct val="90000"/>
            </a:lnSpc>
            <a:spcBef>
              <a:spcPct val="0"/>
            </a:spcBef>
            <a:spcAft>
              <a:spcPct val="35000"/>
            </a:spcAft>
          </a:pPr>
          <a:r>
            <a:rPr lang="en-US" sz="3200" kern="1200" dirty="0"/>
            <a:t>7-point Likert-type scale </a:t>
          </a:r>
        </a:p>
      </dsp:txBody>
      <dsp:txXfrm>
        <a:off x="71201" y="3136391"/>
        <a:ext cx="3807806" cy="131616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487634-9E10-42A7-9D58-1805063F22D4}">
      <dsp:nvSpPr>
        <dsp:cNvPr id="0" name=""/>
        <dsp:cNvSpPr/>
      </dsp:nvSpPr>
      <dsp:spPr>
        <a:xfrm>
          <a:off x="0" y="306857"/>
          <a:ext cx="10972800" cy="4788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4E58E3A-EBFC-46E3-9761-DE3F1C5DB548}">
      <dsp:nvSpPr>
        <dsp:cNvPr id="0" name=""/>
        <dsp:cNvSpPr/>
      </dsp:nvSpPr>
      <dsp:spPr>
        <a:xfrm>
          <a:off x="548640" y="26417"/>
          <a:ext cx="7680960" cy="56088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0322" tIns="0" rIns="290322" bIns="0" numCol="1" spcCol="1270" anchor="ctr" anchorCtr="0">
          <a:noAutofit/>
        </a:bodyPr>
        <a:lstStyle/>
        <a:p>
          <a:pPr lvl="0" algn="l" defTabSz="1244600" rtl="0">
            <a:lnSpc>
              <a:spcPct val="90000"/>
            </a:lnSpc>
            <a:spcBef>
              <a:spcPct val="0"/>
            </a:spcBef>
            <a:spcAft>
              <a:spcPct val="35000"/>
            </a:spcAft>
          </a:pPr>
          <a:r>
            <a:rPr lang="en-US" sz="2800" kern="1200" dirty="0"/>
            <a:t>Effective </a:t>
          </a:r>
          <a:r>
            <a:rPr lang="en-US" sz="2800" b="1" i="1" kern="1200" dirty="0"/>
            <a:t>communication</a:t>
          </a:r>
        </a:p>
      </dsp:txBody>
      <dsp:txXfrm>
        <a:off x="576020" y="53797"/>
        <a:ext cx="7626200" cy="506120"/>
      </dsp:txXfrm>
    </dsp:sp>
    <dsp:sp modelId="{AE224137-405C-4C8D-9F83-62FC212EEC42}">
      <dsp:nvSpPr>
        <dsp:cNvPr id="0" name=""/>
        <dsp:cNvSpPr/>
      </dsp:nvSpPr>
      <dsp:spPr>
        <a:xfrm>
          <a:off x="0" y="1168697"/>
          <a:ext cx="10972800" cy="47880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238BE83-29B5-45F8-A741-66FB9F906033}">
      <dsp:nvSpPr>
        <dsp:cNvPr id="0" name=""/>
        <dsp:cNvSpPr/>
      </dsp:nvSpPr>
      <dsp:spPr>
        <a:xfrm>
          <a:off x="548640" y="888257"/>
          <a:ext cx="7680960" cy="56088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0322" tIns="0" rIns="290322" bIns="0" numCol="1" spcCol="1270" anchor="ctr" anchorCtr="0">
          <a:noAutofit/>
        </a:bodyPr>
        <a:lstStyle/>
        <a:p>
          <a:pPr lvl="0" algn="l" defTabSz="1244600" rtl="0">
            <a:lnSpc>
              <a:spcPct val="90000"/>
            </a:lnSpc>
            <a:spcBef>
              <a:spcPct val="0"/>
            </a:spcBef>
            <a:spcAft>
              <a:spcPct val="35000"/>
            </a:spcAft>
          </a:pPr>
          <a:r>
            <a:rPr lang="en-US" sz="2800" kern="1200" dirty="0"/>
            <a:t>Aligning </a:t>
          </a:r>
          <a:r>
            <a:rPr lang="en-US" sz="2800" b="1" i="1" kern="1200" dirty="0"/>
            <a:t>expectations</a:t>
          </a:r>
        </a:p>
      </dsp:txBody>
      <dsp:txXfrm>
        <a:off x="576020" y="915637"/>
        <a:ext cx="7626200" cy="506120"/>
      </dsp:txXfrm>
    </dsp:sp>
    <dsp:sp modelId="{2C324FB6-82E7-4431-88A1-E36E8C6CD8DB}">
      <dsp:nvSpPr>
        <dsp:cNvPr id="0" name=""/>
        <dsp:cNvSpPr/>
      </dsp:nvSpPr>
      <dsp:spPr>
        <a:xfrm>
          <a:off x="0" y="2030537"/>
          <a:ext cx="10972800" cy="478800"/>
        </a:xfrm>
        <a:prstGeom prst="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5896992-7308-45B7-A9A6-8CC2F8055265}">
      <dsp:nvSpPr>
        <dsp:cNvPr id="0" name=""/>
        <dsp:cNvSpPr/>
      </dsp:nvSpPr>
      <dsp:spPr>
        <a:xfrm>
          <a:off x="548640" y="1750097"/>
          <a:ext cx="7680960" cy="56088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0322" tIns="0" rIns="290322" bIns="0" numCol="1" spcCol="1270" anchor="ctr" anchorCtr="0">
          <a:noAutofit/>
        </a:bodyPr>
        <a:lstStyle/>
        <a:p>
          <a:pPr lvl="0" algn="l" defTabSz="1244600" rtl="0">
            <a:lnSpc>
              <a:spcPct val="90000"/>
            </a:lnSpc>
            <a:spcBef>
              <a:spcPct val="0"/>
            </a:spcBef>
            <a:spcAft>
              <a:spcPct val="35000"/>
            </a:spcAft>
          </a:pPr>
          <a:r>
            <a:rPr lang="en-US" sz="2800" kern="1200" dirty="0"/>
            <a:t>Assessing </a:t>
          </a:r>
          <a:r>
            <a:rPr lang="en-US" sz="2800" b="1" i="1" kern="1200" dirty="0"/>
            <a:t>understanding</a:t>
          </a:r>
        </a:p>
      </dsp:txBody>
      <dsp:txXfrm>
        <a:off x="576020" y="1777477"/>
        <a:ext cx="7626200" cy="506120"/>
      </dsp:txXfrm>
    </dsp:sp>
    <dsp:sp modelId="{77BEF4E3-0C01-4C6B-ADF9-BB51B7645B34}">
      <dsp:nvSpPr>
        <dsp:cNvPr id="0" name=""/>
        <dsp:cNvSpPr/>
      </dsp:nvSpPr>
      <dsp:spPr>
        <a:xfrm>
          <a:off x="0" y="2892377"/>
          <a:ext cx="10972800" cy="4788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40A3C40-5284-4F07-996D-CD3ABB9D5514}">
      <dsp:nvSpPr>
        <dsp:cNvPr id="0" name=""/>
        <dsp:cNvSpPr/>
      </dsp:nvSpPr>
      <dsp:spPr>
        <a:xfrm>
          <a:off x="548640" y="2611937"/>
          <a:ext cx="7680960" cy="56088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0322" tIns="0" rIns="290322" bIns="0" numCol="1" spcCol="1270" anchor="ctr" anchorCtr="0">
          <a:noAutofit/>
        </a:bodyPr>
        <a:lstStyle/>
        <a:p>
          <a:pPr lvl="0" algn="l" defTabSz="1244600" rtl="0">
            <a:lnSpc>
              <a:spcPct val="90000"/>
            </a:lnSpc>
            <a:spcBef>
              <a:spcPct val="0"/>
            </a:spcBef>
            <a:spcAft>
              <a:spcPct val="35000"/>
            </a:spcAft>
          </a:pPr>
          <a:r>
            <a:rPr lang="en-US" sz="2800" kern="1200" dirty="0"/>
            <a:t>Fostering </a:t>
          </a:r>
          <a:r>
            <a:rPr lang="en-US" sz="2800" b="1" i="1" kern="1200" dirty="0"/>
            <a:t>independence</a:t>
          </a:r>
        </a:p>
      </dsp:txBody>
      <dsp:txXfrm>
        <a:off x="576020" y="2639317"/>
        <a:ext cx="7626200" cy="506120"/>
      </dsp:txXfrm>
    </dsp:sp>
    <dsp:sp modelId="{72C2FC61-A043-44C1-8E0A-BEC8357256A0}">
      <dsp:nvSpPr>
        <dsp:cNvPr id="0" name=""/>
        <dsp:cNvSpPr/>
      </dsp:nvSpPr>
      <dsp:spPr>
        <a:xfrm>
          <a:off x="0" y="3754217"/>
          <a:ext cx="10972800" cy="478800"/>
        </a:xfrm>
        <a:prstGeom prst="rect">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67220D3-5EA4-4CEC-80E5-3CF1C59DB3B3}">
      <dsp:nvSpPr>
        <dsp:cNvPr id="0" name=""/>
        <dsp:cNvSpPr/>
      </dsp:nvSpPr>
      <dsp:spPr>
        <a:xfrm>
          <a:off x="548640" y="3473777"/>
          <a:ext cx="7680960" cy="560880"/>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0322" tIns="0" rIns="290322" bIns="0" numCol="1" spcCol="1270" anchor="ctr" anchorCtr="0">
          <a:noAutofit/>
        </a:bodyPr>
        <a:lstStyle/>
        <a:p>
          <a:pPr lvl="0" algn="l" defTabSz="1244600" rtl="0">
            <a:lnSpc>
              <a:spcPct val="90000"/>
            </a:lnSpc>
            <a:spcBef>
              <a:spcPct val="0"/>
            </a:spcBef>
            <a:spcAft>
              <a:spcPct val="35000"/>
            </a:spcAft>
          </a:pPr>
          <a:r>
            <a:rPr lang="en-US" sz="2800" kern="1200" dirty="0"/>
            <a:t>Addressing </a:t>
          </a:r>
          <a:r>
            <a:rPr lang="en-US" sz="2800" b="1" i="1" kern="1200" dirty="0"/>
            <a:t>diversity</a:t>
          </a:r>
        </a:p>
      </dsp:txBody>
      <dsp:txXfrm>
        <a:off x="576020" y="3501157"/>
        <a:ext cx="7626200" cy="506120"/>
      </dsp:txXfrm>
    </dsp:sp>
    <dsp:sp modelId="{94C03209-D330-49FB-A146-4AC7C9B2336A}">
      <dsp:nvSpPr>
        <dsp:cNvPr id="0" name=""/>
        <dsp:cNvSpPr/>
      </dsp:nvSpPr>
      <dsp:spPr>
        <a:xfrm>
          <a:off x="0" y="4616057"/>
          <a:ext cx="10972800" cy="4788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CB5B9BC-7D0A-4E6A-9789-4502FACED636}">
      <dsp:nvSpPr>
        <dsp:cNvPr id="0" name=""/>
        <dsp:cNvSpPr/>
      </dsp:nvSpPr>
      <dsp:spPr>
        <a:xfrm>
          <a:off x="548640" y="4335617"/>
          <a:ext cx="7680960" cy="56088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0322" tIns="0" rIns="290322" bIns="0" numCol="1" spcCol="1270" anchor="ctr" anchorCtr="0">
          <a:noAutofit/>
        </a:bodyPr>
        <a:lstStyle/>
        <a:p>
          <a:pPr lvl="0" algn="l" defTabSz="1244600" rtl="0">
            <a:lnSpc>
              <a:spcPct val="90000"/>
            </a:lnSpc>
            <a:spcBef>
              <a:spcPct val="0"/>
            </a:spcBef>
            <a:spcAft>
              <a:spcPct val="35000"/>
            </a:spcAft>
          </a:pPr>
          <a:r>
            <a:rPr lang="en-US" sz="2800" kern="1200" dirty="0"/>
            <a:t>Promoting </a:t>
          </a:r>
          <a:r>
            <a:rPr lang="en-US" sz="2800" b="1" i="1" kern="1200" dirty="0"/>
            <a:t>professional development</a:t>
          </a:r>
        </a:p>
      </dsp:txBody>
      <dsp:txXfrm>
        <a:off x="576020" y="4362997"/>
        <a:ext cx="7626200" cy="50612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792163" cy="34448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1036638" y="2"/>
            <a:ext cx="792162" cy="344486"/>
          </a:xfrm>
          <a:prstGeom prst="rect">
            <a:avLst/>
          </a:prstGeom>
        </p:spPr>
        <p:txBody>
          <a:bodyPr vert="horz" lIns="91440" tIns="45720" rIns="91440" bIns="45720" rtlCol="0"/>
          <a:lstStyle>
            <a:lvl1pPr algn="r">
              <a:defRPr sz="1200"/>
            </a:lvl1pPr>
          </a:lstStyle>
          <a:p>
            <a:fld id="{76E93C9A-8867-4720-9DE7-15DFB855F084}" type="datetimeFigureOut">
              <a:rPr lang="en-US" smtClean="0"/>
              <a:t>11/30/2018</a:t>
            </a:fld>
            <a:endParaRPr lang="en-US"/>
          </a:p>
        </p:txBody>
      </p:sp>
      <p:sp>
        <p:nvSpPr>
          <p:cNvPr id="4" name="Footer Placeholder 3"/>
          <p:cNvSpPr>
            <a:spLocks noGrp="1"/>
          </p:cNvSpPr>
          <p:nvPr>
            <p:ph type="ftr" sz="quarter" idx="2"/>
          </p:nvPr>
        </p:nvSpPr>
        <p:spPr>
          <a:xfrm>
            <a:off x="1" y="6513516"/>
            <a:ext cx="792163" cy="344486"/>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1036638" y="6513516"/>
            <a:ext cx="792162" cy="344486"/>
          </a:xfrm>
          <a:prstGeom prst="rect">
            <a:avLst/>
          </a:prstGeom>
        </p:spPr>
        <p:txBody>
          <a:bodyPr vert="horz" lIns="91440" tIns="45720" rIns="91440" bIns="45720" rtlCol="0" anchor="b"/>
          <a:lstStyle>
            <a:lvl1pPr algn="r">
              <a:defRPr sz="1200"/>
            </a:lvl1pPr>
          </a:lstStyle>
          <a:p>
            <a:fld id="{FE62EB1F-7F57-44E9-B0E8-339D219B2566}" type="slidenum">
              <a:rPr lang="en-US" smtClean="0"/>
              <a:t>‹#›</a:t>
            </a:fld>
            <a:endParaRPr lang="en-US"/>
          </a:p>
        </p:txBody>
      </p:sp>
    </p:spTree>
    <p:extLst>
      <p:ext uri="{BB962C8B-B14F-4D97-AF65-F5344CB8AC3E}">
        <p14:creationId xmlns:p14="http://schemas.microsoft.com/office/powerpoint/2010/main" val="2561198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92480" cy="172045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1035897" y="0"/>
            <a:ext cx="792480" cy="1720455"/>
          </a:xfrm>
          <a:prstGeom prst="rect">
            <a:avLst/>
          </a:prstGeom>
        </p:spPr>
        <p:txBody>
          <a:bodyPr vert="horz" lIns="91440" tIns="45720" rIns="91440" bIns="45720" rtlCol="0"/>
          <a:lstStyle>
            <a:lvl1pPr algn="r">
              <a:defRPr sz="1200"/>
            </a:lvl1pPr>
          </a:lstStyle>
          <a:p>
            <a:fld id="{FA5E64B1-9FC3-4F13-BAEF-14776303BE43}" type="datetimeFigureOut">
              <a:rPr lang="en-US" smtClean="0"/>
              <a:t>11/30/2018</a:t>
            </a:fld>
            <a:endParaRPr lang="en-US" dirty="0"/>
          </a:p>
        </p:txBody>
      </p:sp>
      <p:sp>
        <p:nvSpPr>
          <p:cNvPr id="4" name="Slide Image Placeholder 3"/>
          <p:cNvSpPr>
            <a:spLocks noGrp="1" noRot="1" noChangeAspect="1"/>
          </p:cNvSpPr>
          <p:nvPr>
            <p:ph type="sldImg" idx="2"/>
          </p:nvPr>
        </p:nvSpPr>
        <p:spPr>
          <a:xfrm>
            <a:off x="-2852738" y="2122488"/>
            <a:ext cx="7534276" cy="423862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2852737" y="6361113"/>
            <a:ext cx="7534276" cy="13501688"/>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32569555"/>
            <a:ext cx="792480" cy="1720451"/>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1035897" y="32569555"/>
            <a:ext cx="792480" cy="1720451"/>
          </a:xfrm>
          <a:prstGeom prst="rect">
            <a:avLst/>
          </a:prstGeom>
        </p:spPr>
        <p:txBody>
          <a:bodyPr vert="horz" lIns="91440" tIns="45720" rIns="91440" bIns="45720" rtlCol="0" anchor="b"/>
          <a:lstStyle>
            <a:lvl1pPr algn="r">
              <a:defRPr sz="1200"/>
            </a:lvl1pPr>
          </a:lstStyle>
          <a:p>
            <a:fld id="{A8083FB7-D4D2-42DA-AA20-FC03BD144BC1}" type="slidenum">
              <a:rPr lang="en-US" smtClean="0"/>
              <a:t>‹#›</a:t>
            </a:fld>
            <a:endParaRPr lang="en-US" dirty="0"/>
          </a:p>
        </p:txBody>
      </p:sp>
    </p:spTree>
    <p:extLst>
      <p:ext uri="{BB962C8B-B14F-4D97-AF65-F5344CB8AC3E}">
        <p14:creationId xmlns:p14="http://schemas.microsoft.com/office/powerpoint/2010/main" val="2211540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afternoon!  I’m Karen Harker from the University of North Texas.  My</a:t>
            </a:r>
            <a:r>
              <a:rPr lang="en-US" baseline="0" dirty="0"/>
              <a:t> colleagues and I would like to share with you</a:t>
            </a:r>
            <a:r>
              <a:rPr lang="en-US" dirty="0"/>
              <a:t> how we assess our mentoring program</a:t>
            </a:r>
            <a:r>
              <a:rPr lang="en-US" baseline="0" dirty="0"/>
              <a:t> at our large academic library.</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083FB7-D4D2-42DA-AA20-FC03BD144B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3730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72600" y="4286250"/>
            <a:ext cx="20574000" cy="11572875"/>
          </a:xfrm>
        </p:spPr>
      </p:sp>
      <p:sp>
        <p:nvSpPr>
          <p:cNvPr id="3" name="Notes Placeholder 2"/>
          <p:cNvSpPr>
            <a:spLocks noGrp="1"/>
          </p:cNvSpPr>
          <p:nvPr>
            <p:ph type="body" idx="1"/>
          </p:nvPr>
        </p:nvSpPr>
        <p:spPr/>
        <p:txBody>
          <a:bodyPr/>
          <a:lstStyle/>
          <a:p>
            <a:r>
              <a:rPr lang="en-US" dirty="0"/>
              <a:t>The competencies</a:t>
            </a:r>
            <a:r>
              <a:rPr lang="en-US" baseline="0" dirty="0"/>
              <a:t> fall into one of these six categories – all of which could be applied in the library environment.</a:t>
            </a:r>
            <a:r>
              <a:rPr lang="en-US" dirty="0"/>
              <a:t> </a:t>
            </a:r>
            <a:r>
              <a:rPr lang="en-US" baseline="0" dirty="0"/>
              <a:t> These are all aspects which we value – effective communication, which includes assessing understanding; aligning expectations</a:t>
            </a:r>
            <a:r>
              <a:rPr lang="en-US" dirty="0"/>
              <a:t> of protégés and mentors; assessing the knowledge of mentors and protégés; </a:t>
            </a:r>
            <a:r>
              <a:rPr lang="en-US" baseline="0" dirty="0"/>
              <a:t>addressing issues of diversity; fostering independence and promoting continuous professional development.</a:t>
            </a:r>
            <a:endParaRPr lang="en-US" dirty="0"/>
          </a:p>
        </p:txBody>
      </p:sp>
      <p:sp>
        <p:nvSpPr>
          <p:cNvPr id="4" name="Slide Number Placeholder 3"/>
          <p:cNvSpPr>
            <a:spLocks noGrp="1"/>
          </p:cNvSpPr>
          <p:nvPr>
            <p:ph type="sldNum" sz="quarter" idx="10"/>
          </p:nvPr>
        </p:nvSpPr>
        <p:spPr/>
        <p:txBody>
          <a:bodyPr/>
          <a:lstStyle/>
          <a:p>
            <a:fld id="{A8083FB7-D4D2-42DA-AA20-FC03BD144BC1}" type="slidenum">
              <a:rPr lang="en-US" smtClean="0"/>
              <a:t>10</a:t>
            </a:fld>
            <a:endParaRPr lang="en-US" dirty="0"/>
          </a:p>
        </p:txBody>
      </p:sp>
    </p:spTree>
    <p:extLst>
      <p:ext uri="{BB962C8B-B14F-4D97-AF65-F5344CB8AC3E}">
        <p14:creationId xmlns:p14="http://schemas.microsoft.com/office/powerpoint/2010/main" val="13513338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72600" y="4286250"/>
            <a:ext cx="20574000" cy="11572875"/>
          </a:xfrm>
        </p:spPr>
      </p:sp>
      <p:sp>
        <p:nvSpPr>
          <p:cNvPr id="3" name="Notes Placeholder 2"/>
          <p:cNvSpPr>
            <a:spLocks noGrp="1"/>
          </p:cNvSpPr>
          <p:nvPr>
            <p:ph type="body" idx="1"/>
          </p:nvPr>
        </p:nvSpPr>
        <p:spPr/>
        <p:txBody>
          <a:bodyPr/>
          <a:lstStyle/>
          <a:p>
            <a:r>
              <a:rPr lang="en-US" dirty="0"/>
              <a:t>We applied</a:t>
            </a:r>
            <a:r>
              <a:rPr lang="en-US" baseline="0" dirty="0"/>
              <a:t> the MCA to our program as a pre- and post-test, once at the beginning of the program year and then at the end.  This not only assesses needs for mentorship training, but also our progress in meeting those needs.  The mentors assess themselves for both pre- and post-tests. Conversely, the protégé’s are asked about the </a:t>
            </a:r>
            <a:r>
              <a:rPr lang="en-US" b="1" i="1" baseline="0" dirty="0"/>
              <a:t>importance</a:t>
            </a:r>
            <a:r>
              <a:rPr lang="en-US" baseline="0" dirty="0"/>
              <a:t> of these competencies at the beginning of the year, and then they are asked to </a:t>
            </a:r>
            <a:r>
              <a:rPr lang="en-US" b="1" i="1" baseline="0" dirty="0"/>
              <a:t>assess their mentors’ skills </a:t>
            </a:r>
            <a:r>
              <a:rPr lang="en-US" baseline="0" dirty="0"/>
              <a:t>at the end of the program year.  </a:t>
            </a:r>
            <a:endParaRPr lang="en-US" dirty="0"/>
          </a:p>
        </p:txBody>
      </p:sp>
      <p:sp>
        <p:nvSpPr>
          <p:cNvPr id="4" name="Slide Number Placeholder 3"/>
          <p:cNvSpPr>
            <a:spLocks noGrp="1"/>
          </p:cNvSpPr>
          <p:nvPr>
            <p:ph type="sldNum" sz="quarter" idx="10"/>
          </p:nvPr>
        </p:nvSpPr>
        <p:spPr/>
        <p:txBody>
          <a:bodyPr/>
          <a:lstStyle/>
          <a:p>
            <a:fld id="{A8083FB7-D4D2-42DA-AA20-FC03BD144BC1}" type="slidenum">
              <a:rPr lang="en-US" smtClean="0"/>
              <a:t>11</a:t>
            </a:fld>
            <a:endParaRPr lang="en-US" dirty="0"/>
          </a:p>
        </p:txBody>
      </p:sp>
    </p:spTree>
    <p:extLst>
      <p:ext uri="{BB962C8B-B14F-4D97-AF65-F5344CB8AC3E}">
        <p14:creationId xmlns:p14="http://schemas.microsoft.com/office/powerpoint/2010/main" val="42944665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41788" y="1720850"/>
            <a:ext cx="7534276" cy="4238625"/>
          </a:xfrm>
        </p:spPr>
      </p:sp>
      <p:sp>
        <p:nvSpPr>
          <p:cNvPr id="3" name="Notes Placeholder 2"/>
          <p:cNvSpPr>
            <a:spLocks noGrp="1"/>
          </p:cNvSpPr>
          <p:nvPr>
            <p:ph type="body" idx="1"/>
          </p:nvPr>
        </p:nvSpPr>
        <p:spPr/>
        <p:txBody>
          <a:bodyPr/>
          <a:lstStyle/>
          <a:p>
            <a:r>
              <a:rPr lang="en-US" baseline="0" dirty="0"/>
              <a:t>The results of the pre test show that the mentors were moderately comfortable with these competencies at the start of the program, with average scores for each of the items ranging from about 5 to 6 on a 7 point scale.  ^The lowest score was for setting expectations and the highest was for acknowledging contributions.  </a:t>
            </a:r>
          </a:p>
          <a:p>
            <a:endParaRPr lang="en-US" baseline="0" dirty="0"/>
          </a:p>
          <a:p>
            <a:r>
              <a:rPr lang="en-US" baseline="0" dirty="0"/>
              <a:t>The pre-test also shows that these competencies are all </a:t>
            </a:r>
            <a:r>
              <a:rPr lang="en-US" b="1" baseline="0" dirty="0"/>
              <a:t>quite important </a:t>
            </a:r>
            <a:r>
              <a:rPr lang="en-US" baseline="0" dirty="0"/>
              <a:t>to the protégés, with scores averaging between about 5 and over 6 and a half.  ^The lowest importance was of balancing work and life, while the highest importance was for strategies for achieving goals.</a:t>
            </a:r>
            <a:endParaRPr lang="en-US" dirty="0"/>
          </a:p>
          <a:p>
            <a:endParaRPr lang="en-US" dirty="0"/>
          </a:p>
        </p:txBody>
      </p:sp>
      <p:sp>
        <p:nvSpPr>
          <p:cNvPr id="4" name="Slide Number Placeholder 3"/>
          <p:cNvSpPr>
            <a:spLocks noGrp="1"/>
          </p:cNvSpPr>
          <p:nvPr>
            <p:ph type="sldNum" sz="quarter" idx="10"/>
          </p:nvPr>
        </p:nvSpPr>
        <p:spPr/>
        <p:txBody>
          <a:bodyPr/>
          <a:lstStyle/>
          <a:p>
            <a:fld id="{A8083FB7-D4D2-42DA-AA20-FC03BD144BC1}" type="slidenum">
              <a:rPr lang="en-US" smtClean="0"/>
              <a:t>12</a:t>
            </a:fld>
            <a:endParaRPr lang="en-US" dirty="0"/>
          </a:p>
        </p:txBody>
      </p:sp>
    </p:spTree>
    <p:extLst>
      <p:ext uri="{BB962C8B-B14F-4D97-AF65-F5344CB8AC3E}">
        <p14:creationId xmlns:p14="http://schemas.microsoft.com/office/powerpoint/2010/main" val="42672416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41788" y="1720850"/>
            <a:ext cx="7534276" cy="4238625"/>
          </a:xfrm>
        </p:spPr>
      </p:sp>
      <p:sp>
        <p:nvSpPr>
          <p:cNvPr id="3" name="Notes Placeholder 2"/>
          <p:cNvSpPr>
            <a:spLocks noGrp="1"/>
          </p:cNvSpPr>
          <p:nvPr>
            <p:ph type="body" idx="1"/>
          </p:nvPr>
        </p:nvSpPr>
        <p:spPr/>
        <p:txBody>
          <a:bodyPr/>
          <a:lstStyle/>
          <a:p>
            <a:r>
              <a:rPr lang="en-US" dirty="0"/>
              <a:t>The mentors’ assessment</a:t>
            </a:r>
            <a:r>
              <a:rPr lang="en-US" baseline="0" dirty="0"/>
              <a:t> of their own competencies varied </a:t>
            </a:r>
            <a:r>
              <a:rPr lang="en-US" b="1" i="1" baseline="0" dirty="0"/>
              <a:t>much</a:t>
            </a:r>
            <a:r>
              <a:rPr lang="en-US" baseline="0" dirty="0"/>
              <a:t> more greatly a</a:t>
            </a:r>
            <a:r>
              <a:rPr lang="en-US" dirty="0"/>
              <a:t>t the end of the program year </a:t>
            </a:r>
            <a:r>
              <a:rPr lang="en-US" baseline="0" dirty="0"/>
              <a:t>than at the beginning.  The average scores for some items actually </a:t>
            </a:r>
            <a:r>
              <a:rPr lang="en-US" b="1" i="1" baseline="0" dirty="0"/>
              <a:t>decreased</a:t>
            </a:r>
            <a:r>
              <a:rPr lang="en-US" baseline="0" dirty="0"/>
              <a:t>, notably active listening and coordinating with the protégé’s supervisor.  ^They did, however, feel more confident in their impact as a role model.</a:t>
            </a:r>
          </a:p>
          <a:p>
            <a:endParaRPr lang="en-US" baseline="0" dirty="0"/>
          </a:p>
          <a:p>
            <a:r>
              <a:rPr lang="en-US" baseline="0" dirty="0"/>
              <a:t>The protégés were actually more impressed with their mentor’s skills – average scores for all competencies were higher than the mentor’s self-assessments.  ^The lowest score was for assessing the protégé’s own knowledge, while the highest scores were for providing constructive feedback and, get this…^active listening, which ironically, the mentor’s scored themselves the lowest.</a:t>
            </a:r>
            <a:endParaRPr lang="en-US" dirty="0"/>
          </a:p>
          <a:p>
            <a:endParaRPr lang="en-US" dirty="0"/>
          </a:p>
        </p:txBody>
      </p:sp>
      <p:sp>
        <p:nvSpPr>
          <p:cNvPr id="4" name="Slide Number Placeholder 3"/>
          <p:cNvSpPr>
            <a:spLocks noGrp="1"/>
          </p:cNvSpPr>
          <p:nvPr>
            <p:ph type="sldNum" sz="quarter" idx="10"/>
          </p:nvPr>
        </p:nvSpPr>
        <p:spPr/>
        <p:txBody>
          <a:bodyPr/>
          <a:lstStyle/>
          <a:p>
            <a:fld id="{A8083FB7-D4D2-42DA-AA20-FC03BD144BC1}" type="slidenum">
              <a:rPr lang="en-US" smtClean="0"/>
              <a:t>13</a:t>
            </a:fld>
            <a:endParaRPr lang="en-US" dirty="0"/>
          </a:p>
        </p:txBody>
      </p:sp>
    </p:spTree>
    <p:extLst>
      <p:ext uri="{BB962C8B-B14F-4D97-AF65-F5344CB8AC3E}">
        <p14:creationId xmlns:p14="http://schemas.microsoft.com/office/powerpoint/2010/main" val="7280268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72600" y="4286250"/>
            <a:ext cx="20574000" cy="11572875"/>
          </a:xfrm>
        </p:spPr>
      </p:sp>
      <p:sp>
        <p:nvSpPr>
          <p:cNvPr id="3" name="Notes Placeholder 2"/>
          <p:cNvSpPr>
            <a:spLocks noGrp="1"/>
          </p:cNvSpPr>
          <p:nvPr>
            <p:ph type="body" idx="1"/>
          </p:nvPr>
        </p:nvSpPr>
        <p:spPr/>
        <p:txBody>
          <a:bodyPr/>
          <a:lstStyle/>
          <a:p>
            <a:r>
              <a:rPr lang="en-US" dirty="0"/>
              <a:t>30 secs</a:t>
            </a:r>
          </a:p>
          <a:p>
            <a:r>
              <a:rPr lang="en-US" dirty="0"/>
              <a:t>The Fear of Negative Evaluation or FNE is</a:t>
            </a:r>
            <a:r>
              <a:rPr lang="en-US" baseline="0" dirty="0"/>
              <a:t> an established instrument of measuring social-evaluative anxiety developed by David Watson and Ronald Friend in the late 1960’s.  There are 30 t/f questions that are meant to reveal aspects of the “fear of loss of social approval”.  The validity and homogeneity of the survey has been well-established – that is, the questions address only this trait and are not mixed with other aspects of social anxiety like social avoidance. It was only given to protégés.</a:t>
            </a:r>
            <a:endParaRPr lang="en-US" dirty="0"/>
          </a:p>
        </p:txBody>
      </p:sp>
      <p:sp>
        <p:nvSpPr>
          <p:cNvPr id="4" name="Slide Number Placeholder 3"/>
          <p:cNvSpPr>
            <a:spLocks noGrp="1"/>
          </p:cNvSpPr>
          <p:nvPr>
            <p:ph type="sldNum" sz="quarter" idx="10"/>
          </p:nvPr>
        </p:nvSpPr>
        <p:spPr/>
        <p:txBody>
          <a:bodyPr/>
          <a:lstStyle/>
          <a:p>
            <a:fld id="{A8083FB7-D4D2-42DA-AA20-FC03BD144BC1}" type="slidenum">
              <a:rPr lang="en-US" smtClean="0"/>
              <a:t>14</a:t>
            </a:fld>
            <a:endParaRPr lang="en-US" dirty="0"/>
          </a:p>
        </p:txBody>
      </p:sp>
    </p:spTree>
    <p:extLst>
      <p:ext uri="{BB962C8B-B14F-4D97-AF65-F5344CB8AC3E}">
        <p14:creationId xmlns:p14="http://schemas.microsoft.com/office/powerpoint/2010/main" val="28761956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41788" y="1720850"/>
            <a:ext cx="7534276" cy="42386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a:t>
            </a:r>
            <a:r>
              <a:rPr lang="en-US" baseline="0" dirty="0"/>
              <a:t> the beginning of the program year, the average score was 16.35 (range of 5-29), and the median was 15 and a half.  At the end of the program year, the average score dropped ¾ of a point to 15.6 (mean dropped 1.5 points), with a lower range (3-27).  ^This represents a 4.6% decrease in anxiety of social approval.  </a:t>
            </a:r>
            <a:endParaRPr lang="en-US" dirty="0"/>
          </a:p>
          <a:p>
            <a:endParaRPr lang="en-US" dirty="0"/>
          </a:p>
        </p:txBody>
      </p:sp>
      <p:sp>
        <p:nvSpPr>
          <p:cNvPr id="4" name="Slide Number Placeholder 3"/>
          <p:cNvSpPr>
            <a:spLocks noGrp="1"/>
          </p:cNvSpPr>
          <p:nvPr>
            <p:ph type="sldNum" sz="quarter" idx="10"/>
          </p:nvPr>
        </p:nvSpPr>
        <p:spPr/>
        <p:txBody>
          <a:bodyPr/>
          <a:lstStyle/>
          <a:p>
            <a:fld id="{A8083FB7-D4D2-42DA-AA20-FC03BD144BC1}" type="slidenum">
              <a:rPr lang="en-US" smtClean="0"/>
              <a:t>15</a:t>
            </a:fld>
            <a:endParaRPr lang="en-US" dirty="0"/>
          </a:p>
        </p:txBody>
      </p:sp>
    </p:spTree>
    <p:extLst>
      <p:ext uri="{BB962C8B-B14F-4D97-AF65-F5344CB8AC3E}">
        <p14:creationId xmlns:p14="http://schemas.microsoft.com/office/powerpoint/2010/main" val="29671395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72600" y="4286250"/>
            <a:ext cx="20574000" cy="11572875"/>
          </a:xfrm>
        </p:spPr>
      </p:sp>
      <p:sp>
        <p:nvSpPr>
          <p:cNvPr id="3" name="Notes Placeholder 2"/>
          <p:cNvSpPr>
            <a:spLocks noGrp="1"/>
          </p:cNvSpPr>
          <p:nvPr>
            <p:ph type="body" idx="1"/>
          </p:nvPr>
        </p:nvSpPr>
        <p:spPr/>
        <p:txBody>
          <a:bodyPr/>
          <a:lstStyle/>
          <a:p>
            <a:r>
              <a:rPr lang="en-US" dirty="0"/>
              <a:t>For assessing satisfaction, w</a:t>
            </a:r>
            <a:r>
              <a:rPr lang="en-US" baseline="0" dirty="0"/>
              <a:t>e wanted something more than just a binary or scale of simple satisfaction.  We wanted to know their satisfaction with the specific aspects of the program.  We found the End of Program survey developed for the Univ. of Illinois at Chicago’s mentoring program for clinical researchers to be very useful.  There are a total of 28 questions, most are Likert-type scales, but there are also 6 open-response questions to get more feedback than provided by these questions.  The Likert-type questions are grouped into 3 sections: About the Program Features, About the Mentoring Relationships, and Overall experience.  We have results of only 2 of the 3 years.</a:t>
            </a:r>
            <a:endParaRPr lang="en-US" dirty="0"/>
          </a:p>
        </p:txBody>
      </p:sp>
      <p:sp>
        <p:nvSpPr>
          <p:cNvPr id="4" name="Slide Number Placeholder 3"/>
          <p:cNvSpPr>
            <a:spLocks noGrp="1"/>
          </p:cNvSpPr>
          <p:nvPr>
            <p:ph type="sldNum" sz="quarter" idx="10"/>
          </p:nvPr>
        </p:nvSpPr>
        <p:spPr/>
        <p:txBody>
          <a:bodyPr/>
          <a:lstStyle/>
          <a:p>
            <a:fld id="{A8083FB7-D4D2-42DA-AA20-FC03BD144BC1}" type="slidenum">
              <a:rPr lang="en-US" smtClean="0"/>
              <a:t>16</a:t>
            </a:fld>
            <a:endParaRPr lang="en-US" dirty="0"/>
          </a:p>
        </p:txBody>
      </p:sp>
    </p:spTree>
    <p:extLst>
      <p:ext uri="{BB962C8B-B14F-4D97-AF65-F5344CB8AC3E}">
        <p14:creationId xmlns:p14="http://schemas.microsoft.com/office/powerpoint/2010/main" val="38295626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41788" y="1720850"/>
            <a:ext cx="7534276" cy="4238625"/>
          </a:xfrm>
        </p:spPr>
      </p:sp>
      <p:sp>
        <p:nvSpPr>
          <p:cNvPr id="3" name="Notes Placeholder 2"/>
          <p:cNvSpPr>
            <a:spLocks noGrp="1"/>
          </p:cNvSpPr>
          <p:nvPr>
            <p:ph type="body" idx="1"/>
          </p:nvPr>
        </p:nvSpPr>
        <p:spPr/>
        <p:txBody>
          <a:bodyPr/>
          <a:lstStyle/>
          <a:p>
            <a:r>
              <a:rPr lang="en-US" dirty="0"/>
              <a:t>The vast</a:t>
            </a:r>
            <a:r>
              <a:rPr lang="en-US" baseline="0" dirty="0"/>
              <a:t> majority of participants who completed the survey liked the program, with 90% agreeing or strongly agreeing with positive statements.  While nearly 85% liked their mentoring relationships, as well, there </a:t>
            </a:r>
            <a:r>
              <a:rPr lang="en-US" i="1" u="sng" baseline="0" dirty="0"/>
              <a:t>was </a:t>
            </a:r>
            <a:r>
              <a:rPr lang="en-US" baseline="0" dirty="0"/>
              <a:t>more dissatisfaction, along with fewer people strongly agreeing with positive statements.  </a:t>
            </a:r>
            <a:endParaRPr lang="en-US" dirty="0"/>
          </a:p>
        </p:txBody>
      </p:sp>
      <p:sp>
        <p:nvSpPr>
          <p:cNvPr id="4" name="Slide Number Placeholder 3"/>
          <p:cNvSpPr>
            <a:spLocks noGrp="1"/>
          </p:cNvSpPr>
          <p:nvPr>
            <p:ph type="sldNum" sz="quarter" idx="10"/>
          </p:nvPr>
        </p:nvSpPr>
        <p:spPr/>
        <p:txBody>
          <a:bodyPr/>
          <a:lstStyle/>
          <a:p>
            <a:fld id="{A8083FB7-D4D2-42DA-AA20-FC03BD144BC1}" type="slidenum">
              <a:rPr lang="en-US" smtClean="0"/>
              <a:t>17</a:t>
            </a:fld>
            <a:endParaRPr lang="en-US" dirty="0"/>
          </a:p>
        </p:txBody>
      </p:sp>
    </p:spTree>
    <p:extLst>
      <p:ext uri="{BB962C8B-B14F-4D97-AF65-F5344CB8AC3E}">
        <p14:creationId xmlns:p14="http://schemas.microsoft.com/office/powerpoint/2010/main" val="18887041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41788" y="1720850"/>
            <a:ext cx="7534276" cy="42386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 a scale of 1 to 4, the participants were mostly extremely satisfied with the overall program, and most considering the program to be effective or very effective.</a:t>
            </a:r>
          </a:p>
          <a:p>
            <a:endParaRPr lang="en-US" dirty="0"/>
          </a:p>
        </p:txBody>
      </p:sp>
      <p:sp>
        <p:nvSpPr>
          <p:cNvPr id="4" name="Slide Number Placeholder 3"/>
          <p:cNvSpPr>
            <a:spLocks noGrp="1"/>
          </p:cNvSpPr>
          <p:nvPr>
            <p:ph type="sldNum" sz="quarter" idx="10"/>
          </p:nvPr>
        </p:nvSpPr>
        <p:spPr/>
        <p:txBody>
          <a:bodyPr/>
          <a:lstStyle/>
          <a:p>
            <a:fld id="{A8083FB7-D4D2-42DA-AA20-FC03BD144BC1}" type="slidenum">
              <a:rPr lang="en-US" smtClean="0"/>
              <a:t>18</a:t>
            </a:fld>
            <a:endParaRPr lang="en-US" dirty="0"/>
          </a:p>
        </p:txBody>
      </p:sp>
    </p:spTree>
    <p:extLst>
      <p:ext uri="{BB962C8B-B14F-4D97-AF65-F5344CB8AC3E}">
        <p14:creationId xmlns:p14="http://schemas.microsoft.com/office/powerpoint/2010/main" val="32442244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72600" y="4286250"/>
            <a:ext cx="20574000" cy="11572875"/>
          </a:xfrm>
        </p:spPr>
      </p:sp>
      <p:sp>
        <p:nvSpPr>
          <p:cNvPr id="3" name="Notes Placeholder 2"/>
          <p:cNvSpPr>
            <a:spLocks noGrp="1"/>
          </p:cNvSpPr>
          <p:nvPr>
            <p:ph type="body" idx="1"/>
          </p:nvPr>
        </p:nvSpPr>
        <p:spPr/>
        <p:txBody>
          <a:bodyPr/>
          <a:lstStyle/>
          <a:p>
            <a:r>
              <a:rPr lang="en-US" dirty="0"/>
              <a:t>After reviewing</a:t>
            </a:r>
            <a:r>
              <a:rPr lang="en-US" baseline="0" dirty="0"/>
              <a:t> 2 years of quantitative data, we wanted to know more about the perceptions of the participants – how the program affected their development and their interactions-- which wasn’t captured in surveys.  Towards that end, we planned a </a:t>
            </a:r>
            <a:r>
              <a:rPr lang="en-US" dirty="0"/>
              <a:t>focus group to enrich data from</a:t>
            </a:r>
            <a:r>
              <a:rPr lang="en-US" baseline="0" dirty="0"/>
              <a:t> qualitative evaluations, starting with the protégés.  We plan to follow up with the mentors soon.</a:t>
            </a:r>
          </a:p>
          <a:p>
            <a:endParaRPr lang="en-US" baseline="0" dirty="0"/>
          </a:p>
          <a:p>
            <a:r>
              <a:rPr lang="en-US" baseline="0" dirty="0"/>
              <a:t>5 out of 10 invited protégés agreed to participate.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We took a number of measures to preserve anonymity and confidentiality so protégés would feel freer to discuss their true perceptions, notably asking a professor in the Education department to be an external facilitator, using a graduate student for all communications with participants, holding the focus group in a different building, and anonymizing the transcriptions, identifying participants only by randomly assigned numbers. </a:t>
            </a:r>
          </a:p>
          <a:p>
            <a:pPr marL="171450" indent="-171450">
              <a:buFont typeface="Arial" panose="020B0604020202020204" pitchFamily="34" charset="0"/>
              <a:buChar char="•"/>
            </a:pPr>
            <a:endParaRPr lang="en-US" baseline="0" dirty="0"/>
          </a:p>
          <a:p>
            <a:pPr marL="0" indent="0">
              <a:buFont typeface="Arial" panose="020B0604020202020204" pitchFamily="34" charset="0"/>
              <a:buNone/>
            </a:pPr>
            <a:r>
              <a:rPr lang="en-US" baseline="0" dirty="0"/>
              <a:t>Protégés were asked 10 questions over 2 hours about the impact of 1) mentoring on job and professional development, and 2) dyad vs group mentoring.</a:t>
            </a:r>
          </a:p>
          <a:p>
            <a:pPr marL="171450" indent="-171450">
              <a:buFont typeface="Arial" panose="020B0604020202020204" pitchFamily="34" charset="0"/>
              <a:buChar char="•"/>
            </a:pPr>
            <a:endParaRPr lang="en-US" baseline="0"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A8083FB7-D4D2-42DA-AA20-FC03BD144BC1}" type="slidenum">
              <a:rPr lang="en-US" smtClean="0"/>
              <a:t>19</a:t>
            </a:fld>
            <a:endParaRPr lang="en-US" dirty="0"/>
          </a:p>
        </p:txBody>
      </p:sp>
    </p:spTree>
    <p:extLst>
      <p:ext uri="{BB962C8B-B14F-4D97-AF65-F5344CB8AC3E}">
        <p14:creationId xmlns:p14="http://schemas.microsoft.com/office/powerpoint/2010/main" val="3538837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1036638" y="32569153"/>
            <a:ext cx="792162" cy="1720849"/>
          </a:xfrm>
        </p:spPr>
        <p:txBody>
          <a:bodyPr/>
          <a:lstStyle/>
          <a:p>
            <a:fld id="{A8083FB7-D4D2-42DA-AA20-FC03BD144BC1}" type="slidenum">
              <a:rPr lang="en-US" smtClean="0"/>
              <a:t>2</a:t>
            </a:fld>
            <a:endParaRPr lang="en-US" dirty="0"/>
          </a:p>
        </p:txBody>
      </p:sp>
      <p:sp>
        <p:nvSpPr>
          <p:cNvPr id="5" name="Slide Image Placeholder 4"/>
          <p:cNvSpPr>
            <a:spLocks noGrp="1" noRot="1" noChangeAspect="1"/>
          </p:cNvSpPr>
          <p:nvPr>
            <p:ph type="sldImg"/>
          </p:nvPr>
        </p:nvSpPr>
        <p:spPr>
          <a:xfrm>
            <a:off x="-4141788" y="1720850"/>
            <a:ext cx="7534276" cy="4238625"/>
          </a:xfrm>
        </p:spPr>
      </p:sp>
      <p:sp>
        <p:nvSpPr>
          <p:cNvPr id="6" name="Notes Placeholder 5"/>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222211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72600" y="4286250"/>
            <a:ext cx="20574000" cy="11572875"/>
          </a:xfrm>
        </p:spPr>
      </p:sp>
      <p:sp>
        <p:nvSpPr>
          <p:cNvPr id="3" name="Notes Placeholder 2"/>
          <p:cNvSpPr>
            <a:spLocks noGrp="1"/>
          </p:cNvSpPr>
          <p:nvPr>
            <p:ph type="body" idx="1"/>
          </p:nvPr>
        </p:nvSpPr>
        <p:spPr/>
        <p:txBody>
          <a:bodyPr/>
          <a:lstStyle/>
          <a:p>
            <a:r>
              <a:rPr lang="en-US" dirty="0"/>
              <a:t>We</a:t>
            </a:r>
            <a:r>
              <a:rPr lang="en-US" baseline="0" dirty="0"/>
              <a:t> p</a:t>
            </a:r>
            <a:r>
              <a:rPr lang="en-US" dirty="0"/>
              <a:t>erformed thematic analysis of the transcript using Nvivo 12. We were pleased that themes</a:t>
            </a:r>
            <a:r>
              <a:rPr lang="en-US" baseline="0" dirty="0"/>
              <a:t> from the focus group discussion confirmed results from the surveys.</a:t>
            </a:r>
          </a:p>
          <a:p>
            <a:endParaRPr lang="en-US" baseline="0" dirty="0"/>
          </a:p>
          <a:p>
            <a:r>
              <a:rPr lang="en-US" baseline="0" dirty="0"/>
              <a:t>Protégés noted that their mentors excel in explaining and helping them prepare for the promotion from Assistant to Associate Librarian. The protégés also praised mentors for maintaining confidentiality. Protégés think the mentors need more training in creating a structured relationship including meetings with planned goals and professional guidance beyond the promotion.</a:t>
            </a:r>
            <a:endParaRPr lang="en-US" baseline="0" dirty="0">
              <a:cs typeface="Calibri"/>
            </a:endParaRPr>
          </a:p>
          <a:p>
            <a:endParaRPr lang="en-US" baseline="0" dirty="0"/>
          </a:p>
          <a:p>
            <a:r>
              <a:rPr lang="en-US" baseline="0" dirty="0"/>
              <a:t>Protégés value the sense of belonging their peers give them through group mentoring. They also appreciate what they learn about various departments of the Libraries from their peers. The different perspectives help them understand how their work fits into the whole and gives ideas for collaborations.</a:t>
            </a:r>
            <a:r>
              <a:rPr lang="en-US" dirty="0"/>
              <a:t> </a:t>
            </a:r>
            <a:endParaRPr lang="en-US" baseline="0" dirty="0">
              <a:cs typeface="Calibri"/>
            </a:endParaRPr>
          </a:p>
          <a:p>
            <a:endParaRPr lang="en-US" baseline="0" dirty="0"/>
          </a:p>
          <a:p>
            <a:r>
              <a:rPr lang="en-US" baseline="0" dirty="0"/>
              <a:t>All five agreed they’d like to become mentors themselves based on their positive experiences.</a:t>
            </a:r>
            <a:endParaRPr lang="en-US" dirty="0">
              <a:cs typeface="Calibri"/>
            </a:endParaRPr>
          </a:p>
        </p:txBody>
      </p:sp>
      <p:sp>
        <p:nvSpPr>
          <p:cNvPr id="4" name="Slide Number Placeholder 3"/>
          <p:cNvSpPr>
            <a:spLocks noGrp="1"/>
          </p:cNvSpPr>
          <p:nvPr>
            <p:ph type="sldNum" sz="quarter" idx="10"/>
          </p:nvPr>
        </p:nvSpPr>
        <p:spPr/>
        <p:txBody>
          <a:bodyPr/>
          <a:lstStyle/>
          <a:p>
            <a:fld id="{A8083FB7-D4D2-42DA-AA20-FC03BD144BC1}" type="slidenum">
              <a:rPr lang="en-US" smtClean="0"/>
              <a:t>20</a:t>
            </a:fld>
            <a:endParaRPr lang="en-US" dirty="0"/>
          </a:p>
        </p:txBody>
      </p:sp>
    </p:spTree>
    <p:extLst>
      <p:ext uri="{BB962C8B-B14F-4D97-AF65-F5344CB8AC3E}">
        <p14:creationId xmlns:p14="http://schemas.microsoft.com/office/powerpoint/2010/main" val="18098911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72600" y="4286250"/>
            <a:ext cx="20574000" cy="11572875"/>
          </a:xfrm>
        </p:spPr>
      </p:sp>
      <p:sp>
        <p:nvSpPr>
          <p:cNvPr id="3" name="Notes Placeholder 2"/>
          <p:cNvSpPr>
            <a:spLocks noGrp="1"/>
          </p:cNvSpPr>
          <p:nvPr>
            <p:ph type="body" idx="1"/>
          </p:nvPr>
        </p:nvSpPr>
        <p:spPr/>
        <p:txBody>
          <a:bodyPr/>
          <a:lstStyle/>
          <a:p>
            <a:r>
              <a:rPr lang="en-US" dirty="0"/>
              <a:t>15 secs</a:t>
            </a:r>
          </a:p>
          <a:p>
            <a:r>
              <a:rPr lang="en-US" dirty="0"/>
              <a:t>We</a:t>
            </a:r>
            <a:r>
              <a:rPr lang="en-US" baseline="0" dirty="0"/>
              <a:t> are pleased with our assessment methods because all together, they measure different aspects of our program – the mentors’ skills, the protégés’ self-confidence, the satisfaction the program, and the perceptions of the participants.</a:t>
            </a:r>
            <a:endParaRPr lang="en-US" dirty="0"/>
          </a:p>
        </p:txBody>
      </p:sp>
      <p:sp>
        <p:nvSpPr>
          <p:cNvPr id="4" name="Slide Number Placeholder 3"/>
          <p:cNvSpPr>
            <a:spLocks noGrp="1"/>
          </p:cNvSpPr>
          <p:nvPr>
            <p:ph type="sldNum" sz="quarter" idx="10"/>
          </p:nvPr>
        </p:nvSpPr>
        <p:spPr/>
        <p:txBody>
          <a:bodyPr/>
          <a:lstStyle/>
          <a:p>
            <a:fld id="{A8083FB7-D4D2-42DA-AA20-FC03BD144BC1}" type="slidenum">
              <a:rPr lang="en-US" smtClean="0"/>
              <a:t>21</a:t>
            </a:fld>
            <a:endParaRPr lang="en-US" dirty="0"/>
          </a:p>
        </p:txBody>
      </p:sp>
    </p:spTree>
    <p:extLst>
      <p:ext uri="{BB962C8B-B14F-4D97-AF65-F5344CB8AC3E}">
        <p14:creationId xmlns:p14="http://schemas.microsoft.com/office/powerpoint/2010/main" val="2271148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41788" y="1720850"/>
            <a:ext cx="7534276" cy="4238625"/>
          </a:xfrm>
        </p:spPr>
      </p:sp>
      <p:sp>
        <p:nvSpPr>
          <p:cNvPr id="3" name="Notes Placeholder 2"/>
          <p:cNvSpPr>
            <a:spLocks noGrp="1"/>
          </p:cNvSpPr>
          <p:nvPr>
            <p:ph type="body" idx="1"/>
          </p:nvPr>
        </p:nvSpPr>
        <p:spPr/>
        <p:txBody>
          <a:bodyPr/>
          <a:lstStyle/>
          <a:p>
            <a:r>
              <a:rPr lang="en-US" dirty="0"/>
              <a:t>The limitations of our assessment methods are driving our future directions.  The quantitative assessments are not tracked a the individual or dyad-levels.  We’ve had disappointing response rates, particularly from the mentors.  But most concerning, we are not getting at the goal of the program – career success.  We plan to address these limitations by tracking responses at all levels, using incentives for survey completion and a long term assessment of career outcomes.</a:t>
            </a:r>
          </a:p>
        </p:txBody>
      </p:sp>
      <p:sp>
        <p:nvSpPr>
          <p:cNvPr id="4" name="Slide Number Placeholder 3"/>
          <p:cNvSpPr>
            <a:spLocks noGrp="1"/>
          </p:cNvSpPr>
          <p:nvPr>
            <p:ph type="sldNum" sz="quarter" idx="5"/>
          </p:nvPr>
        </p:nvSpPr>
        <p:spPr/>
        <p:txBody>
          <a:bodyPr/>
          <a:lstStyle/>
          <a:p>
            <a:fld id="{A8083FB7-D4D2-42DA-AA20-FC03BD144BC1}" type="slidenum">
              <a:rPr lang="en-US" smtClean="0"/>
              <a:t>22</a:t>
            </a:fld>
            <a:endParaRPr lang="en-US" dirty="0"/>
          </a:p>
        </p:txBody>
      </p:sp>
    </p:spTree>
    <p:extLst>
      <p:ext uri="{BB962C8B-B14F-4D97-AF65-F5344CB8AC3E}">
        <p14:creationId xmlns:p14="http://schemas.microsoft.com/office/powerpoint/2010/main" val="13868904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41788" y="1720850"/>
            <a:ext cx="7534276" cy="4238625"/>
          </a:xfrm>
        </p:spPr>
      </p:sp>
      <p:sp>
        <p:nvSpPr>
          <p:cNvPr id="3" name="Notes Placeholder 2"/>
          <p:cNvSpPr>
            <a:spLocks noGrp="1"/>
          </p:cNvSpPr>
          <p:nvPr>
            <p:ph type="body" idx="1"/>
          </p:nvPr>
        </p:nvSpPr>
        <p:spPr/>
        <p:txBody>
          <a:bodyPr/>
          <a:lstStyle/>
          <a:p>
            <a:endParaRPr lang="en-US" strike="sngStrike"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083FB7-D4D2-42DA-AA20-FC03BD144B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56571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72600" y="4286250"/>
            <a:ext cx="20574000" cy="11572875"/>
          </a:xfrm>
        </p:spPr>
      </p:sp>
      <p:sp>
        <p:nvSpPr>
          <p:cNvPr id="3" name="Notes Placeholder 2"/>
          <p:cNvSpPr>
            <a:spLocks noGrp="1"/>
          </p:cNvSpPr>
          <p:nvPr>
            <p:ph type="body" idx="1"/>
          </p:nvPr>
        </p:nvSpPr>
        <p:spPr/>
        <p:txBody>
          <a:bodyPr/>
          <a:lstStyle/>
          <a:p>
            <a:r>
              <a:rPr lang="en-US" baseline="0" dirty="0"/>
              <a:t>When we developed our mentoring program, we built into it an assessment plan for a number of reasons.</a:t>
            </a:r>
          </a:p>
          <a:p>
            <a:r>
              <a:rPr lang="en-US" sz="1200" kern="1200" dirty="0">
                <a:solidFill>
                  <a:schemeClr val="tx1"/>
                </a:solidFill>
                <a:effectLst/>
                <a:latin typeface="+mn-lt"/>
                <a:ea typeface="+mn-ea"/>
                <a:cs typeface="+mn-cs"/>
              </a:rPr>
              <a:t>We wanted an unbiased</a:t>
            </a:r>
            <a:r>
              <a:rPr lang="en-US" sz="1200" kern="1200" baseline="0" dirty="0">
                <a:solidFill>
                  <a:schemeClr val="tx1"/>
                </a:solidFill>
                <a:effectLst/>
                <a:latin typeface="+mn-lt"/>
                <a:ea typeface="+mn-ea"/>
                <a:cs typeface="+mn-cs"/>
              </a:rPr>
              <a:t> method of determining what works and what needs to change in our program.  This includes </a:t>
            </a:r>
            <a:r>
              <a:rPr lang="en-US" sz="1200" kern="1200" dirty="0">
                <a:solidFill>
                  <a:schemeClr val="tx1"/>
                </a:solidFill>
                <a:effectLst/>
                <a:latin typeface="+mn-lt"/>
                <a:ea typeface="+mn-ea"/>
                <a:cs typeface="+mn-cs"/>
              </a:rPr>
              <a:t>how our resources should be allocated to improve the program.   </a:t>
            </a:r>
          </a:p>
          <a:p>
            <a:r>
              <a:rPr lang="en-US" sz="1200" kern="1200" dirty="0">
                <a:solidFill>
                  <a:schemeClr val="tx1"/>
                </a:solidFill>
                <a:effectLst/>
                <a:latin typeface="+mn-lt"/>
                <a:ea typeface="+mn-ea"/>
                <a:cs typeface="+mn-cs"/>
              </a:rPr>
              <a:t>We also</a:t>
            </a:r>
            <a:r>
              <a:rPr lang="en-US" sz="1200" kern="1200" baseline="0" dirty="0">
                <a:solidFill>
                  <a:schemeClr val="tx1"/>
                </a:solidFill>
                <a:effectLst/>
                <a:latin typeface="+mn-lt"/>
                <a:ea typeface="+mn-ea"/>
                <a:cs typeface="+mn-cs"/>
              </a:rPr>
              <a:t> wanted to highlight the successes of our program by sharing the assessment results </a:t>
            </a:r>
            <a:r>
              <a:rPr lang="en-US" sz="1200" kern="1200" dirty="0">
                <a:solidFill>
                  <a:schemeClr val="tx1"/>
                </a:solidFill>
                <a:effectLst/>
                <a:latin typeface="+mn-lt"/>
                <a:ea typeface="+mn-ea"/>
                <a:cs typeface="+mn-cs"/>
              </a:rPr>
              <a:t>with our current participants, potential participants and stakeholders. </a:t>
            </a:r>
          </a:p>
          <a:p>
            <a:r>
              <a:rPr lang="en-US" sz="1200" kern="1200" dirty="0">
                <a:solidFill>
                  <a:schemeClr val="tx1"/>
                </a:solidFill>
                <a:effectLst/>
                <a:latin typeface="+mn-lt"/>
                <a:ea typeface="+mn-ea"/>
                <a:cs typeface="+mn-cs"/>
              </a:rPr>
              <a:t>Sharing assessment information with administrators could result in securing program funding and time allowed for our faculty librarians to participate. </a:t>
            </a:r>
          </a:p>
          <a:p>
            <a:r>
              <a:rPr lang="en-US" sz="1200" kern="1200" dirty="0">
                <a:solidFill>
                  <a:schemeClr val="tx1"/>
                </a:solidFill>
                <a:effectLst/>
                <a:latin typeface="+mn-lt"/>
                <a:ea typeface="+mn-ea"/>
                <a:cs typeface="+mn-cs"/>
              </a:rPr>
              <a:t>Above all, we</a:t>
            </a:r>
            <a:r>
              <a:rPr lang="en-US" sz="1200" kern="1200" baseline="0" dirty="0">
                <a:solidFill>
                  <a:schemeClr val="tx1"/>
                </a:solidFill>
                <a:effectLst/>
                <a:latin typeface="+mn-lt"/>
                <a:ea typeface="+mn-ea"/>
                <a:cs typeface="+mn-cs"/>
              </a:rPr>
              <a:t> wanted to be sure that the goals of our program were being met</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A8083FB7-D4D2-42DA-AA20-FC03BD144BC1}" type="slidenum">
              <a:rPr lang="en-US" smtClean="0"/>
              <a:t>3</a:t>
            </a:fld>
            <a:endParaRPr lang="en-US" dirty="0"/>
          </a:p>
        </p:txBody>
      </p:sp>
    </p:spTree>
    <p:extLst>
      <p:ext uri="{BB962C8B-B14F-4D97-AF65-F5344CB8AC3E}">
        <p14:creationId xmlns:p14="http://schemas.microsoft.com/office/powerpoint/2010/main" val="65282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72600" y="4286250"/>
            <a:ext cx="20574000" cy="11572875"/>
          </a:xfrm>
        </p:spPr>
      </p:sp>
      <p:sp>
        <p:nvSpPr>
          <p:cNvPr id="3" name="Notes Placeholder 2"/>
          <p:cNvSpPr>
            <a:spLocks noGrp="1"/>
          </p:cNvSpPr>
          <p:nvPr>
            <p:ph type="body" idx="1"/>
          </p:nvPr>
        </p:nvSpPr>
        <p:spPr/>
        <p:txBody>
          <a:bodyPr/>
          <a:lstStyle/>
          <a:p>
            <a:r>
              <a:rPr lang="en-US" baseline="0" dirty="0"/>
              <a:t>Real Brief - About us –</a:t>
            </a:r>
            <a:r>
              <a:rPr lang="en-US" sz="1200" kern="1200" dirty="0">
                <a:solidFill>
                  <a:schemeClr val="tx1"/>
                </a:solidFill>
                <a:effectLst/>
                <a:latin typeface="+mn-lt"/>
                <a:ea typeface="+mn-ea"/>
                <a:cs typeface="+mn-cs"/>
              </a:rPr>
              <a:t>We are a large publicly-funded academic library. We have</a:t>
            </a:r>
            <a:r>
              <a:rPr lang="en-US" baseline="0" dirty="0"/>
              <a:t> 55 librarians on our staff. Our librarians have faculty status, but not tenure.  We are, however, expected to participate in a certain amount of scholarship and service activities, and we are evaluated on this by our peers.</a:t>
            </a:r>
            <a:endParaRPr lang="en-US" dirty="0"/>
          </a:p>
        </p:txBody>
      </p:sp>
      <p:sp>
        <p:nvSpPr>
          <p:cNvPr id="4" name="Slide Number Placeholder 3"/>
          <p:cNvSpPr>
            <a:spLocks noGrp="1"/>
          </p:cNvSpPr>
          <p:nvPr>
            <p:ph type="sldNum" sz="quarter" idx="10"/>
          </p:nvPr>
        </p:nvSpPr>
        <p:spPr/>
        <p:txBody>
          <a:bodyPr/>
          <a:lstStyle/>
          <a:p>
            <a:fld id="{A8083FB7-D4D2-42DA-AA20-FC03BD144BC1}" type="slidenum">
              <a:rPr lang="en-US" smtClean="0"/>
              <a:t>4</a:t>
            </a:fld>
            <a:endParaRPr lang="en-US" dirty="0"/>
          </a:p>
        </p:txBody>
      </p:sp>
    </p:spTree>
    <p:extLst>
      <p:ext uri="{BB962C8B-B14F-4D97-AF65-F5344CB8AC3E}">
        <p14:creationId xmlns:p14="http://schemas.microsoft.com/office/powerpoint/2010/main" val="22921857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72600" y="4286250"/>
            <a:ext cx="20574000" cy="11572875"/>
          </a:xfrm>
        </p:spPr>
      </p:sp>
      <p:sp>
        <p:nvSpPr>
          <p:cNvPr id="3" name="Notes Placeholder 2"/>
          <p:cNvSpPr>
            <a:spLocks noGrp="1"/>
          </p:cNvSpPr>
          <p:nvPr>
            <p:ph type="body" idx="1"/>
          </p:nvPr>
        </p:nvSpPr>
        <p:spPr/>
        <p:txBody>
          <a:bodyPr/>
          <a:lstStyle/>
          <a:p>
            <a:r>
              <a:rPr lang="en-US" dirty="0"/>
              <a:t>Our mentoring program</a:t>
            </a:r>
            <a:r>
              <a:rPr lang="en-US" baseline="0" dirty="0"/>
              <a:t> is fairly young – we started it in 2015 – and it includes three components: mentor/protégé dyads, mentoring groups and mentor training.  Our assessments are designed to evaluate each component.</a:t>
            </a:r>
            <a:endParaRPr lang="en-US" dirty="0"/>
          </a:p>
        </p:txBody>
      </p:sp>
      <p:sp>
        <p:nvSpPr>
          <p:cNvPr id="4" name="Slide Number Placeholder 3"/>
          <p:cNvSpPr>
            <a:spLocks noGrp="1"/>
          </p:cNvSpPr>
          <p:nvPr>
            <p:ph type="sldNum" sz="quarter" idx="10"/>
          </p:nvPr>
        </p:nvSpPr>
        <p:spPr/>
        <p:txBody>
          <a:bodyPr/>
          <a:lstStyle/>
          <a:p>
            <a:fld id="{A8083FB7-D4D2-42DA-AA20-FC03BD144BC1}" type="slidenum">
              <a:rPr lang="en-US" smtClean="0"/>
              <a:t>5</a:t>
            </a:fld>
            <a:endParaRPr lang="en-US" dirty="0"/>
          </a:p>
        </p:txBody>
      </p:sp>
    </p:spTree>
    <p:extLst>
      <p:ext uri="{BB962C8B-B14F-4D97-AF65-F5344CB8AC3E}">
        <p14:creationId xmlns:p14="http://schemas.microsoft.com/office/powerpoint/2010/main" val="32444036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72600" y="4286250"/>
            <a:ext cx="20574000" cy="11572875"/>
          </a:xfrm>
        </p:spPr>
      </p:sp>
      <p:sp>
        <p:nvSpPr>
          <p:cNvPr id="3" name="Notes Placeholder 2"/>
          <p:cNvSpPr>
            <a:spLocks noGrp="1"/>
          </p:cNvSpPr>
          <p:nvPr>
            <p:ph type="body" idx="1"/>
          </p:nvPr>
        </p:nvSpPr>
        <p:spPr/>
        <p:txBody>
          <a:bodyPr/>
          <a:lstStyle/>
          <a:p>
            <a:r>
              <a:rPr lang="en-US" dirty="0"/>
              <a:t>We administer a continuous cycle of assessment</a:t>
            </a:r>
            <a:r>
              <a:rPr lang="en-US" baseline="0" dirty="0"/>
              <a:t> of how well we are achieving these goals of our mentoring program,.  The goals address professional development of protégés, as well as improving mentoring competencies; increasing the self-confidence of all participants, and expanding participation in the program.</a:t>
            </a:r>
            <a:endParaRPr lang="en-US" sz="1200" dirty="0"/>
          </a:p>
          <a:p>
            <a:endParaRPr lang="en-US" dirty="0"/>
          </a:p>
        </p:txBody>
      </p:sp>
      <p:sp>
        <p:nvSpPr>
          <p:cNvPr id="4" name="Slide Number Placeholder 3"/>
          <p:cNvSpPr>
            <a:spLocks noGrp="1"/>
          </p:cNvSpPr>
          <p:nvPr>
            <p:ph type="sldNum" sz="quarter" idx="10"/>
          </p:nvPr>
        </p:nvSpPr>
        <p:spPr/>
        <p:txBody>
          <a:bodyPr/>
          <a:lstStyle/>
          <a:p>
            <a:fld id="{A8083FB7-D4D2-42DA-AA20-FC03BD144BC1}" type="slidenum">
              <a:rPr lang="en-US" smtClean="0"/>
              <a:t>6</a:t>
            </a:fld>
            <a:endParaRPr lang="en-US" dirty="0"/>
          </a:p>
        </p:txBody>
      </p:sp>
    </p:spTree>
    <p:extLst>
      <p:ext uri="{BB962C8B-B14F-4D97-AF65-F5344CB8AC3E}">
        <p14:creationId xmlns:p14="http://schemas.microsoft.com/office/powerpoint/2010/main" val="19817409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72600" y="4286250"/>
            <a:ext cx="20574000" cy="115728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search of </a:t>
            </a:r>
            <a:r>
              <a:rPr lang="en-US" baseline="0" dirty="0"/>
              <a:t>library science literature revealed very little on the assessment of mentoring programs.  Case studies of mentoring programs in libraries rarely included assessment, and those that did were largely satisfaction surveys.  None of these surveys were tested for validity and few even shared the survey questions. We did find two articles on qualitative assessment of mentoring programs, but it was clear that these interviews and focus groups were not conducted so as to provide a safe space where the participants could discuss their thoughts freely and openly.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So we looked outside of librarianship, and we applied ideas from two fields – academic medicine and psychology.</a:t>
            </a:r>
          </a:p>
          <a:p>
            <a:endParaRPr lang="en-US" baseline="0" dirty="0"/>
          </a:p>
        </p:txBody>
      </p:sp>
      <p:sp>
        <p:nvSpPr>
          <p:cNvPr id="4" name="Slide Number Placeholder 3"/>
          <p:cNvSpPr>
            <a:spLocks noGrp="1"/>
          </p:cNvSpPr>
          <p:nvPr>
            <p:ph type="sldNum" sz="quarter" idx="10"/>
          </p:nvPr>
        </p:nvSpPr>
        <p:spPr/>
        <p:txBody>
          <a:bodyPr/>
          <a:lstStyle/>
          <a:p>
            <a:fld id="{A8083FB7-D4D2-42DA-AA20-FC03BD144BC1}" type="slidenum">
              <a:rPr lang="en-US" smtClean="0"/>
              <a:t>7</a:t>
            </a:fld>
            <a:endParaRPr lang="en-US" dirty="0"/>
          </a:p>
        </p:txBody>
      </p:sp>
    </p:spTree>
    <p:extLst>
      <p:ext uri="{BB962C8B-B14F-4D97-AF65-F5344CB8AC3E}">
        <p14:creationId xmlns:p14="http://schemas.microsoft.com/office/powerpoint/2010/main" val="20081246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72600" y="4286250"/>
            <a:ext cx="20574000" cy="11572875"/>
          </a:xfrm>
        </p:spPr>
      </p:sp>
      <p:sp>
        <p:nvSpPr>
          <p:cNvPr id="3" name="Notes Placeholder 2"/>
          <p:cNvSpPr>
            <a:spLocks noGrp="1"/>
          </p:cNvSpPr>
          <p:nvPr>
            <p:ph type="body" idx="1"/>
          </p:nvPr>
        </p:nvSpPr>
        <p:spPr/>
        <p:txBody>
          <a:bodyPr/>
          <a:lstStyle/>
          <a:p>
            <a:r>
              <a:rPr lang="en-US" dirty="0"/>
              <a:t>Our</a:t>
            </a:r>
            <a:r>
              <a:rPr lang="en-US" baseline="0" dirty="0"/>
              <a:t> assessment method composes of four components:  The MCA for assessing mentoring skills, the Fear of Negative Evaluation (FNE) for measuring the protégés’ self-confidence, an end of program survey regarding satisfaction, and a focus group of protégés to learn about their perceptions of participating.</a:t>
            </a:r>
            <a:endParaRPr lang="en-US" dirty="0"/>
          </a:p>
        </p:txBody>
      </p:sp>
      <p:sp>
        <p:nvSpPr>
          <p:cNvPr id="4" name="Slide Number Placeholder 3"/>
          <p:cNvSpPr>
            <a:spLocks noGrp="1"/>
          </p:cNvSpPr>
          <p:nvPr>
            <p:ph type="sldNum" sz="quarter" idx="10"/>
          </p:nvPr>
        </p:nvSpPr>
        <p:spPr/>
        <p:txBody>
          <a:bodyPr/>
          <a:lstStyle/>
          <a:p>
            <a:fld id="{A8083FB7-D4D2-42DA-AA20-FC03BD144BC1}" type="slidenum">
              <a:rPr lang="en-US" smtClean="0"/>
              <a:t>8</a:t>
            </a:fld>
            <a:endParaRPr lang="en-US" dirty="0"/>
          </a:p>
        </p:txBody>
      </p:sp>
    </p:spTree>
    <p:extLst>
      <p:ext uri="{BB962C8B-B14F-4D97-AF65-F5344CB8AC3E}">
        <p14:creationId xmlns:p14="http://schemas.microsoft.com/office/powerpoint/2010/main" val="18542943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72600" y="4286250"/>
            <a:ext cx="20574000" cy="11572875"/>
          </a:xfrm>
        </p:spPr>
      </p:sp>
      <p:sp>
        <p:nvSpPr>
          <p:cNvPr id="3" name="Notes Placeholder 2"/>
          <p:cNvSpPr>
            <a:spLocks noGrp="1"/>
          </p:cNvSpPr>
          <p:nvPr>
            <p:ph type="body" idx="1"/>
          </p:nvPr>
        </p:nvSpPr>
        <p:spPr/>
        <p:txBody>
          <a:bodyPr/>
          <a:lstStyle/>
          <a:p>
            <a:r>
              <a:rPr lang="en-US" dirty="0"/>
              <a:t>Section time: 4 minutes</a:t>
            </a:r>
          </a:p>
          <a:p>
            <a:r>
              <a:rPr lang="en-US" dirty="0"/>
              <a:t>Slide:</a:t>
            </a:r>
            <a:r>
              <a:rPr lang="en-US" baseline="0" dirty="0"/>
              <a:t> 30 secs</a:t>
            </a:r>
          </a:p>
          <a:p>
            <a:r>
              <a:rPr lang="en-US" baseline="0" dirty="0"/>
              <a:t>The Mentoring Competencies Assessment, or MCA, was developed for a mentoring program aimed at clinical researchers.  </a:t>
            </a:r>
            <a:r>
              <a:rPr lang="en-US" strike="sngStrike" baseline="0" dirty="0"/>
              <a:t>The survey developers started with a focus group to refine the competencies and questions, piloted the survey on a small group, and after making final changes, tested the reliability and construct validity on a large sample of mentoring program participants.  </a:t>
            </a:r>
            <a:r>
              <a:rPr lang="en-US" baseline="0" dirty="0"/>
              <a:t>The developers tested their instrument and found it to be fairly reliable and that it validly measures of the constructs of mentorship.</a:t>
            </a:r>
          </a:p>
          <a:p>
            <a:endParaRPr lang="en-US" baseline="0" dirty="0"/>
          </a:p>
          <a:p>
            <a:r>
              <a:rPr lang="en-US" baseline="0" dirty="0"/>
              <a:t>The survey is comprised of 25 questions asking participants to rate their self-confidence of each competency on a 7-point Likert-type scale– ranging from 1 to 7, low confidence to high.</a:t>
            </a:r>
            <a:endParaRPr lang="en-US" dirty="0"/>
          </a:p>
        </p:txBody>
      </p:sp>
      <p:sp>
        <p:nvSpPr>
          <p:cNvPr id="4" name="Slide Number Placeholder 3"/>
          <p:cNvSpPr>
            <a:spLocks noGrp="1"/>
          </p:cNvSpPr>
          <p:nvPr>
            <p:ph type="sldNum" sz="quarter" idx="10"/>
          </p:nvPr>
        </p:nvSpPr>
        <p:spPr/>
        <p:txBody>
          <a:bodyPr/>
          <a:lstStyle/>
          <a:p>
            <a:fld id="{A8083FB7-D4D2-42DA-AA20-FC03BD144BC1}" type="slidenum">
              <a:rPr lang="en-US" smtClean="0"/>
              <a:t>9</a:t>
            </a:fld>
            <a:endParaRPr lang="en-US" dirty="0"/>
          </a:p>
        </p:txBody>
      </p:sp>
    </p:spTree>
    <p:extLst>
      <p:ext uri="{BB962C8B-B14F-4D97-AF65-F5344CB8AC3E}">
        <p14:creationId xmlns:p14="http://schemas.microsoft.com/office/powerpoint/2010/main" val="31845978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7253941-A3E6-419F-A57B-3F62EE8EC16A}" type="datetime1">
              <a:rPr lang="en-US" smtClean="0"/>
              <a:t>11/30/2018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4D055DC-7C1C-8842-863C-C9C7D13AE396}" type="slidenum">
              <a:rPr lang="en-US" smtClean="0"/>
              <a:t>‹#›</a:t>
            </a:fld>
            <a:endParaRPr lang="en-US" dirty="0"/>
          </a:p>
        </p:txBody>
      </p:sp>
    </p:spTree>
    <p:extLst>
      <p:ext uri="{BB962C8B-B14F-4D97-AF65-F5344CB8AC3E}">
        <p14:creationId xmlns:p14="http://schemas.microsoft.com/office/powerpoint/2010/main" val="31775641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55C028-D85E-4161-B253-CB583D756E2B}" type="datetime1">
              <a:rPr lang="en-US" smtClean="0"/>
              <a:t>11/30/2018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4D055DC-7C1C-8842-863C-C9C7D13AE396}" type="slidenum">
              <a:rPr lang="en-US" smtClean="0"/>
              <a:t>‹#›</a:t>
            </a:fld>
            <a:endParaRPr lang="en-US" dirty="0"/>
          </a:p>
        </p:txBody>
      </p:sp>
    </p:spTree>
    <p:extLst>
      <p:ext uri="{BB962C8B-B14F-4D97-AF65-F5344CB8AC3E}">
        <p14:creationId xmlns:p14="http://schemas.microsoft.com/office/powerpoint/2010/main" val="2182357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144733-C3F9-4018-8761-E903E9A90F5E}" type="datetime1">
              <a:rPr lang="en-US" smtClean="0"/>
              <a:t>11/30/2018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4D055DC-7C1C-8842-863C-C9C7D13AE396}" type="slidenum">
              <a:rPr lang="en-US" smtClean="0"/>
              <a:t>‹#›</a:t>
            </a:fld>
            <a:endParaRPr lang="en-US" dirty="0"/>
          </a:p>
        </p:txBody>
      </p:sp>
    </p:spTree>
    <p:extLst>
      <p:ext uri="{BB962C8B-B14F-4D97-AF65-F5344CB8AC3E}">
        <p14:creationId xmlns:p14="http://schemas.microsoft.com/office/powerpoint/2010/main" val="15697046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7253941-A3E6-419F-A57B-3F62EE8EC16A}" type="datetime1">
              <a:rPr lang="en-US" smtClean="0"/>
              <a:t>11/30/2018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4D055DC-7C1C-8842-863C-C9C7D13AE396}" type="slidenum">
              <a:rPr lang="en-US" smtClean="0"/>
              <a:t>‹#›</a:t>
            </a:fld>
            <a:endParaRPr lang="en-US" dirty="0"/>
          </a:p>
        </p:txBody>
      </p:sp>
    </p:spTree>
    <p:extLst>
      <p:ext uri="{BB962C8B-B14F-4D97-AF65-F5344CB8AC3E}">
        <p14:creationId xmlns:p14="http://schemas.microsoft.com/office/powerpoint/2010/main" val="35766368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4894D5-485B-4D6D-A8EF-587A350A7BE1}" type="datetime1">
              <a:rPr lang="en-US" smtClean="0"/>
              <a:t>11/30/2018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4D055DC-7C1C-8842-863C-C9C7D13AE396}" type="slidenum">
              <a:rPr lang="en-US" smtClean="0"/>
              <a:t>‹#›</a:t>
            </a:fld>
            <a:endParaRPr lang="en-US" dirty="0"/>
          </a:p>
        </p:txBody>
      </p:sp>
    </p:spTree>
    <p:extLst>
      <p:ext uri="{BB962C8B-B14F-4D97-AF65-F5344CB8AC3E}">
        <p14:creationId xmlns:p14="http://schemas.microsoft.com/office/powerpoint/2010/main" val="31817495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451AD1-2B67-4CA8-806A-DD8AEB76EFF6}" type="datetime1">
              <a:rPr lang="en-US" smtClean="0"/>
              <a:t>11/30/2018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4D055DC-7C1C-8842-863C-C9C7D13AE396}" type="slidenum">
              <a:rPr lang="en-US" smtClean="0"/>
              <a:t>‹#›</a:t>
            </a:fld>
            <a:endParaRPr lang="en-US" dirty="0"/>
          </a:p>
        </p:txBody>
      </p:sp>
    </p:spTree>
    <p:extLst>
      <p:ext uri="{BB962C8B-B14F-4D97-AF65-F5344CB8AC3E}">
        <p14:creationId xmlns:p14="http://schemas.microsoft.com/office/powerpoint/2010/main" val="5499316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D344E57-3C82-4323-BB0C-035EBCBAB959}" type="datetime1">
              <a:rPr lang="en-US" smtClean="0"/>
              <a:t>11/30/2018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4D055DC-7C1C-8842-863C-C9C7D13AE396}" type="slidenum">
              <a:rPr lang="en-US" smtClean="0"/>
              <a:t>‹#›</a:t>
            </a:fld>
            <a:endParaRPr lang="en-US" dirty="0"/>
          </a:p>
        </p:txBody>
      </p:sp>
    </p:spTree>
    <p:extLst>
      <p:ext uri="{BB962C8B-B14F-4D97-AF65-F5344CB8AC3E}">
        <p14:creationId xmlns:p14="http://schemas.microsoft.com/office/powerpoint/2010/main" val="37565016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6DD9556-11C3-4F59-851F-7D4F8E7682D2}" type="datetime1">
              <a:rPr lang="en-US" smtClean="0"/>
              <a:t>11/30/2018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4D055DC-7C1C-8842-863C-C9C7D13AE396}" type="slidenum">
              <a:rPr lang="en-US" smtClean="0"/>
              <a:t>‹#›</a:t>
            </a:fld>
            <a:endParaRPr lang="en-US" dirty="0"/>
          </a:p>
        </p:txBody>
      </p:sp>
    </p:spTree>
    <p:extLst>
      <p:ext uri="{BB962C8B-B14F-4D97-AF65-F5344CB8AC3E}">
        <p14:creationId xmlns:p14="http://schemas.microsoft.com/office/powerpoint/2010/main" val="23849644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9B7F8E-8919-43E0-B364-26EF6195E3DB}" type="datetime1">
              <a:rPr lang="en-US" smtClean="0"/>
              <a:t>11/30/2018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4D055DC-7C1C-8842-863C-C9C7D13AE396}" type="slidenum">
              <a:rPr lang="en-US" smtClean="0"/>
              <a:t>‹#›</a:t>
            </a:fld>
            <a:endParaRPr lang="en-US" dirty="0"/>
          </a:p>
        </p:txBody>
      </p:sp>
    </p:spTree>
    <p:extLst>
      <p:ext uri="{BB962C8B-B14F-4D97-AF65-F5344CB8AC3E}">
        <p14:creationId xmlns:p14="http://schemas.microsoft.com/office/powerpoint/2010/main" val="24836662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CC873D-B203-4606-9560-412003B72669}" type="datetime1">
              <a:rPr lang="en-US" smtClean="0"/>
              <a:t>11/30/2018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4D055DC-7C1C-8842-863C-C9C7D13AE396}" type="slidenum">
              <a:rPr lang="en-US" smtClean="0"/>
              <a:t>‹#›</a:t>
            </a:fld>
            <a:endParaRPr lang="en-US" dirty="0"/>
          </a:p>
        </p:txBody>
      </p:sp>
    </p:spTree>
    <p:extLst>
      <p:ext uri="{BB962C8B-B14F-4D97-AF65-F5344CB8AC3E}">
        <p14:creationId xmlns:p14="http://schemas.microsoft.com/office/powerpoint/2010/main" val="19403712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0AD804-3BA4-4E50-988F-15CFAD3227F0}" type="datetime1">
              <a:rPr lang="en-US" smtClean="0"/>
              <a:t>11/30/2018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4D055DC-7C1C-8842-863C-C9C7D13AE396}" type="slidenum">
              <a:rPr lang="en-US" smtClean="0"/>
              <a:t>‹#›</a:t>
            </a:fld>
            <a:endParaRPr lang="en-US" dirty="0"/>
          </a:p>
        </p:txBody>
      </p:sp>
    </p:spTree>
    <p:extLst>
      <p:ext uri="{BB962C8B-B14F-4D97-AF65-F5344CB8AC3E}">
        <p14:creationId xmlns:p14="http://schemas.microsoft.com/office/powerpoint/2010/main" val="10711039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4894D5-485B-4D6D-A8EF-587A350A7BE1}" type="datetime1">
              <a:rPr lang="en-US" smtClean="0"/>
              <a:t>11/30/2018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4D055DC-7C1C-8842-863C-C9C7D13AE396}" type="slidenum">
              <a:rPr lang="en-US" smtClean="0"/>
              <a:t>‹#›</a:t>
            </a:fld>
            <a:endParaRPr lang="en-US" dirty="0"/>
          </a:p>
        </p:txBody>
      </p:sp>
    </p:spTree>
    <p:extLst>
      <p:ext uri="{BB962C8B-B14F-4D97-AF65-F5344CB8AC3E}">
        <p14:creationId xmlns:p14="http://schemas.microsoft.com/office/powerpoint/2010/main" val="37748290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3A4E04-26A0-44A7-AF92-363F1FE24F62}" type="datetime1">
              <a:rPr lang="en-US" smtClean="0"/>
              <a:t>11/30/2018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4D055DC-7C1C-8842-863C-C9C7D13AE396}" type="slidenum">
              <a:rPr lang="en-US" smtClean="0"/>
              <a:t>‹#›</a:t>
            </a:fld>
            <a:endParaRPr lang="en-US" dirty="0"/>
          </a:p>
        </p:txBody>
      </p:sp>
    </p:spTree>
    <p:extLst>
      <p:ext uri="{BB962C8B-B14F-4D97-AF65-F5344CB8AC3E}">
        <p14:creationId xmlns:p14="http://schemas.microsoft.com/office/powerpoint/2010/main" val="12781044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55C028-D85E-4161-B253-CB583D756E2B}" type="datetime1">
              <a:rPr lang="en-US" smtClean="0"/>
              <a:t>11/30/2018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4D055DC-7C1C-8842-863C-C9C7D13AE396}" type="slidenum">
              <a:rPr lang="en-US" smtClean="0"/>
              <a:t>‹#›</a:t>
            </a:fld>
            <a:endParaRPr lang="en-US" dirty="0"/>
          </a:p>
        </p:txBody>
      </p:sp>
    </p:spTree>
    <p:extLst>
      <p:ext uri="{BB962C8B-B14F-4D97-AF65-F5344CB8AC3E}">
        <p14:creationId xmlns:p14="http://schemas.microsoft.com/office/powerpoint/2010/main" val="26834290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144733-C3F9-4018-8761-E903E9A90F5E}" type="datetime1">
              <a:rPr lang="en-US" smtClean="0"/>
              <a:t>11/30/2018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4D055DC-7C1C-8842-863C-C9C7D13AE396}" type="slidenum">
              <a:rPr lang="en-US" smtClean="0"/>
              <a:t>‹#›</a:t>
            </a:fld>
            <a:endParaRPr lang="en-US" dirty="0"/>
          </a:p>
        </p:txBody>
      </p:sp>
    </p:spTree>
    <p:extLst>
      <p:ext uri="{BB962C8B-B14F-4D97-AF65-F5344CB8AC3E}">
        <p14:creationId xmlns:p14="http://schemas.microsoft.com/office/powerpoint/2010/main" val="2433089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451AD1-2B67-4CA8-806A-DD8AEB76EFF6}" type="datetime1">
              <a:rPr lang="en-US" smtClean="0"/>
              <a:t>11/30/2018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4D055DC-7C1C-8842-863C-C9C7D13AE396}" type="slidenum">
              <a:rPr lang="en-US" smtClean="0"/>
              <a:t>‹#›</a:t>
            </a:fld>
            <a:endParaRPr lang="en-US" dirty="0"/>
          </a:p>
        </p:txBody>
      </p:sp>
    </p:spTree>
    <p:extLst>
      <p:ext uri="{BB962C8B-B14F-4D97-AF65-F5344CB8AC3E}">
        <p14:creationId xmlns:p14="http://schemas.microsoft.com/office/powerpoint/2010/main" val="32302663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D344E57-3C82-4323-BB0C-035EBCBAB959}" type="datetime1">
              <a:rPr lang="en-US" smtClean="0"/>
              <a:t>11/30/2018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4D055DC-7C1C-8842-863C-C9C7D13AE396}" type="slidenum">
              <a:rPr lang="en-US" smtClean="0"/>
              <a:t>‹#›</a:t>
            </a:fld>
            <a:endParaRPr lang="en-US" dirty="0"/>
          </a:p>
        </p:txBody>
      </p:sp>
    </p:spTree>
    <p:extLst>
      <p:ext uri="{BB962C8B-B14F-4D97-AF65-F5344CB8AC3E}">
        <p14:creationId xmlns:p14="http://schemas.microsoft.com/office/powerpoint/2010/main" val="23369361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6DD9556-11C3-4F59-851F-7D4F8E7682D2}" type="datetime1">
              <a:rPr lang="en-US" smtClean="0"/>
              <a:t>11/30/2018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4D055DC-7C1C-8842-863C-C9C7D13AE396}" type="slidenum">
              <a:rPr lang="en-US" smtClean="0"/>
              <a:t>‹#›</a:t>
            </a:fld>
            <a:endParaRPr lang="en-US" dirty="0"/>
          </a:p>
        </p:txBody>
      </p:sp>
    </p:spTree>
    <p:extLst>
      <p:ext uri="{BB962C8B-B14F-4D97-AF65-F5344CB8AC3E}">
        <p14:creationId xmlns:p14="http://schemas.microsoft.com/office/powerpoint/2010/main" val="2764975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9B7F8E-8919-43E0-B364-26EF6195E3DB}" type="datetime1">
              <a:rPr lang="en-US" smtClean="0"/>
              <a:t>11/30/2018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4D055DC-7C1C-8842-863C-C9C7D13AE396}" type="slidenum">
              <a:rPr lang="en-US" smtClean="0"/>
              <a:t>‹#›</a:t>
            </a:fld>
            <a:endParaRPr lang="en-US" dirty="0"/>
          </a:p>
        </p:txBody>
      </p:sp>
    </p:spTree>
    <p:extLst>
      <p:ext uri="{BB962C8B-B14F-4D97-AF65-F5344CB8AC3E}">
        <p14:creationId xmlns:p14="http://schemas.microsoft.com/office/powerpoint/2010/main" val="2404062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CC873D-B203-4606-9560-412003B72669}" type="datetime1">
              <a:rPr lang="en-US" smtClean="0"/>
              <a:t>11/30/2018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4D055DC-7C1C-8842-863C-C9C7D13AE396}" type="slidenum">
              <a:rPr lang="en-US" smtClean="0"/>
              <a:t>‹#›</a:t>
            </a:fld>
            <a:endParaRPr lang="en-US" dirty="0"/>
          </a:p>
        </p:txBody>
      </p:sp>
    </p:spTree>
    <p:extLst>
      <p:ext uri="{BB962C8B-B14F-4D97-AF65-F5344CB8AC3E}">
        <p14:creationId xmlns:p14="http://schemas.microsoft.com/office/powerpoint/2010/main" val="1906157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0AD804-3BA4-4E50-988F-15CFAD3227F0}" type="datetime1">
              <a:rPr lang="en-US" smtClean="0"/>
              <a:t>11/30/2018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4D055DC-7C1C-8842-863C-C9C7D13AE396}" type="slidenum">
              <a:rPr lang="en-US" smtClean="0"/>
              <a:t>‹#›</a:t>
            </a:fld>
            <a:endParaRPr lang="en-US" dirty="0"/>
          </a:p>
        </p:txBody>
      </p:sp>
    </p:spTree>
    <p:extLst>
      <p:ext uri="{BB962C8B-B14F-4D97-AF65-F5344CB8AC3E}">
        <p14:creationId xmlns:p14="http://schemas.microsoft.com/office/powerpoint/2010/main" val="34026120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3A4E04-26A0-44A7-AF92-363F1FE24F62}" type="datetime1">
              <a:rPr lang="en-US" smtClean="0"/>
              <a:t>11/30/2018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4D055DC-7C1C-8842-863C-C9C7D13AE396}" type="slidenum">
              <a:rPr lang="en-US" smtClean="0"/>
              <a:t>‹#›</a:t>
            </a:fld>
            <a:endParaRPr lang="en-US" dirty="0"/>
          </a:p>
        </p:txBody>
      </p:sp>
    </p:spTree>
    <p:extLst>
      <p:ext uri="{BB962C8B-B14F-4D97-AF65-F5344CB8AC3E}">
        <p14:creationId xmlns:p14="http://schemas.microsoft.com/office/powerpoint/2010/main" val="1407992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88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E6C293-F2CB-423E-904D-C8B166F0CFF5}" type="datetime1">
              <a:rPr lang="en-US" smtClean="0"/>
              <a:t>11/30/2018</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D055DC-7C1C-8842-863C-C9C7D13AE396}" type="slidenum">
              <a:rPr lang="en-US" smtClean="0"/>
              <a:t>‹#›</a:t>
            </a:fld>
            <a:endParaRPr lang="en-US" dirty="0"/>
          </a:p>
        </p:txBody>
      </p:sp>
    </p:spTree>
    <p:extLst>
      <p:ext uri="{BB962C8B-B14F-4D97-AF65-F5344CB8AC3E}">
        <p14:creationId xmlns:p14="http://schemas.microsoft.com/office/powerpoint/2010/main" val="33299402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E6C293-F2CB-423E-904D-C8B166F0CFF5}" type="datetime1">
              <a:rPr lang="en-US" smtClean="0"/>
              <a:t>11/30/2018</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D055DC-7C1C-8842-863C-C9C7D13AE396}" type="slidenum">
              <a:rPr lang="en-US" smtClean="0"/>
              <a:t>‹#›</a:t>
            </a:fld>
            <a:endParaRPr lang="en-US" dirty="0"/>
          </a:p>
        </p:txBody>
      </p:sp>
    </p:spTree>
    <p:extLst>
      <p:ext uri="{BB962C8B-B14F-4D97-AF65-F5344CB8AC3E}">
        <p14:creationId xmlns:p14="http://schemas.microsoft.com/office/powerpoint/2010/main" val="14294021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2.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microsoft.com/office/2014/relationships/chartEx" Target="../charts/chartEx2.xm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5.xml.rels><?xml version="1.0" encoding="UTF-8" standalone="yes"?>
<Relationships xmlns="http://schemas.openxmlformats.org/package/2006/relationships"><Relationship Id="rId3" Type="http://schemas.microsoft.com/office/2014/relationships/chartEx" Target="../charts/chartEx3.xm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chart" Target="../charts/chart2.xml"/></Relationships>
</file>

<file path=ppt/slides/_rels/slide1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 Id="rId9"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23.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image" Target="../media/image1.jpg"/><Relationship Id="rId7" Type="http://schemas.openxmlformats.org/officeDocument/2006/relationships/diagramColors" Target="../diagrams/colors17.xml"/><Relationship Id="rId2" Type="http://schemas.openxmlformats.org/officeDocument/2006/relationships/notesSlide" Target="../notesSlides/notesSlide23.xml"/><Relationship Id="rId1" Type="http://schemas.openxmlformats.org/officeDocument/2006/relationships/slideLayout" Target="../slideLayouts/slideLayout17.xml"/><Relationship Id="rId6" Type="http://schemas.openxmlformats.org/officeDocument/2006/relationships/diagramQuickStyle" Target="../diagrams/quickStyle17.xml"/><Relationship Id="rId5" Type="http://schemas.openxmlformats.org/officeDocument/2006/relationships/diagramLayout" Target="../diagrams/layout17.xml"/><Relationship Id="rId4" Type="http://schemas.openxmlformats.org/officeDocument/2006/relationships/diagramData" Target="../diagrams/data17.xml"/></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10" Type="http://schemas.openxmlformats.org/officeDocument/2006/relationships/comments" Target="../comments/comment1.xml"/><Relationship Id="rId4" Type="http://schemas.openxmlformats.org/officeDocument/2006/relationships/diagramLayout" Target="../diagrams/layout5.xml"/><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A30C69-5446-44CE-9780-62D4AF5EAD83}"/>
              </a:ext>
            </a:extLst>
          </p:cNvPr>
          <p:cNvSpPr/>
          <p:nvPr/>
        </p:nvSpPr>
        <p:spPr>
          <a:xfrm>
            <a:off x="1524001" y="1066800"/>
            <a:ext cx="9143999" cy="4278094"/>
          </a:xfrm>
          <a:prstGeom prst="rect">
            <a:avLst/>
          </a:prstGeom>
        </p:spPr>
        <p:txBody>
          <a:bodyPr wrap="square">
            <a:spAutoFit/>
          </a:bodyPr>
          <a:lstStyle/>
          <a:p>
            <a:pPr algn="ctr"/>
            <a:r>
              <a:rPr lang="en-US" sz="2800" b="1" dirty="0">
                <a:solidFill>
                  <a:prstClr val="white"/>
                </a:solidFill>
                <a:latin typeface="Arial" panose="020B0604020202020204" pitchFamily="34" charset="0"/>
                <a:ea typeface="Tahoma" panose="020B0604030504040204" pitchFamily="34" charset="0"/>
                <a:cs typeface="Arial" panose="020B0604020202020204" pitchFamily="34" charset="0"/>
              </a:rPr>
              <a:t>Assessing the Success of a Mentoring Program </a:t>
            </a:r>
          </a:p>
          <a:p>
            <a:pPr algn="ctr"/>
            <a:r>
              <a:rPr lang="en-US" sz="2800" b="1" dirty="0">
                <a:solidFill>
                  <a:prstClr val="white"/>
                </a:solidFill>
                <a:latin typeface="Arial" panose="020B0604020202020204" pitchFamily="34" charset="0"/>
                <a:ea typeface="Tahoma" panose="020B0604030504040204" pitchFamily="34" charset="0"/>
                <a:cs typeface="Arial" panose="020B0604020202020204" pitchFamily="34" charset="0"/>
              </a:rPr>
              <a:t>for Academic Librarians</a:t>
            </a:r>
          </a:p>
          <a:p>
            <a:endParaRPr lang="en-US" sz="2800" dirty="0">
              <a:solidFill>
                <a:prstClr val="white"/>
              </a:solidFill>
              <a:latin typeface="Arial" panose="020B0604020202020204" pitchFamily="34" charset="0"/>
              <a:cs typeface="Arial" panose="020B0604020202020204" pitchFamily="34" charset="0"/>
            </a:endParaRPr>
          </a:p>
          <a:p>
            <a:endParaRPr lang="en-US" sz="2800" dirty="0">
              <a:solidFill>
                <a:prstClr val="white"/>
              </a:solidFill>
              <a:latin typeface="Arial" panose="020B0604020202020204" pitchFamily="34" charset="0"/>
              <a:cs typeface="Arial" panose="020B0604020202020204" pitchFamily="34" charset="0"/>
            </a:endParaRPr>
          </a:p>
          <a:p>
            <a:endParaRPr lang="en-US" sz="2800" dirty="0">
              <a:solidFill>
                <a:prstClr val="white"/>
              </a:solidFill>
              <a:latin typeface="Arial" panose="020B0604020202020204" pitchFamily="34" charset="0"/>
              <a:cs typeface="Arial" panose="020B0604020202020204" pitchFamily="34" charset="0"/>
            </a:endParaRPr>
          </a:p>
          <a:p>
            <a:endParaRPr lang="en-US" sz="2800" dirty="0">
              <a:solidFill>
                <a:prstClr val="white"/>
              </a:solidFill>
              <a:latin typeface="Arial" panose="020B0604020202020204" pitchFamily="34" charset="0"/>
              <a:cs typeface="Arial" panose="020B0604020202020204" pitchFamily="34" charset="0"/>
            </a:endParaRPr>
          </a:p>
          <a:p>
            <a:pPr algn="ctr"/>
            <a:r>
              <a:rPr lang="en-US" sz="2600" dirty="0">
                <a:solidFill>
                  <a:prstClr val="white"/>
                </a:solidFill>
                <a:latin typeface="Arial" panose="020B0604020202020204" pitchFamily="34" charset="0"/>
                <a:cs typeface="Arial" panose="020B0604020202020204" pitchFamily="34" charset="0"/>
              </a:rPr>
              <a:t>Karen Harker, Setareh Keshmiripour, Marcia McIntosh, </a:t>
            </a:r>
          </a:p>
          <a:p>
            <a:pPr algn="ctr"/>
            <a:r>
              <a:rPr lang="en-US" sz="2600" dirty="0">
                <a:solidFill>
                  <a:prstClr val="white"/>
                </a:solidFill>
                <a:latin typeface="Arial" panose="020B0604020202020204" pitchFamily="34" charset="0"/>
                <a:cs typeface="Arial" panose="020B0604020202020204" pitchFamily="34" charset="0"/>
              </a:rPr>
              <a:t>Erin O’Toole, Catherine Sassen</a:t>
            </a:r>
          </a:p>
          <a:p>
            <a:pPr algn="ctr"/>
            <a:endParaRPr lang="en-US" sz="2600" dirty="0">
              <a:solidFill>
                <a:prstClr val="white"/>
              </a:solidFill>
              <a:latin typeface="Arial" panose="020B0604020202020204" pitchFamily="34" charset="0"/>
              <a:cs typeface="Arial" panose="020B0604020202020204" pitchFamily="34" charset="0"/>
            </a:endParaRPr>
          </a:p>
          <a:p>
            <a:pPr algn="ctr"/>
            <a:r>
              <a:rPr lang="en-US" sz="2600" dirty="0">
                <a:solidFill>
                  <a:prstClr val="white"/>
                </a:solidFill>
                <a:latin typeface="Arial" panose="020B0604020202020204" pitchFamily="34" charset="0"/>
                <a:cs typeface="Arial" panose="020B0604020202020204" pitchFamily="34" charset="0"/>
              </a:rPr>
              <a:t>University of North Texas Libraries</a:t>
            </a:r>
          </a:p>
        </p:txBody>
      </p:sp>
      <p:sp>
        <p:nvSpPr>
          <p:cNvPr id="2" name="Slide Number Placeholder 1"/>
          <p:cNvSpPr>
            <a:spLocks noGrp="1"/>
          </p:cNvSpPr>
          <p:nvPr>
            <p:ph type="sldNum" sz="quarter" idx="12"/>
          </p:nvPr>
        </p:nvSpPr>
        <p:spPr/>
        <p:txBody>
          <a:bodyPr/>
          <a:lstStyle/>
          <a:p>
            <a:fld id="{44D055DC-7C1C-8842-863C-C9C7D13AE396}" type="slidenum">
              <a:rPr lang="en-US">
                <a:solidFill>
                  <a:prstClr val="black">
                    <a:tint val="75000"/>
                  </a:prstClr>
                </a:solidFill>
                <a:latin typeface="Arial" panose="020B0604020202020204"/>
              </a:rPr>
              <a:pPr/>
              <a:t>1</a:t>
            </a:fld>
            <a:endParaRPr lang="en-US" dirty="0">
              <a:solidFill>
                <a:prstClr val="black">
                  <a:tint val="75000"/>
                </a:prstClr>
              </a:solidFill>
              <a:latin typeface="Arial" panose="020B0604020202020204"/>
            </a:endParaRPr>
          </a:p>
        </p:txBody>
      </p:sp>
    </p:spTree>
    <p:extLst>
      <p:ext uri="{BB962C8B-B14F-4D97-AF65-F5344CB8AC3E}">
        <p14:creationId xmlns:p14="http://schemas.microsoft.com/office/powerpoint/2010/main" val="2865537396"/>
      </p:ext>
    </p:extLst>
  </p:cSld>
  <p:clrMapOvr>
    <a:masterClrMapping/>
  </p:clrMapOvr>
  <mc:AlternateContent xmlns:mc="http://schemas.openxmlformats.org/markup-compatibility/2006" xmlns:p14="http://schemas.microsoft.com/office/powerpoint/2010/main">
    <mc:Choice Requires="p14">
      <p:transition spd="slow" p14:dur="2000" advTm="15256"/>
    </mc:Choice>
    <mc:Fallback xmlns="">
      <p:transition spd="slow" advTm="15256"/>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alpha val="75000"/>
          </a:schemeClr>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t>MCA – Six Categories of Competencies</a:t>
            </a:r>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606658233"/>
              </p:ext>
            </p:extLst>
          </p:nvPr>
        </p:nvGraphicFramePr>
        <p:xfrm>
          <a:off x="609600" y="1600200"/>
          <a:ext cx="10972800" cy="5121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p:cNvSpPr>
            <a:spLocks noGrp="1"/>
          </p:cNvSpPr>
          <p:nvPr>
            <p:ph type="sldNum" sz="quarter" idx="12"/>
          </p:nvPr>
        </p:nvSpPr>
        <p:spPr/>
        <p:txBody>
          <a:bodyPr/>
          <a:lstStyle/>
          <a:p>
            <a:fld id="{44D055DC-7C1C-8842-863C-C9C7D13AE396}" type="slidenum">
              <a:rPr lang="en-US" smtClean="0"/>
              <a:t>10</a:t>
            </a:fld>
            <a:endParaRPr lang="en-US" dirty="0"/>
          </a:p>
        </p:txBody>
      </p:sp>
    </p:spTree>
    <p:extLst>
      <p:ext uri="{BB962C8B-B14F-4D97-AF65-F5344CB8AC3E}">
        <p14:creationId xmlns:p14="http://schemas.microsoft.com/office/powerpoint/2010/main" val="2377732211"/>
      </p:ext>
    </p:extLst>
  </p:cSld>
  <p:clrMapOvr>
    <a:masterClrMapping/>
  </p:clrMapOvr>
  <mc:AlternateContent xmlns:mc="http://schemas.openxmlformats.org/markup-compatibility/2006" xmlns:p14="http://schemas.microsoft.com/office/powerpoint/2010/main">
    <mc:Choice Requires="p14">
      <p:transition spd="slow" p14:dur="2000" advTm="33241"/>
    </mc:Choice>
    <mc:Fallback xmlns="">
      <p:transition spd="slow" advTm="33241"/>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alpha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MCA Pre-Test &amp; Post-Test</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141259700"/>
              </p:ext>
            </p:extLst>
          </p:nvPr>
        </p:nvGraphicFramePr>
        <p:xfrm>
          <a:off x="609600" y="1600201"/>
          <a:ext cx="109728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fld id="{44D055DC-7C1C-8842-863C-C9C7D13AE396}" type="slidenum">
              <a:rPr lang="en-US" smtClean="0"/>
              <a:t>11</a:t>
            </a:fld>
            <a:endParaRPr lang="en-US" dirty="0"/>
          </a:p>
        </p:txBody>
      </p:sp>
    </p:spTree>
    <p:extLst>
      <p:ext uri="{BB962C8B-B14F-4D97-AF65-F5344CB8AC3E}">
        <p14:creationId xmlns:p14="http://schemas.microsoft.com/office/powerpoint/2010/main" val="3685806895"/>
      </p:ext>
    </p:extLst>
  </p:cSld>
  <p:clrMapOvr>
    <a:masterClrMapping/>
  </p:clrMapOvr>
  <mc:AlternateContent xmlns:mc="http://schemas.openxmlformats.org/markup-compatibility/2006" xmlns:p14="http://schemas.microsoft.com/office/powerpoint/2010/main">
    <mc:Choice Requires="p14">
      <p:transition spd="slow" p14:dur="2000" advTm="30838"/>
    </mc:Choice>
    <mc:Fallback xmlns="">
      <p:transition spd="slow" advTm="30838"/>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MCA </a:t>
            </a:r>
            <a:r>
              <a:rPr lang="en-US" b="1" i="1" dirty="0">
                <a:solidFill>
                  <a:schemeClr val="accent2"/>
                </a:solidFill>
              </a:rPr>
              <a:t>Pre-Test</a:t>
            </a:r>
            <a:r>
              <a:rPr lang="en-US" dirty="0"/>
              <a:t> Mean Scores</a:t>
            </a:r>
          </a:p>
        </p:txBody>
      </p:sp>
      <p:sp>
        <p:nvSpPr>
          <p:cNvPr id="4" name="Slide Number Placeholder 3"/>
          <p:cNvSpPr>
            <a:spLocks noGrp="1"/>
          </p:cNvSpPr>
          <p:nvPr>
            <p:ph type="sldNum" sz="quarter" idx="12"/>
          </p:nvPr>
        </p:nvSpPr>
        <p:spPr/>
        <p:txBody>
          <a:bodyPr/>
          <a:lstStyle/>
          <a:p>
            <a:fld id="{44D055DC-7C1C-8842-863C-C9C7D13AE396}" type="slidenum">
              <a:rPr lang="en-US" smtClean="0"/>
              <a:t>12</a:t>
            </a:fld>
            <a:endParaRPr lang="en-US" dirty="0"/>
          </a:p>
        </p:txBody>
      </p:sp>
      <mc:AlternateContent xmlns:mc="http://schemas.openxmlformats.org/markup-compatibility/2006" xmlns:cx1="http://schemas.microsoft.com/office/drawing/2015/9/8/chartex">
        <mc:Choice Requires="cx1">
          <p:graphicFrame>
            <p:nvGraphicFramePr>
              <p:cNvPr id="5" name="Content Placeholder 4"/>
              <p:cNvGraphicFramePr>
                <a:graphicFrameLocks noGrp="1"/>
              </p:cNvGraphicFramePr>
              <p:nvPr>
                <p:ph idx="1"/>
                <p:extLst>
                  <p:ext uri="{D42A27DB-BD31-4B8C-83A1-F6EECF244321}">
                    <p14:modId xmlns:p14="http://schemas.microsoft.com/office/powerpoint/2010/main" val="1256301268"/>
                  </p:ext>
                </p:extLst>
              </p:nvPr>
            </p:nvGraphicFramePr>
            <p:xfrm>
              <a:off x="609600" y="1600200"/>
              <a:ext cx="10972800" cy="4525963"/>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5" name="Content Placeholder 4"/>
              <p:cNvPicPr>
                <a:picLocks noGrp="1" noRot="1" noChangeAspect="1" noMove="1" noResize="1" noEditPoints="1" noAdjustHandles="1" noChangeArrowheads="1" noChangeShapeType="1"/>
              </p:cNvPicPr>
              <p:nvPr/>
            </p:nvPicPr>
            <p:blipFill>
              <a:blip r:embed="rId4"/>
              <a:stretch>
                <a:fillRect/>
              </a:stretch>
            </p:blipFill>
            <p:spPr>
              <a:xfrm>
                <a:off x="609600" y="1600200"/>
                <a:ext cx="10972800" cy="4525963"/>
              </a:xfrm>
              <a:prstGeom prst="rect">
                <a:avLst/>
              </a:prstGeom>
            </p:spPr>
          </p:pic>
        </mc:Fallback>
      </mc:AlternateContent>
      <p:sp>
        <p:nvSpPr>
          <p:cNvPr id="8" name="TextBox 7"/>
          <p:cNvSpPr txBox="1"/>
          <p:nvPr/>
        </p:nvSpPr>
        <p:spPr>
          <a:xfrm>
            <a:off x="2997683" y="2719843"/>
            <a:ext cx="1209296" cy="461665"/>
          </a:xfrm>
          <a:prstGeom prst="rect">
            <a:avLst/>
          </a:prstGeom>
          <a:noFill/>
        </p:spPr>
        <p:txBody>
          <a:bodyPr wrap="square" rtlCol="0">
            <a:spAutoFit/>
          </a:bodyPr>
          <a:lstStyle/>
          <a:p>
            <a:r>
              <a:rPr lang="en-US" sz="2400" dirty="0">
                <a:solidFill>
                  <a:schemeClr val="bg1"/>
                </a:solidFill>
              </a:rPr>
              <a:t>4.8-5.9</a:t>
            </a:r>
          </a:p>
        </p:txBody>
      </p:sp>
      <p:sp>
        <p:nvSpPr>
          <p:cNvPr id="12" name="TextBox 11"/>
          <p:cNvSpPr txBox="1"/>
          <p:nvPr/>
        </p:nvSpPr>
        <p:spPr>
          <a:xfrm>
            <a:off x="8349284" y="2719843"/>
            <a:ext cx="1190301" cy="461665"/>
          </a:xfrm>
          <a:prstGeom prst="rect">
            <a:avLst/>
          </a:prstGeom>
          <a:noFill/>
        </p:spPr>
        <p:txBody>
          <a:bodyPr wrap="square" rtlCol="0">
            <a:spAutoFit/>
          </a:bodyPr>
          <a:lstStyle/>
          <a:p>
            <a:r>
              <a:rPr lang="en-US" sz="2400" dirty="0">
                <a:solidFill>
                  <a:schemeClr val="bg1"/>
                </a:solidFill>
              </a:rPr>
              <a:t>5.3-6.6</a:t>
            </a:r>
          </a:p>
        </p:txBody>
      </p:sp>
      <p:sp>
        <p:nvSpPr>
          <p:cNvPr id="3" name="TextBox 2"/>
          <p:cNvSpPr txBox="1"/>
          <p:nvPr/>
        </p:nvSpPr>
        <p:spPr>
          <a:xfrm>
            <a:off x="2534900" y="3464242"/>
            <a:ext cx="2134863" cy="830997"/>
          </a:xfrm>
          <a:prstGeom prst="rect">
            <a:avLst/>
          </a:prstGeom>
          <a:solidFill>
            <a:schemeClr val="bg1"/>
          </a:solidFill>
        </p:spPr>
        <p:txBody>
          <a:bodyPr wrap="square" rtlCol="0">
            <a:spAutoFit/>
          </a:bodyPr>
          <a:lstStyle/>
          <a:p>
            <a:pPr algn="ctr"/>
            <a:r>
              <a:rPr lang="en-US" sz="2400" dirty="0">
                <a:solidFill>
                  <a:srgbClr val="FFC000"/>
                </a:solidFill>
              </a:rPr>
              <a:t>Setting expectations</a:t>
            </a:r>
          </a:p>
        </p:txBody>
      </p:sp>
      <p:sp>
        <p:nvSpPr>
          <p:cNvPr id="6" name="TextBox 5"/>
          <p:cNvSpPr txBox="1"/>
          <p:nvPr/>
        </p:nvSpPr>
        <p:spPr>
          <a:xfrm>
            <a:off x="2040864" y="1824990"/>
            <a:ext cx="3122936" cy="830997"/>
          </a:xfrm>
          <a:prstGeom prst="rect">
            <a:avLst/>
          </a:prstGeom>
          <a:solidFill>
            <a:schemeClr val="bg1"/>
          </a:solidFill>
        </p:spPr>
        <p:txBody>
          <a:bodyPr wrap="square" rtlCol="0">
            <a:spAutoFit/>
          </a:bodyPr>
          <a:lstStyle/>
          <a:p>
            <a:pPr algn="ctr"/>
            <a:r>
              <a:rPr lang="en-US" sz="2400" dirty="0">
                <a:solidFill>
                  <a:srgbClr val="00B050"/>
                </a:solidFill>
              </a:rPr>
              <a:t>Acknowledging contributions</a:t>
            </a:r>
          </a:p>
        </p:txBody>
      </p:sp>
      <p:sp>
        <p:nvSpPr>
          <p:cNvPr id="7" name="TextBox 6"/>
          <p:cNvSpPr txBox="1"/>
          <p:nvPr/>
        </p:nvSpPr>
        <p:spPr>
          <a:xfrm>
            <a:off x="7986124" y="3233410"/>
            <a:ext cx="1916622" cy="830997"/>
          </a:xfrm>
          <a:prstGeom prst="rect">
            <a:avLst/>
          </a:prstGeom>
          <a:solidFill>
            <a:schemeClr val="bg1"/>
          </a:solidFill>
        </p:spPr>
        <p:txBody>
          <a:bodyPr wrap="square" rtlCol="0">
            <a:spAutoFit/>
          </a:bodyPr>
          <a:lstStyle/>
          <a:p>
            <a:pPr algn="ctr"/>
            <a:r>
              <a:rPr lang="en-US" sz="2400" dirty="0">
                <a:solidFill>
                  <a:srgbClr val="FFC000"/>
                </a:solidFill>
              </a:rPr>
              <a:t>Balancing work-life</a:t>
            </a:r>
          </a:p>
        </p:txBody>
      </p:sp>
      <p:sp>
        <p:nvSpPr>
          <p:cNvPr id="10" name="TextBox 9"/>
          <p:cNvSpPr txBox="1"/>
          <p:nvPr/>
        </p:nvSpPr>
        <p:spPr>
          <a:xfrm>
            <a:off x="7331575" y="1428393"/>
            <a:ext cx="3225720" cy="830997"/>
          </a:xfrm>
          <a:prstGeom prst="rect">
            <a:avLst/>
          </a:prstGeom>
          <a:solidFill>
            <a:schemeClr val="bg1"/>
          </a:solidFill>
        </p:spPr>
        <p:txBody>
          <a:bodyPr wrap="square" rtlCol="0">
            <a:spAutoFit/>
          </a:bodyPr>
          <a:lstStyle/>
          <a:p>
            <a:pPr algn="ctr"/>
            <a:r>
              <a:rPr lang="en-US" sz="2400" dirty="0">
                <a:solidFill>
                  <a:srgbClr val="00B050"/>
                </a:solidFill>
              </a:rPr>
              <a:t>Strategies for achieving goals</a:t>
            </a:r>
          </a:p>
        </p:txBody>
      </p:sp>
    </p:spTree>
    <p:extLst>
      <p:ext uri="{BB962C8B-B14F-4D97-AF65-F5344CB8AC3E}">
        <p14:creationId xmlns:p14="http://schemas.microsoft.com/office/powerpoint/2010/main" val="971686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7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par>
                          <p:cTn id="17" fill="hold">
                            <p:stCondLst>
                              <p:cond delay="500"/>
                            </p:stCondLst>
                            <p:childTnLst>
                              <p:par>
                                <p:cTn id="18" presetID="10" presetClass="entr" presetSubtype="0" fill="hold" grpId="0" nodeType="afterEffect">
                                  <p:stCondLst>
                                    <p:cond delay="100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MCA </a:t>
            </a:r>
            <a:r>
              <a:rPr lang="en-US" b="1" i="1" dirty="0">
                <a:solidFill>
                  <a:schemeClr val="accent3"/>
                </a:solidFill>
              </a:rPr>
              <a:t>Post-Test</a:t>
            </a:r>
            <a:r>
              <a:rPr lang="en-US" dirty="0"/>
              <a:t> Mean Scores</a:t>
            </a:r>
          </a:p>
        </p:txBody>
      </p:sp>
      <p:sp>
        <p:nvSpPr>
          <p:cNvPr id="4" name="Slide Number Placeholder 3"/>
          <p:cNvSpPr>
            <a:spLocks noGrp="1"/>
          </p:cNvSpPr>
          <p:nvPr>
            <p:ph type="sldNum" sz="quarter" idx="12"/>
          </p:nvPr>
        </p:nvSpPr>
        <p:spPr/>
        <p:txBody>
          <a:bodyPr/>
          <a:lstStyle/>
          <a:p>
            <a:fld id="{44D055DC-7C1C-8842-863C-C9C7D13AE396}" type="slidenum">
              <a:rPr lang="en-US" smtClean="0"/>
              <a:t>13</a:t>
            </a:fld>
            <a:endParaRPr lang="en-US" dirty="0"/>
          </a:p>
        </p:txBody>
      </p:sp>
      <mc:AlternateContent xmlns:mc="http://schemas.openxmlformats.org/markup-compatibility/2006" xmlns:cx1="http://schemas.microsoft.com/office/drawing/2015/9/8/chartex">
        <mc:Choice Requires="cx1">
          <p:graphicFrame>
            <p:nvGraphicFramePr>
              <p:cNvPr id="5" name="Content Placeholder 4"/>
              <p:cNvGraphicFramePr>
                <a:graphicFrameLocks noGrp="1"/>
              </p:cNvGraphicFramePr>
              <p:nvPr>
                <p:ph idx="1"/>
                <p:extLst>
                  <p:ext uri="{D42A27DB-BD31-4B8C-83A1-F6EECF244321}">
                    <p14:modId xmlns:p14="http://schemas.microsoft.com/office/powerpoint/2010/main" val="4134584807"/>
                  </p:ext>
                </p:extLst>
              </p:nvPr>
            </p:nvGraphicFramePr>
            <p:xfrm>
              <a:off x="609600" y="1600200"/>
              <a:ext cx="10972800" cy="4525963"/>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5" name="Content Placeholder 4"/>
              <p:cNvPicPr>
                <a:picLocks noGrp="1" noRot="1" noChangeAspect="1" noMove="1" noResize="1" noEditPoints="1" noAdjustHandles="1" noChangeArrowheads="1" noChangeShapeType="1"/>
              </p:cNvPicPr>
              <p:nvPr/>
            </p:nvPicPr>
            <p:blipFill>
              <a:blip r:embed="rId4"/>
              <a:stretch>
                <a:fillRect/>
              </a:stretch>
            </p:blipFill>
            <p:spPr>
              <a:xfrm>
                <a:off x="609600" y="1600200"/>
                <a:ext cx="10972800" cy="4525963"/>
              </a:xfrm>
              <a:prstGeom prst="rect">
                <a:avLst/>
              </a:prstGeom>
            </p:spPr>
          </p:pic>
        </mc:Fallback>
      </mc:AlternateContent>
      <p:sp>
        <p:nvSpPr>
          <p:cNvPr id="6" name="TextBox 5"/>
          <p:cNvSpPr txBox="1"/>
          <p:nvPr/>
        </p:nvSpPr>
        <p:spPr>
          <a:xfrm>
            <a:off x="2949087" y="3039945"/>
            <a:ext cx="1419057" cy="523220"/>
          </a:xfrm>
          <a:prstGeom prst="rect">
            <a:avLst/>
          </a:prstGeom>
          <a:noFill/>
        </p:spPr>
        <p:txBody>
          <a:bodyPr wrap="square" rtlCol="0">
            <a:spAutoFit/>
          </a:bodyPr>
          <a:lstStyle/>
          <a:p>
            <a:r>
              <a:rPr lang="en-US" sz="2800" dirty="0">
                <a:solidFill>
                  <a:schemeClr val="bg1"/>
                </a:solidFill>
              </a:rPr>
              <a:t>3.2-6.2</a:t>
            </a:r>
          </a:p>
        </p:txBody>
      </p:sp>
      <p:sp>
        <p:nvSpPr>
          <p:cNvPr id="8" name="TextBox 7"/>
          <p:cNvSpPr txBox="1"/>
          <p:nvPr/>
        </p:nvSpPr>
        <p:spPr>
          <a:xfrm>
            <a:off x="8325309" y="2515908"/>
            <a:ext cx="1164922" cy="461665"/>
          </a:xfrm>
          <a:prstGeom prst="rect">
            <a:avLst/>
          </a:prstGeom>
          <a:noFill/>
        </p:spPr>
        <p:txBody>
          <a:bodyPr wrap="square" rtlCol="0">
            <a:spAutoFit/>
          </a:bodyPr>
          <a:lstStyle/>
          <a:p>
            <a:r>
              <a:rPr lang="en-US" sz="2400" dirty="0">
                <a:solidFill>
                  <a:schemeClr val="bg1"/>
                </a:solidFill>
              </a:rPr>
              <a:t>5.6-6.8</a:t>
            </a:r>
          </a:p>
        </p:txBody>
      </p:sp>
      <p:sp>
        <p:nvSpPr>
          <p:cNvPr id="3" name="TextBox 2"/>
          <p:cNvSpPr txBox="1"/>
          <p:nvPr/>
        </p:nvSpPr>
        <p:spPr>
          <a:xfrm>
            <a:off x="2538758" y="4837817"/>
            <a:ext cx="2239716" cy="461665"/>
          </a:xfrm>
          <a:prstGeom prst="rect">
            <a:avLst/>
          </a:prstGeom>
          <a:solidFill>
            <a:schemeClr val="bg1"/>
          </a:solidFill>
        </p:spPr>
        <p:txBody>
          <a:bodyPr wrap="none" rtlCol="0">
            <a:spAutoFit/>
          </a:bodyPr>
          <a:lstStyle/>
          <a:p>
            <a:r>
              <a:rPr lang="en-US" sz="2400" dirty="0">
                <a:solidFill>
                  <a:srgbClr val="FFC000"/>
                </a:solidFill>
              </a:rPr>
              <a:t>Active listening</a:t>
            </a:r>
          </a:p>
        </p:txBody>
      </p:sp>
      <p:sp>
        <p:nvSpPr>
          <p:cNvPr id="10" name="Down Arrow 9"/>
          <p:cNvSpPr/>
          <p:nvPr/>
        </p:nvSpPr>
        <p:spPr>
          <a:xfrm>
            <a:off x="3416300" y="3956058"/>
            <a:ext cx="484632" cy="978408"/>
          </a:xfrm>
          <a:prstGeom prst="downArrow">
            <a:avLst/>
          </a:prstGeom>
          <a:solidFill>
            <a:srgbClr val="FFC000"/>
          </a:solidFill>
          <a:ln>
            <a:solidFill>
              <a:schemeClr val="bg2">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1" name="TextBox 10"/>
          <p:cNvSpPr txBox="1"/>
          <p:nvPr/>
        </p:nvSpPr>
        <p:spPr>
          <a:xfrm>
            <a:off x="7787912" y="1710895"/>
            <a:ext cx="2239716" cy="461665"/>
          </a:xfrm>
          <a:prstGeom prst="rect">
            <a:avLst/>
          </a:prstGeom>
          <a:solidFill>
            <a:schemeClr val="bg1"/>
          </a:solidFill>
        </p:spPr>
        <p:txBody>
          <a:bodyPr wrap="none" rtlCol="0">
            <a:spAutoFit/>
          </a:bodyPr>
          <a:lstStyle/>
          <a:p>
            <a:r>
              <a:rPr lang="en-US" sz="2400" dirty="0">
                <a:solidFill>
                  <a:srgbClr val="00B050"/>
                </a:solidFill>
              </a:rPr>
              <a:t>Active listening</a:t>
            </a:r>
          </a:p>
        </p:txBody>
      </p:sp>
      <p:sp>
        <p:nvSpPr>
          <p:cNvPr id="12" name="Up Arrow 11"/>
          <p:cNvSpPr/>
          <p:nvPr/>
        </p:nvSpPr>
        <p:spPr>
          <a:xfrm>
            <a:off x="3391241" y="1975492"/>
            <a:ext cx="484632" cy="978408"/>
          </a:xfrm>
          <a:prstGeom prst="up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3" name="TextBox 12"/>
          <p:cNvSpPr txBox="1"/>
          <p:nvPr/>
        </p:nvSpPr>
        <p:spPr>
          <a:xfrm>
            <a:off x="1953878" y="1562097"/>
            <a:ext cx="3419526" cy="461665"/>
          </a:xfrm>
          <a:prstGeom prst="rect">
            <a:avLst/>
          </a:prstGeom>
          <a:noFill/>
        </p:spPr>
        <p:txBody>
          <a:bodyPr wrap="none" rtlCol="0">
            <a:spAutoFit/>
          </a:bodyPr>
          <a:lstStyle/>
          <a:p>
            <a:r>
              <a:rPr lang="en-US" sz="2400" dirty="0">
                <a:solidFill>
                  <a:srgbClr val="00B050"/>
                </a:solidFill>
              </a:rPr>
              <a:t>Impact as a Role Model</a:t>
            </a:r>
          </a:p>
        </p:txBody>
      </p:sp>
      <p:sp>
        <p:nvSpPr>
          <p:cNvPr id="14" name="TextBox 13"/>
          <p:cNvSpPr txBox="1"/>
          <p:nvPr/>
        </p:nvSpPr>
        <p:spPr>
          <a:xfrm>
            <a:off x="7370983" y="3068854"/>
            <a:ext cx="3073574" cy="830997"/>
          </a:xfrm>
          <a:prstGeom prst="rect">
            <a:avLst/>
          </a:prstGeom>
          <a:solidFill>
            <a:schemeClr val="bg1"/>
          </a:solidFill>
        </p:spPr>
        <p:txBody>
          <a:bodyPr wrap="square" rtlCol="0">
            <a:spAutoFit/>
          </a:bodyPr>
          <a:lstStyle/>
          <a:p>
            <a:pPr algn="ctr"/>
            <a:r>
              <a:rPr lang="en-US" sz="2400" dirty="0">
                <a:solidFill>
                  <a:srgbClr val="FFC000"/>
                </a:solidFill>
              </a:rPr>
              <a:t>Assessing protégé’s knowledge</a:t>
            </a:r>
          </a:p>
        </p:txBody>
      </p:sp>
    </p:spTree>
    <p:extLst>
      <p:ext uri="{BB962C8B-B14F-4D97-AF65-F5344CB8AC3E}">
        <p14:creationId xmlns:p14="http://schemas.microsoft.com/office/powerpoint/2010/main" val="3669679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par>
                          <p:cTn id="8" fill="hold">
                            <p:stCondLst>
                              <p:cond delay="1000"/>
                            </p:stCondLst>
                            <p:childTnLst>
                              <p:par>
                                <p:cTn id="9" presetID="10" presetClass="entr" presetSubtype="0" fill="hold" grpId="0" nodeType="afterEffect">
                                  <p:stCondLst>
                                    <p:cond delay="10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1" grpId="0" animBg="1"/>
      <p:bldP spid="12" grpId="0" animBg="1"/>
      <p:bldP spid="13" grpId="0"/>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alpha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75A99-9BC2-4D04-BECC-09BA72442ED9}"/>
              </a:ext>
            </a:extLst>
          </p:cNvPr>
          <p:cNvSpPr>
            <a:spLocks noGrp="1"/>
          </p:cNvSpPr>
          <p:nvPr>
            <p:ph type="title"/>
          </p:nvPr>
        </p:nvSpPr>
        <p:spPr/>
        <p:txBody>
          <a:bodyPr>
            <a:normAutofit/>
          </a:bodyPr>
          <a:lstStyle/>
          <a:p>
            <a:r>
              <a:rPr lang="en-US" dirty="0"/>
              <a:t>Fear of Negative Evaluation Survey (FNE)</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716367834"/>
              </p:ext>
            </p:extLst>
          </p:nvPr>
        </p:nvGraphicFramePr>
        <p:xfrm>
          <a:off x="979715" y="1600200"/>
          <a:ext cx="9492344" cy="50007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p:cNvSpPr>
            <a:spLocks noGrp="1"/>
          </p:cNvSpPr>
          <p:nvPr>
            <p:ph type="sldNum" sz="quarter" idx="12"/>
          </p:nvPr>
        </p:nvSpPr>
        <p:spPr/>
        <p:txBody>
          <a:bodyPr/>
          <a:lstStyle/>
          <a:p>
            <a:fld id="{44D055DC-7C1C-8842-863C-C9C7D13AE396}" type="slidenum">
              <a:rPr lang="en-US" smtClean="0"/>
              <a:t>14</a:t>
            </a:fld>
            <a:endParaRPr lang="en-US" dirty="0"/>
          </a:p>
        </p:txBody>
      </p:sp>
      <p:grpSp>
        <p:nvGrpSpPr>
          <p:cNvPr id="6" name="Group 5"/>
          <p:cNvGrpSpPr/>
          <p:nvPr/>
        </p:nvGrpSpPr>
        <p:grpSpPr>
          <a:xfrm>
            <a:off x="7905046" y="4281413"/>
            <a:ext cx="3122184" cy="2319555"/>
            <a:chOff x="6737232" y="4281413"/>
            <a:chExt cx="3122184" cy="2319555"/>
          </a:xfrm>
        </p:grpSpPr>
        <p:sp>
          <p:nvSpPr>
            <p:cNvPr id="8" name="TextBox 7">
              <a:extLst>
                <a:ext uri="{FF2B5EF4-FFF2-40B4-BE49-F238E27FC236}">
                  <a16:creationId xmlns:a16="http://schemas.microsoft.com/office/drawing/2014/main" id="{85280C9C-7D30-447F-A924-B3981756AC1C}"/>
                </a:ext>
              </a:extLst>
            </p:cNvPr>
            <p:cNvSpPr txBox="1"/>
            <p:nvPr/>
          </p:nvSpPr>
          <p:spPr>
            <a:xfrm>
              <a:off x="7120765" y="6385524"/>
              <a:ext cx="2738651" cy="215444"/>
            </a:xfrm>
            <a:prstGeom prst="rect">
              <a:avLst/>
            </a:prstGeom>
            <a:noFill/>
          </p:spPr>
          <p:txBody>
            <a:bodyPr wrap="square" rtlCol="0">
              <a:spAutoFit/>
            </a:bodyPr>
            <a:lstStyle/>
            <a:p>
              <a:r>
                <a:rPr lang="en-US" sz="800" dirty="0"/>
                <a:t>Pixabay images: https://pixabay.com/ </a:t>
              </a:r>
            </a:p>
          </p:txBody>
        </p:sp>
        <p:pic>
          <p:nvPicPr>
            <p:cNvPr id="4" name="Picture 4" descr="A woman struggling to balance on a string held by a hand. titled the Equilibrist&#10;">
              <a:extLst>
                <a:ext uri="{FF2B5EF4-FFF2-40B4-BE49-F238E27FC236}">
                  <a16:creationId xmlns:a16="http://schemas.microsoft.com/office/drawing/2014/main" id="{F6F2174C-40E2-40BF-8B8C-513D0DEABF28}"/>
                </a:ext>
              </a:extLst>
            </p:cNvPr>
            <p:cNvPicPr>
              <a:picLocks noChangeAspect="1"/>
            </p:cNvPicPr>
            <p:nvPr/>
          </p:nvPicPr>
          <p:blipFill>
            <a:blip r:embed="rId8"/>
            <a:stretch>
              <a:fillRect/>
            </a:stretch>
          </p:blipFill>
          <p:spPr>
            <a:xfrm>
              <a:off x="6737232" y="4281413"/>
              <a:ext cx="2755112" cy="2102048"/>
            </a:xfrm>
            <a:prstGeom prst="rect">
              <a:avLst/>
            </a:prstGeom>
            <a:effectLst>
              <a:softEdge rad="50800"/>
            </a:effectLst>
          </p:spPr>
        </p:pic>
      </p:grpSp>
    </p:spTree>
    <p:extLst>
      <p:ext uri="{BB962C8B-B14F-4D97-AF65-F5344CB8AC3E}">
        <p14:creationId xmlns:p14="http://schemas.microsoft.com/office/powerpoint/2010/main" val="169703801"/>
      </p:ext>
    </p:extLst>
  </p:cSld>
  <p:clrMapOvr>
    <a:masterClrMapping/>
  </p:clrMapOvr>
  <mc:AlternateContent xmlns:mc="http://schemas.openxmlformats.org/markup-compatibility/2006" xmlns:p14="http://schemas.microsoft.com/office/powerpoint/2010/main">
    <mc:Choice Requires="p14">
      <p:transition spd="slow" p14:dur="2000" advTm="1285"/>
    </mc:Choice>
    <mc:Fallback xmlns="">
      <p:transition spd="slow" advTm="1285"/>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504826"/>
            <a:ext cx="4267200" cy="4144962"/>
          </a:xfrm>
        </p:spPr>
        <p:txBody>
          <a:bodyPr>
            <a:normAutofit/>
          </a:bodyPr>
          <a:lstStyle/>
          <a:p>
            <a:r>
              <a:rPr lang="en-US" dirty="0"/>
              <a:t>Results of Fear of Negative Evaluation Survey</a:t>
            </a:r>
          </a:p>
        </p:txBody>
      </p:sp>
      <p:sp>
        <p:nvSpPr>
          <p:cNvPr id="4" name="Slide Number Placeholder 3"/>
          <p:cNvSpPr>
            <a:spLocks noGrp="1"/>
          </p:cNvSpPr>
          <p:nvPr>
            <p:ph type="sldNum" sz="quarter" idx="12"/>
          </p:nvPr>
        </p:nvSpPr>
        <p:spPr/>
        <p:txBody>
          <a:bodyPr/>
          <a:lstStyle/>
          <a:p>
            <a:fld id="{44D055DC-7C1C-8842-863C-C9C7D13AE396}" type="slidenum">
              <a:rPr lang="en-US" smtClean="0"/>
              <a:t>15</a:t>
            </a:fld>
            <a:endParaRPr lang="en-US" dirty="0"/>
          </a:p>
        </p:txBody>
      </p:sp>
      <mc:AlternateContent xmlns:mc="http://schemas.openxmlformats.org/markup-compatibility/2006" xmlns:cx1="http://schemas.microsoft.com/office/drawing/2015/9/8/chartex">
        <mc:Choice Requires="cx1">
          <p:graphicFrame>
            <p:nvGraphicFramePr>
              <p:cNvPr id="5" name="Content Placeholder 4"/>
              <p:cNvGraphicFramePr>
                <a:graphicFrameLocks noGrp="1"/>
              </p:cNvGraphicFramePr>
              <p:nvPr>
                <p:ph idx="1"/>
                <p:extLst>
                  <p:ext uri="{D42A27DB-BD31-4B8C-83A1-F6EECF244321}">
                    <p14:modId xmlns:p14="http://schemas.microsoft.com/office/powerpoint/2010/main" val="2341358195"/>
                  </p:ext>
                </p:extLst>
              </p:nvPr>
            </p:nvGraphicFramePr>
            <p:xfrm>
              <a:off x="4470400" y="504826"/>
              <a:ext cx="6616700" cy="6216650"/>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5" name="Content Placeholder 4"/>
              <p:cNvPicPr>
                <a:picLocks noGrp="1" noRot="1" noChangeAspect="1" noMove="1" noResize="1" noEditPoints="1" noAdjustHandles="1" noChangeArrowheads="1" noChangeShapeType="1"/>
              </p:cNvPicPr>
              <p:nvPr/>
            </p:nvPicPr>
            <p:blipFill>
              <a:blip r:embed="rId4"/>
              <a:stretch>
                <a:fillRect/>
              </a:stretch>
            </p:blipFill>
            <p:spPr>
              <a:xfrm>
                <a:off x="4470400" y="504826"/>
                <a:ext cx="6616700" cy="6216650"/>
              </a:xfrm>
              <a:prstGeom prst="rect">
                <a:avLst/>
              </a:prstGeom>
            </p:spPr>
          </p:pic>
        </mc:Fallback>
      </mc:AlternateContent>
      <p:sp>
        <p:nvSpPr>
          <p:cNvPr id="7" name="TextBox 6"/>
          <p:cNvSpPr txBox="1"/>
          <p:nvPr/>
        </p:nvSpPr>
        <p:spPr>
          <a:xfrm>
            <a:off x="6620510" y="5715000"/>
            <a:ext cx="1330364" cy="461665"/>
          </a:xfrm>
          <a:prstGeom prst="rect">
            <a:avLst/>
          </a:prstGeom>
          <a:noFill/>
        </p:spPr>
        <p:txBody>
          <a:bodyPr wrap="none" rtlCol="0">
            <a:spAutoFit/>
          </a:bodyPr>
          <a:lstStyle/>
          <a:p>
            <a:r>
              <a:rPr lang="en-US" sz="2400" dirty="0"/>
              <a:t>Pre-Test</a:t>
            </a:r>
          </a:p>
        </p:txBody>
      </p:sp>
      <p:sp>
        <p:nvSpPr>
          <p:cNvPr id="8" name="TextBox 7"/>
          <p:cNvSpPr txBox="1"/>
          <p:nvPr/>
        </p:nvSpPr>
        <p:spPr>
          <a:xfrm>
            <a:off x="7950874" y="504826"/>
            <a:ext cx="1466620" cy="461665"/>
          </a:xfrm>
          <a:prstGeom prst="rect">
            <a:avLst/>
          </a:prstGeom>
          <a:noFill/>
        </p:spPr>
        <p:txBody>
          <a:bodyPr wrap="none" rtlCol="0">
            <a:spAutoFit/>
          </a:bodyPr>
          <a:lstStyle/>
          <a:p>
            <a:r>
              <a:rPr lang="en-US" sz="2400" dirty="0"/>
              <a:t>Post-Test</a:t>
            </a:r>
          </a:p>
        </p:txBody>
      </p:sp>
      <p:sp>
        <p:nvSpPr>
          <p:cNvPr id="9" name="TextBox 8"/>
          <p:cNvSpPr txBox="1"/>
          <p:nvPr/>
        </p:nvSpPr>
        <p:spPr>
          <a:xfrm>
            <a:off x="9569894" y="3087688"/>
            <a:ext cx="2164906" cy="1562100"/>
          </a:xfrm>
          <a:prstGeom prst="rect">
            <a:avLst/>
          </a:prstGeom>
          <a:noFill/>
        </p:spPr>
        <p:txBody>
          <a:bodyPr wrap="square" rtlCol="0">
            <a:spAutoFit/>
          </a:bodyPr>
          <a:lstStyle/>
          <a:p>
            <a:pPr lvl="0"/>
            <a:r>
              <a:rPr lang="en-US" sz="2400" b="1" i="1" dirty="0"/>
              <a:t>0.75 point decrease</a:t>
            </a:r>
            <a:r>
              <a:rPr lang="en-US" sz="2400" dirty="0"/>
              <a:t>, or </a:t>
            </a:r>
          </a:p>
          <a:p>
            <a:pPr lvl="0"/>
            <a:r>
              <a:rPr lang="en-US" sz="2400" dirty="0"/>
              <a:t>4.6%, of the mean score</a:t>
            </a:r>
          </a:p>
        </p:txBody>
      </p:sp>
      <p:sp>
        <p:nvSpPr>
          <p:cNvPr id="10" name="Down Arrow 9"/>
          <p:cNvSpPr/>
          <p:nvPr/>
        </p:nvSpPr>
        <p:spPr>
          <a:xfrm>
            <a:off x="9934797" y="1600846"/>
            <a:ext cx="939800" cy="1363365"/>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32212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alpha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7F0CD-854C-497F-BC1E-817FF7F9F366}"/>
              </a:ext>
            </a:extLst>
          </p:cNvPr>
          <p:cNvSpPr>
            <a:spLocks noGrp="1"/>
          </p:cNvSpPr>
          <p:nvPr>
            <p:ph type="title"/>
          </p:nvPr>
        </p:nvSpPr>
        <p:spPr/>
        <p:txBody>
          <a:bodyPr/>
          <a:lstStyle/>
          <a:p>
            <a:r>
              <a:rPr lang="en-US" dirty="0"/>
              <a:t>End of Program Evaluation</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724389312"/>
              </p:ext>
            </p:extLst>
          </p:nvPr>
        </p:nvGraphicFramePr>
        <p:xfrm>
          <a:off x="1404257" y="1417639"/>
          <a:ext cx="9780814" cy="47085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fld id="{44D055DC-7C1C-8842-863C-C9C7D13AE396}" type="slidenum">
              <a:rPr lang="en-US" smtClean="0"/>
              <a:t>16</a:t>
            </a:fld>
            <a:endParaRPr lang="en-US" dirty="0"/>
          </a:p>
        </p:txBody>
      </p:sp>
    </p:spTree>
    <p:extLst>
      <p:ext uri="{BB962C8B-B14F-4D97-AF65-F5344CB8AC3E}">
        <p14:creationId xmlns:p14="http://schemas.microsoft.com/office/powerpoint/2010/main" val="100110509"/>
      </p:ext>
    </p:extLst>
  </p:cSld>
  <p:clrMapOvr>
    <a:masterClrMapping/>
  </p:clrMapOvr>
  <mc:AlternateContent xmlns:mc="http://schemas.openxmlformats.org/markup-compatibility/2006" xmlns:p14="http://schemas.microsoft.com/office/powerpoint/2010/main">
    <mc:Choice Requires="p14">
      <p:transition spd="slow" p14:dur="2000" advTm="38146"/>
    </mc:Choice>
    <mc:Fallback xmlns="">
      <p:transition spd="slow" advTm="38146"/>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ontent Placeholder 15"/>
          <p:cNvGraphicFramePr>
            <a:graphicFrameLocks noGrp="1"/>
          </p:cNvGraphicFramePr>
          <p:nvPr>
            <p:ph sz="half" idx="2"/>
            <p:extLst>
              <p:ext uri="{D42A27DB-BD31-4B8C-83A1-F6EECF244321}">
                <p14:modId xmlns:p14="http://schemas.microsoft.com/office/powerpoint/2010/main" val="3331928489"/>
              </p:ext>
            </p:extLst>
          </p:nvPr>
        </p:nvGraphicFramePr>
        <p:xfrm>
          <a:off x="6197600" y="1600200"/>
          <a:ext cx="5384800" cy="452596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Content Placeholder 14"/>
          <p:cNvGraphicFramePr>
            <a:graphicFrameLocks noGrp="1"/>
          </p:cNvGraphicFramePr>
          <p:nvPr>
            <p:ph sz="half" idx="1"/>
            <p:extLst>
              <p:ext uri="{D42A27DB-BD31-4B8C-83A1-F6EECF244321}">
                <p14:modId xmlns:p14="http://schemas.microsoft.com/office/powerpoint/2010/main" val="666508245"/>
              </p:ext>
            </p:extLst>
          </p:nvPr>
        </p:nvGraphicFramePr>
        <p:xfrm>
          <a:off x="609599" y="1600200"/>
          <a:ext cx="5791201" cy="4525963"/>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p:cNvSpPr>
            <a:spLocks noGrp="1"/>
          </p:cNvSpPr>
          <p:nvPr>
            <p:ph type="title"/>
          </p:nvPr>
        </p:nvSpPr>
        <p:spPr/>
        <p:txBody>
          <a:bodyPr>
            <a:normAutofit fontScale="90000"/>
          </a:bodyPr>
          <a:lstStyle/>
          <a:p>
            <a:r>
              <a:rPr lang="en-US" dirty="0"/>
              <a:t>End of Program Survey</a:t>
            </a:r>
            <a:br>
              <a:rPr lang="en-US" dirty="0"/>
            </a:br>
            <a:r>
              <a:rPr lang="en-US" dirty="0"/>
              <a:t>Agreement with Positive Statements</a:t>
            </a:r>
          </a:p>
        </p:txBody>
      </p:sp>
      <p:sp>
        <p:nvSpPr>
          <p:cNvPr id="4" name="Slide Number Placeholder 3"/>
          <p:cNvSpPr>
            <a:spLocks noGrp="1"/>
          </p:cNvSpPr>
          <p:nvPr>
            <p:ph type="sldNum" sz="quarter" idx="12"/>
          </p:nvPr>
        </p:nvSpPr>
        <p:spPr/>
        <p:txBody>
          <a:bodyPr/>
          <a:lstStyle/>
          <a:p>
            <a:fld id="{44D055DC-7C1C-8842-863C-C9C7D13AE396}" type="slidenum">
              <a:rPr lang="en-US" smtClean="0"/>
              <a:t>17</a:t>
            </a:fld>
            <a:endParaRPr lang="en-US" dirty="0"/>
          </a:p>
        </p:txBody>
      </p:sp>
      <p:sp>
        <p:nvSpPr>
          <p:cNvPr id="6" name="TextBox 5"/>
          <p:cNvSpPr txBox="1"/>
          <p:nvPr/>
        </p:nvSpPr>
        <p:spPr>
          <a:xfrm>
            <a:off x="3101154" y="2238823"/>
            <a:ext cx="1993900" cy="830997"/>
          </a:xfrm>
          <a:prstGeom prst="rect">
            <a:avLst/>
          </a:prstGeom>
          <a:noFill/>
        </p:spPr>
        <p:txBody>
          <a:bodyPr wrap="square" rtlCol="0">
            <a:spAutoFit/>
          </a:bodyPr>
          <a:lstStyle/>
          <a:p>
            <a:pPr algn="ctr"/>
            <a:r>
              <a:rPr lang="en-US" sz="2400" dirty="0">
                <a:solidFill>
                  <a:schemeClr val="bg1"/>
                </a:solidFill>
              </a:rPr>
              <a:t>90% Liked the Program</a:t>
            </a:r>
          </a:p>
        </p:txBody>
      </p:sp>
      <p:sp>
        <p:nvSpPr>
          <p:cNvPr id="7" name="TextBox 6"/>
          <p:cNvSpPr txBox="1"/>
          <p:nvPr/>
        </p:nvSpPr>
        <p:spPr>
          <a:xfrm>
            <a:off x="7810500" y="2838987"/>
            <a:ext cx="2158999" cy="830997"/>
          </a:xfrm>
          <a:prstGeom prst="rect">
            <a:avLst/>
          </a:prstGeom>
          <a:noFill/>
        </p:spPr>
        <p:txBody>
          <a:bodyPr wrap="square" rtlCol="0">
            <a:spAutoFit/>
          </a:bodyPr>
          <a:lstStyle/>
          <a:p>
            <a:pPr algn="ctr"/>
            <a:r>
              <a:rPr lang="en-US" sz="2400" dirty="0">
                <a:solidFill>
                  <a:schemeClr val="bg1"/>
                </a:solidFill>
              </a:rPr>
              <a:t>85% Liked the Mentoring</a:t>
            </a:r>
          </a:p>
        </p:txBody>
      </p:sp>
      <p:sp>
        <p:nvSpPr>
          <p:cNvPr id="17" name="TextBox 16"/>
          <p:cNvSpPr txBox="1"/>
          <p:nvPr/>
        </p:nvSpPr>
        <p:spPr>
          <a:xfrm>
            <a:off x="5961450" y="4367159"/>
            <a:ext cx="1007007" cy="461665"/>
          </a:xfrm>
          <a:prstGeom prst="rect">
            <a:avLst/>
          </a:prstGeom>
          <a:noFill/>
        </p:spPr>
        <p:txBody>
          <a:bodyPr wrap="none" rtlCol="0">
            <a:spAutoFit/>
          </a:bodyPr>
          <a:lstStyle/>
          <a:p>
            <a:r>
              <a:rPr lang="en-US" sz="2400" dirty="0">
                <a:solidFill>
                  <a:schemeClr val="accent1">
                    <a:lumMod val="75000"/>
                  </a:schemeClr>
                </a:solidFill>
              </a:rPr>
              <a:t>Agree</a:t>
            </a:r>
          </a:p>
        </p:txBody>
      </p:sp>
      <p:sp>
        <p:nvSpPr>
          <p:cNvPr id="18" name="TextBox 17"/>
          <p:cNvSpPr txBox="1"/>
          <p:nvPr/>
        </p:nvSpPr>
        <p:spPr>
          <a:xfrm>
            <a:off x="5362409" y="2608155"/>
            <a:ext cx="2205091" cy="461665"/>
          </a:xfrm>
          <a:prstGeom prst="rect">
            <a:avLst/>
          </a:prstGeom>
          <a:noFill/>
        </p:spPr>
        <p:txBody>
          <a:bodyPr wrap="none" rtlCol="0">
            <a:spAutoFit/>
          </a:bodyPr>
          <a:lstStyle/>
          <a:p>
            <a:r>
              <a:rPr lang="en-US" sz="2400" dirty="0">
                <a:solidFill>
                  <a:schemeClr val="accent2">
                    <a:lumMod val="75000"/>
                  </a:schemeClr>
                </a:solidFill>
              </a:rPr>
              <a:t>Strongly Agree</a:t>
            </a:r>
          </a:p>
        </p:txBody>
      </p:sp>
    </p:spTree>
    <p:extLst>
      <p:ext uri="{BB962C8B-B14F-4D97-AF65-F5344CB8AC3E}">
        <p14:creationId xmlns:p14="http://schemas.microsoft.com/office/powerpoint/2010/main" val="16731652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a:t>End of Program Evaluation Results </a:t>
            </a:r>
            <a:br>
              <a:rPr lang="en-US" dirty="0"/>
            </a:br>
            <a:r>
              <a:rPr lang="en-US" u="sng" dirty="0"/>
              <a:t>Overall</a:t>
            </a:r>
            <a:r>
              <a:rPr lang="en-US" dirty="0"/>
              <a:t> Experiences</a:t>
            </a:r>
          </a:p>
        </p:txBody>
      </p:sp>
      <p:sp>
        <p:nvSpPr>
          <p:cNvPr id="5" name="Slide Number Placeholder 4"/>
          <p:cNvSpPr>
            <a:spLocks noGrp="1"/>
          </p:cNvSpPr>
          <p:nvPr>
            <p:ph type="sldNum" sz="quarter" idx="12"/>
          </p:nvPr>
        </p:nvSpPr>
        <p:spPr/>
        <p:txBody>
          <a:bodyPr/>
          <a:lstStyle/>
          <a:p>
            <a:fld id="{44D055DC-7C1C-8842-863C-C9C7D13AE396}" type="slidenum">
              <a:rPr lang="en-US" smtClean="0"/>
              <a:t>18</a:t>
            </a:fld>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024165143"/>
              </p:ext>
            </p:extLst>
          </p:nvPr>
        </p:nvGraphicFramePr>
        <p:xfrm>
          <a:off x="609600" y="1600200"/>
          <a:ext cx="109728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p:cNvSpPr txBox="1"/>
          <p:nvPr/>
        </p:nvSpPr>
        <p:spPr>
          <a:xfrm>
            <a:off x="3263900" y="4129880"/>
            <a:ext cx="1701800" cy="830997"/>
          </a:xfrm>
          <a:prstGeom prst="rect">
            <a:avLst/>
          </a:prstGeom>
          <a:noFill/>
        </p:spPr>
        <p:txBody>
          <a:bodyPr wrap="square" rtlCol="0">
            <a:spAutoFit/>
          </a:bodyPr>
          <a:lstStyle/>
          <a:p>
            <a:pPr algn="ctr"/>
            <a:r>
              <a:rPr lang="en-US" sz="2400" dirty="0">
                <a:solidFill>
                  <a:schemeClr val="bg1"/>
                </a:solidFill>
              </a:rPr>
              <a:t>Extremely Satisfied</a:t>
            </a:r>
          </a:p>
        </p:txBody>
      </p:sp>
      <p:sp>
        <p:nvSpPr>
          <p:cNvPr id="10" name="TextBox 9"/>
          <p:cNvSpPr txBox="1"/>
          <p:nvPr/>
        </p:nvSpPr>
        <p:spPr>
          <a:xfrm>
            <a:off x="3431760" y="2274134"/>
            <a:ext cx="1366080" cy="461665"/>
          </a:xfrm>
          <a:prstGeom prst="rect">
            <a:avLst/>
          </a:prstGeom>
          <a:noFill/>
        </p:spPr>
        <p:txBody>
          <a:bodyPr wrap="none" rtlCol="0">
            <a:spAutoFit/>
          </a:bodyPr>
          <a:lstStyle/>
          <a:p>
            <a:r>
              <a:rPr lang="en-US" sz="2400" dirty="0">
                <a:solidFill>
                  <a:schemeClr val="bg1"/>
                </a:solidFill>
              </a:rPr>
              <a:t>Satisfied</a:t>
            </a:r>
          </a:p>
        </p:txBody>
      </p:sp>
      <p:sp>
        <p:nvSpPr>
          <p:cNvPr id="11" name="TextBox 10"/>
          <p:cNvSpPr txBox="1"/>
          <p:nvPr/>
        </p:nvSpPr>
        <p:spPr>
          <a:xfrm>
            <a:off x="8049998" y="4541246"/>
            <a:ext cx="1879599" cy="830997"/>
          </a:xfrm>
          <a:prstGeom prst="rect">
            <a:avLst/>
          </a:prstGeom>
          <a:noFill/>
        </p:spPr>
        <p:txBody>
          <a:bodyPr wrap="square" rtlCol="0">
            <a:spAutoFit/>
          </a:bodyPr>
          <a:lstStyle/>
          <a:p>
            <a:pPr algn="ctr"/>
            <a:r>
              <a:rPr lang="en-US" sz="2400" dirty="0">
                <a:solidFill>
                  <a:schemeClr val="bg1"/>
                </a:solidFill>
              </a:rPr>
              <a:t>Very Effective</a:t>
            </a:r>
          </a:p>
        </p:txBody>
      </p:sp>
      <p:sp>
        <p:nvSpPr>
          <p:cNvPr id="12" name="TextBox 11"/>
          <p:cNvSpPr txBox="1"/>
          <p:nvPr/>
        </p:nvSpPr>
        <p:spPr>
          <a:xfrm>
            <a:off x="8310349" y="2965155"/>
            <a:ext cx="1358898" cy="461665"/>
          </a:xfrm>
          <a:prstGeom prst="rect">
            <a:avLst/>
          </a:prstGeom>
          <a:noFill/>
        </p:spPr>
        <p:txBody>
          <a:bodyPr wrap="none" rtlCol="0">
            <a:spAutoFit/>
          </a:bodyPr>
          <a:lstStyle/>
          <a:p>
            <a:r>
              <a:rPr lang="en-US" sz="2400" dirty="0">
                <a:solidFill>
                  <a:schemeClr val="bg1"/>
                </a:solidFill>
              </a:rPr>
              <a:t>Effective</a:t>
            </a:r>
          </a:p>
        </p:txBody>
      </p:sp>
      <p:sp>
        <p:nvSpPr>
          <p:cNvPr id="13" name="TextBox 12"/>
          <p:cNvSpPr txBox="1"/>
          <p:nvPr/>
        </p:nvSpPr>
        <p:spPr>
          <a:xfrm>
            <a:off x="7672621" y="1389064"/>
            <a:ext cx="2624308" cy="461665"/>
          </a:xfrm>
          <a:prstGeom prst="rect">
            <a:avLst/>
          </a:prstGeom>
          <a:noFill/>
        </p:spPr>
        <p:txBody>
          <a:bodyPr wrap="none" rtlCol="0">
            <a:spAutoFit/>
          </a:bodyPr>
          <a:lstStyle/>
          <a:p>
            <a:r>
              <a:rPr lang="en-US" sz="2400" dirty="0">
                <a:solidFill>
                  <a:schemeClr val="accent3"/>
                </a:solidFill>
              </a:rPr>
              <a:t>Not Very Effective</a:t>
            </a:r>
          </a:p>
        </p:txBody>
      </p:sp>
    </p:spTree>
    <p:extLst>
      <p:ext uri="{BB962C8B-B14F-4D97-AF65-F5344CB8AC3E}">
        <p14:creationId xmlns:p14="http://schemas.microsoft.com/office/powerpoint/2010/main" val="38462491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alpha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B2911-2841-434A-99AD-B3AF7D7F19D7}"/>
              </a:ext>
            </a:extLst>
          </p:cNvPr>
          <p:cNvSpPr>
            <a:spLocks noGrp="1"/>
          </p:cNvSpPr>
          <p:nvPr>
            <p:ph type="title"/>
          </p:nvPr>
        </p:nvSpPr>
        <p:spPr/>
        <p:txBody>
          <a:bodyPr/>
          <a:lstStyle/>
          <a:p>
            <a:r>
              <a:rPr lang="en-US" dirty="0"/>
              <a:t>Focus Group Logistics</a:t>
            </a:r>
          </a:p>
        </p:txBody>
      </p:sp>
      <p:graphicFrame>
        <p:nvGraphicFramePr>
          <p:cNvPr id="11" name="Content Placeholder 10"/>
          <p:cNvGraphicFramePr>
            <a:graphicFrameLocks noGrp="1"/>
          </p:cNvGraphicFramePr>
          <p:nvPr>
            <p:ph idx="1"/>
            <p:extLst>
              <p:ext uri="{D42A27DB-BD31-4B8C-83A1-F6EECF244321}">
                <p14:modId xmlns:p14="http://schemas.microsoft.com/office/powerpoint/2010/main" val="969212552"/>
              </p:ext>
            </p:extLst>
          </p:nvPr>
        </p:nvGraphicFramePr>
        <p:xfrm>
          <a:off x="609600" y="1503603"/>
          <a:ext cx="6966857" cy="32534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fld id="{44D055DC-7C1C-8842-863C-C9C7D13AE396}" type="slidenum">
              <a:rPr lang="en-US" smtClean="0"/>
              <a:t>19</a:t>
            </a:fld>
            <a:endParaRPr lang="en-US" dirty="0"/>
          </a:p>
        </p:txBody>
      </p:sp>
      <p:grpSp>
        <p:nvGrpSpPr>
          <p:cNvPr id="10" name="Group 9"/>
          <p:cNvGrpSpPr/>
          <p:nvPr/>
        </p:nvGrpSpPr>
        <p:grpSpPr>
          <a:xfrm>
            <a:off x="6259285" y="4304847"/>
            <a:ext cx="3315148" cy="2416629"/>
            <a:chOff x="2721020" y="4118628"/>
            <a:chExt cx="3398144" cy="2575040"/>
          </a:xfrm>
        </p:grpSpPr>
        <p:pic>
          <p:nvPicPr>
            <p:cNvPr id="5" name="Picture 4" descr="Librarians in the Catskill Mountains, New York, 1913" title="Group of librarians"/>
            <p:cNvPicPr>
              <a:picLocks noChangeAspect="1"/>
            </p:cNvPicPr>
            <p:nvPr/>
          </p:nvPicPr>
          <p:blipFill>
            <a:blip r:embed="rId8"/>
            <a:stretch>
              <a:fillRect/>
            </a:stretch>
          </p:blipFill>
          <p:spPr>
            <a:xfrm>
              <a:off x="2721020" y="4118628"/>
              <a:ext cx="3255264" cy="2236486"/>
            </a:xfrm>
            <a:prstGeom prst="rect">
              <a:avLst/>
            </a:prstGeom>
            <a:ln>
              <a:solidFill>
                <a:schemeClr val="accent1"/>
              </a:solidFill>
            </a:ln>
          </p:spPr>
        </p:pic>
        <p:sp>
          <p:nvSpPr>
            <p:cNvPr id="7" name="Rectangle 6"/>
            <p:cNvSpPr/>
            <p:nvPr/>
          </p:nvSpPr>
          <p:spPr>
            <a:xfrm>
              <a:off x="3546085" y="6355114"/>
              <a:ext cx="2573079" cy="338554"/>
            </a:xfrm>
            <a:prstGeom prst="rect">
              <a:avLst/>
            </a:prstGeom>
          </p:spPr>
          <p:txBody>
            <a:bodyPr wrap="square">
              <a:spAutoFit/>
            </a:bodyPr>
            <a:lstStyle/>
            <a:p>
              <a:pPr algn="r"/>
              <a:r>
                <a:rPr lang="en-US" sz="800" dirty="0"/>
                <a:t>https://digital.library.illinois.edu/items/6b63fa00-2b7c-0134-1d8b-0050569601ca-4</a:t>
              </a:r>
            </a:p>
          </p:txBody>
        </p:sp>
      </p:grpSp>
      <p:grpSp>
        <p:nvGrpSpPr>
          <p:cNvPr id="6" name="Group 5"/>
          <p:cNvGrpSpPr/>
          <p:nvPr/>
        </p:nvGrpSpPr>
        <p:grpSpPr>
          <a:xfrm>
            <a:off x="8737600" y="1439864"/>
            <a:ext cx="2862943" cy="3362310"/>
            <a:chOff x="7106247" y="3834800"/>
            <a:chExt cx="2263807" cy="2794844"/>
          </a:xfrm>
        </p:grpSpPr>
        <p:sp>
          <p:nvSpPr>
            <p:cNvPr id="8" name="TextBox 7"/>
            <p:cNvSpPr txBox="1"/>
            <p:nvPr/>
          </p:nvSpPr>
          <p:spPr>
            <a:xfrm>
              <a:off x="7106247" y="6355114"/>
              <a:ext cx="2255520" cy="274530"/>
            </a:xfrm>
            <a:prstGeom prst="rect">
              <a:avLst/>
            </a:prstGeom>
            <a:noFill/>
          </p:spPr>
          <p:txBody>
            <a:bodyPr wrap="square" rtlCol="0">
              <a:spAutoFit/>
            </a:bodyPr>
            <a:lstStyle/>
            <a:p>
              <a:pPr algn="r"/>
              <a:r>
                <a:rPr lang="en-US" sz="800" dirty="0"/>
                <a:t>https://digital.library.illinois.edu/items/                              69247960-2b7c-0134-1d8b-0050569601ca-e</a:t>
              </a:r>
            </a:p>
          </p:txBody>
        </p:sp>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65995" y="3834800"/>
              <a:ext cx="2204059" cy="2520314"/>
            </a:xfrm>
            <a:prstGeom prst="rect">
              <a:avLst/>
            </a:prstGeom>
            <a:ln>
              <a:solidFill>
                <a:schemeClr val="accent1"/>
              </a:solidFill>
            </a:ln>
          </p:spPr>
        </p:pic>
      </p:grpSp>
    </p:spTree>
    <p:extLst>
      <p:ext uri="{BB962C8B-B14F-4D97-AF65-F5344CB8AC3E}">
        <p14:creationId xmlns:p14="http://schemas.microsoft.com/office/powerpoint/2010/main" val="4285194621"/>
      </p:ext>
    </p:extLst>
  </p:cSld>
  <p:clrMapOvr>
    <a:masterClrMapping/>
  </p:clrMapOvr>
  <mc:AlternateContent xmlns:mc="http://schemas.openxmlformats.org/markup-compatibility/2006" xmlns:p14="http://schemas.microsoft.com/office/powerpoint/2010/main">
    <mc:Choice Requires="p14">
      <p:transition spd="slow" p14:dur="2000" advTm="75755"/>
    </mc:Choice>
    <mc:Fallback xmlns="">
      <p:transition spd="slow" advTm="75755"/>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Outline</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691718699"/>
              </p:ext>
            </p:extLst>
          </p:nvPr>
        </p:nvGraphicFramePr>
        <p:xfrm>
          <a:off x="609600" y="1600200"/>
          <a:ext cx="109728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fld id="{44D055DC-7C1C-8842-863C-C9C7D13AE396}" type="slidenum">
              <a:rPr lang="en-US" smtClean="0"/>
              <a:t>2</a:t>
            </a:fld>
            <a:endParaRPr lang="en-US" dirty="0"/>
          </a:p>
        </p:txBody>
      </p:sp>
    </p:spTree>
    <p:extLst>
      <p:ext uri="{BB962C8B-B14F-4D97-AF65-F5344CB8AC3E}">
        <p14:creationId xmlns:p14="http://schemas.microsoft.com/office/powerpoint/2010/main" val="94111919"/>
      </p:ext>
    </p:extLst>
  </p:cSld>
  <p:clrMapOvr>
    <a:masterClrMapping/>
  </p:clrMapOvr>
  <mc:AlternateContent xmlns:mc="http://schemas.openxmlformats.org/markup-compatibility/2006" xmlns:p14="http://schemas.microsoft.com/office/powerpoint/2010/main">
    <mc:Choice Requires="p14">
      <p:transition spd="slow" p14:dur="2000" advTm="19114"/>
    </mc:Choice>
    <mc:Fallback xmlns="">
      <p:transition spd="slow" advTm="19114"/>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alpha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Focus Group Results</a:t>
            </a: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1703302969"/>
              </p:ext>
            </p:extLst>
          </p:nvPr>
        </p:nvGraphicFramePr>
        <p:xfrm>
          <a:off x="1191984" y="1230086"/>
          <a:ext cx="6493330" cy="55347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8" name="Group 7"/>
          <p:cNvGrpSpPr/>
          <p:nvPr/>
        </p:nvGrpSpPr>
        <p:grpSpPr>
          <a:xfrm>
            <a:off x="8009502" y="2799375"/>
            <a:ext cx="4300996" cy="2175238"/>
            <a:chOff x="1981200" y="4101738"/>
            <a:chExt cx="4295553" cy="2449557"/>
          </a:xfrm>
        </p:grpSpPr>
        <p:pic>
          <p:nvPicPr>
            <p:cNvPr id="4" name="Picture 3" title="Sign that says &quot;Confidential&quot;"/>
            <p:cNvPicPr>
              <a:picLocks noChangeAspect="1"/>
            </p:cNvPicPr>
            <p:nvPr/>
          </p:nvPicPr>
          <p:blipFill>
            <a:blip r:embed="rId8"/>
            <a:stretch>
              <a:fillRect/>
            </a:stretch>
          </p:blipFill>
          <p:spPr>
            <a:xfrm>
              <a:off x="1981200" y="4101738"/>
              <a:ext cx="3742660" cy="2141633"/>
            </a:xfrm>
            <a:prstGeom prst="rect">
              <a:avLst/>
            </a:prstGeom>
          </p:spPr>
        </p:pic>
        <p:sp>
          <p:nvSpPr>
            <p:cNvPr id="5" name="TextBox 4"/>
            <p:cNvSpPr txBox="1"/>
            <p:nvPr/>
          </p:nvSpPr>
          <p:spPr>
            <a:xfrm>
              <a:off x="2253393" y="6305074"/>
              <a:ext cx="4023360" cy="246221"/>
            </a:xfrm>
            <a:prstGeom prst="rect">
              <a:avLst/>
            </a:prstGeom>
            <a:noFill/>
          </p:spPr>
          <p:txBody>
            <a:bodyPr wrap="square" rtlCol="0">
              <a:spAutoFit/>
            </a:bodyPr>
            <a:lstStyle/>
            <a:p>
              <a:r>
                <a:rPr lang="en-US" sz="1000" dirty="0"/>
                <a:t>Alpha Stock Images  http://alphastockimages.com/</a:t>
              </a:r>
            </a:p>
          </p:txBody>
        </p:sp>
      </p:grpSp>
      <p:sp>
        <p:nvSpPr>
          <p:cNvPr id="7" name="Slide Number Placeholder 6"/>
          <p:cNvSpPr>
            <a:spLocks noGrp="1"/>
          </p:cNvSpPr>
          <p:nvPr>
            <p:ph type="sldNum" sz="quarter" idx="12"/>
          </p:nvPr>
        </p:nvSpPr>
        <p:spPr/>
        <p:txBody>
          <a:bodyPr/>
          <a:lstStyle/>
          <a:p>
            <a:fld id="{44D055DC-7C1C-8842-863C-C9C7D13AE396}" type="slidenum">
              <a:rPr lang="en-US" smtClean="0"/>
              <a:t>20</a:t>
            </a:fld>
            <a:endParaRPr lang="en-US" dirty="0"/>
          </a:p>
        </p:txBody>
      </p:sp>
    </p:spTree>
    <p:extLst>
      <p:ext uri="{BB962C8B-B14F-4D97-AF65-F5344CB8AC3E}">
        <p14:creationId xmlns:p14="http://schemas.microsoft.com/office/powerpoint/2010/main" val="1077234261"/>
      </p:ext>
    </p:extLst>
  </p:cSld>
  <p:clrMapOvr>
    <a:masterClrMapping/>
  </p:clrMapOvr>
  <mc:AlternateContent xmlns:mc="http://schemas.openxmlformats.org/markup-compatibility/2006" xmlns:p14="http://schemas.microsoft.com/office/powerpoint/2010/main">
    <mc:Choice Requires="p14">
      <p:transition spd="slow" p14:dur="2000" advTm="46434"/>
    </mc:Choice>
    <mc:Fallback xmlns="">
      <p:transition spd="slow" advTm="46434"/>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alpha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90124-AED1-4964-9B1D-734DF5672170}"/>
              </a:ext>
            </a:extLst>
          </p:cNvPr>
          <p:cNvSpPr>
            <a:spLocks noGrp="1"/>
          </p:cNvSpPr>
          <p:nvPr>
            <p:ph type="title"/>
          </p:nvPr>
        </p:nvSpPr>
        <p:spPr/>
        <p:txBody>
          <a:bodyPr/>
          <a:lstStyle/>
          <a:p>
            <a:r>
              <a:rPr lang="en-US" dirty="0"/>
              <a:t>Conclusions About Assessment</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612738296"/>
              </p:ext>
            </p:extLst>
          </p:nvPr>
        </p:nvGraphicFramePr>
        <p:xfrm>
          <a:off x="609600" y="1496785"/>
          <a:ext cx="10972800" cy="48595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fld id="{44D055DC-7C1C-8842-863C-C9C7D13AE396}" type="slidenum">
              <a:rPr lang="en-US" smtClean="0"/>
              <a:t>21</a:t>
            </a:fld>
            <a:endParaRPr lang="en-US" dirty="0"/>
          </a:p>
        </p:txBody>
      </p:sp>
    </p:spTree>
    <p:extLst>
      <p:ext uri="{BB962C8B-B14F-4D97-AF65-F5344CB8AC3E}">
        <p14:creationId xmlns:p14="http://schemas.microsoft.com/office/powerpoint/2010/main" val="3700631936"/>
      </p:ext>
    </p:extLst>
  </p:cSld>
  <p:clrMapOvr>
    <a:masterClrMapping/>
  </p:clrMapOvr>
  <mc:AlternateContent xmlns:mc="http://schemas.openxmlformats.org/markup-compatibility/2006" xmlns:p14="http://schemas.microsoft.com/office/powerpoint/2010/main">
    <mc:Choice Requires="p14">
      <p:transition spd="slow" p14:dur="2000" advTm="15730"/>
    </mc:Choice>
    <mc:Fallback xmlns="">
      <p:transition spd="slow" advTm="1573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alpha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Limitations &amp; Future Directions</a:t>
            </a: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1128324842"/>
              </p:ext>
            </p:extLst>
          </p:nvPr>
        </p:nvGraphicFramePr>
        <p:xfrm>
          <a:off x="609600" y="1600201"/>
          <a:ext cx="109728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Slide Number Placeholder 6"/>
          <p:cNvSpPr>
            <a:spLocks noGrp="1"/>
          </p:cNvSpPr>
          <p:nvPr>
            <p:ph type="sldNum" sz="quarter" idx="12"/>
          </p:nvPr>
        </p:nvSpPr>
        <p:spPr/>
        <p:txBody>
          <a:bodyPr/>
          <a:lstStyle/>
          <a:p>
            <a:fld id="{44D055DC-7C1C-8842-863C-C9C7D13AE396}" type="slidenum">
              <a:rPr lang="en-US" smtClean="0"/>
              <a:t>22</a:t>
            </a:fld>
            <a:endParaRPr lang="en-US" dirty="0"/>
          </a:p>
        </p:txBody>
      </p:sp>
    </p:spTree>
    <p:extLst>
      <p:ext uri="{BB962C8B-B14F-4D97-AF65-F5344CB8AC3E}">
        <p14:creationId xmlns:p14="http://schemas.microsoft.com/office/powerpoint/2010/main" val="3930110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chemeClr val="bg1"/>
                </a:solidFill>
              </a:rPr>
              <a:t>Questions?</a:t>
            </a:r>
          </a:p>
        </p:txBody>
      </p:sp>
      <p:sp>
        <p:nvSpPr>
          <p:cNvPr id="2" name="Slide Number Placeholder 1"/>
          <p:cNvSpPr>
            <a:spLocks noGrp="1"/>
          </p:cNvSpPr>
          <p:nvPr>
            <p:ph type="sldNum" sz="quarter" idx="12"/>
          </p:nvPr>
        </p:nvSpPr>
        <p:spPr/>
        <p:txBody>
          <a:bodyPr/>
          <a:lstStyle/>
          <a:p>
            <a:fld id="{44D055DC-7C1C-8842-863C-C9C7D13AE396}" type="slidenum">
              <a:rPr lang="en-US">
                <a:solidFill>
                  <a:prstClr val="black">
                    <a:tint val="75000"/>
                  </a:prstClr>
                </a:solidFill>
                <a:latin typeface="Arial" panose="020B0604020202020204"/>
              </a:rPr>
              <a:pPr/>
              <a:t>23</a:t>
            </a:fld>
            <a:endParaRPr lang="en-US" dirty="0">
              <a:solidFill>
                <a:prstClr val="black">
                  <a:tint val="75000"/>
                </a:prstClr>
              </a:solidFill>
              <a:latin typeface="Arial" panose="020B0604020202020204"/>
            </a:endParaRPr>
          </a:p>
        </p:txBody>
      </p:sp>
      <p:graphicFrame>
        <p:nvGraphicFramePr>
          <p:cNvPr id="3" name="Diagram 2"/>
          <p:cNvGraphicFramePr/>
          <p:nvPr>
            <p:extLst>
              <p:ext uri="{D42A27DB-BD31-4B8C-83A1-F6EECF244321}">
                <p14:modId xmlns:p14="http://schemas.microsoft.com/office/powerpoint/2010/main" val="3706576721"/>
              </p:ext>
            </p:extLst>
          </p:nvPr>
        </p:nvGraphicFramePr>
        <p:xfrm>
          <a:off x="609600" y="1502228"/>
          <a:ext cx="8978900" cy="483209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58401512"/>
      </p:ext>
    </p:extLst>
  </p:cSld>
  <p:clrMapOvr>
    <a:masterClrMapping/>
  </p:clrMapOvr>
  <mc:AlternateContent xmlns:mc="http://schemas.openxmlformats.org/markup-compatibility/2006" xmlns:p14="http://schemas.microsoft.com/office/powerpoint/2010/main">
    <mc:Choice Requires="p14">
      <p:transition spd="slow" p14:dur="2000" advTm="15256"/>
    </mc:Choice>
    <mc:Fallback xmlns="">
      <p:transition spd="slow" advTm="15256"/>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alpha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Why Assess a Mentoring Program?</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735774958"/>
              </p:ext>
            </p:extLst>
          </p:nvPr>
        </p:nvGraphicFramePr>
        <p:xfrm>
          <a:off x="609600" y="1600201"/>
          <a:ext cx="53975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7" name="Group 6"/>
          <p:cNvGrpSpPr/>
          <p:nvPr/>
        </p:nvGrpSpPr>
        <p:grpSpPr>
          <a:xfrm>
            <a:off x="7088690" y="2454801"/>
            <a:ext cx="3918582" cy="3029158"/>
            <a:chOff x="7250161" y="4587948"/>
            <a:chExt cx="2738651" cy="2105476"/>
          </a:xfrm>
        </p:grpSpPr>
        <p:pic>
          <p:nvPicPr>
            <p:cNvPr id="5" name="Picture 4"/>
            <p:cNvPicPr>
              <a:picLocks noChangeAspect="1"/>
            </p:cNvPicPr>
            <p:nvPr/>
          </p:nvPicPr>
          <p:blipFill>
            <a:blip r:embed="rId8"/>
            <a:stretch>
              <a:fillRect/>
            </a:stretch>
          </p:blipFill>
          <p:spPr>
            <a:xfrm>
              <a:off x="7250161" y="4587948"/>
              <a:ext cx="2738651" cy="1828800"/>
            </a:xfrm>
            <a:prstGeom prst="rect">
              <a:avLst/>
            </a:prstGeom>
            <a:effectLst>
              <a:softEdge rad="25400"/>
            </a:effectLst>
          </p:spPr>
        </p:pic>
        <p:sp>
          <p:nvSpPr>
            <p:cNvPr id="6" name="TextBox 5"/>
            <p:cNvSpPr txBox="1"/>
            <p:nvPr/>
          </p:nvSpPr>
          <p:spPr>
            <a:xfrm>
              <a:off x="7250161" y="6543675"/>
              <a:ext cx="2738651" cy="149749"/>
            </a:xfrm>
            <a:prstGeom prst="rect">
              <a:avLst/>
            </a:prstGeom>
            <a:noFill/>
          </p:spPr>
          <p:txBody>
            <a:bodyPr wrap="square" rtlCol="0">
              <a:spAutoFit/>
            </a:bodyPr>
            <a:lstStyle/>
            <a:p>
              <a:r>
                <a:rPr lang="en-US" sz="800" dirty="0"/>
                <a:t>Pixabay images: https://pixabay.com/ </a:t>
              </a:r>
            </a:p>
          </p:txBody>
        </p:sp>
      </p:grpSp>
      <p:sp>
        <p:nvSpPr>
          <p:cNvPr id="4" name="Slide Number Placeholder 3"/>
          <p:cNvSpPr>
            <a:spLocks noGrp="1"/>
          </p:cNvSpPr>
          <p:nvPr>
            <p:ph type="sldNum" sz="quarter" idx="12"/>
          </p:nvPr>
        </p:nvSpPr>
        <p:spPr/>
        <p:txBody>
          <a:bodyPr/>
          <a:lstStyle/>
          <a:p>
            <a:fld id="{44D055DC-7C1C-8842-863C-C9C7D13AE396}" type="slidenum">
              <a:rPr lang="en-US" smtClean="0"/>
              <a:t>3</a:t>
            </a:fld>
            <a:endParaRPr lang="en-US" dirty="0"/>
          </a:p>
        </p:txBody>
      </p:sp>
    </p:spTree>
    <p:extLst>
      <p:ext uri="{BB962C8B-B14F-4D97-AF65-F5344CB8AC3E}">
        <p14:creationId xmlns:p14="http://schemas.microsoft.com/office/powerpoint/2010/main" val="3291568658"/>
      </p:ext>
    </p:extLst>
  </p:cSld>
  <p:clrMapOvr>
    <a:masterClrMapping/>
  </p:clrMapOvr>
  <mc:AlternateContent xmlns:mc="http://schemas.openxmlformats.org/markup-compatibility/2006" xmlns:p14="http://schemas.microsoft.com/office/powerpoint/2010/main">
    <mc:Choice Requires="p14">
      <p:transition spd="slow" p14:dur="2000" advTm="62933"/>
    </mc:Choice>
    <mc:Fallback xmlns="">
      <p:transition spd="slow" advTm="62933"/>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alpha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University of North Texas Libraries</a:t>
            </a:r>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2173254479"/>
              </p:ext>
            </p:extLst>
          </p:nvPr>
        </p:nvGraphicFramePr>
        <p:xfrm>
          <a:off x="609600" y="1600201"/>
          <a:ext cx="53848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fld id="{44D055DC-7C1C-8842-863C-C9C7D13AE396}" type="slidenum">
              <a:rPr lang="en-US" smtClean="0"/>
              <a:t>4</a:t>
            </a:fld>
            <a:endParaRPr lang="en-US" dirty="0"/>
          </a:p>
        </p:txBody>
      </p:sp>
      <p:pic>
        <p:nvPicPr>
          <p:cNvPr id="7" name="Content Placeholder 6" descr="Willis Library, University of North Texas&#10;"/>
          <p:cNvPicPr>
            <a:picLocks noGrp="1" noChangeAspect="1"/>
          </p:cNvPicPr>
          <p:nvPr>
            <p:ph sz="half" idx="2"/>
          </p:nvPr>
        </p:nvPicPr>
        <p:blipFill>
          <a:blip r:embed="rId8"/>
          <a:stretch>
            <a:fillRect/>
          </a:stretch>
        </p:blipFill>
        <p:spPr>
          <a:xfrm>
            <a:off x="5994400" y="1968501"/>
            <a:ext cx="5384800" cy="3600992"/>
          </a:xfrm>
          <a:prstGeom prst="rect">
            <a:avLst/>
          </a:prstGeom>
        </p:spPr>
      </p:pic>
    </p:spTree>
    <p:extLst>
      <p:ext uri="{BB962C8B-B14F-4D97-AF65-F5344CB8AC3E}">
        <p14:creationId xmlns:p14="http://schemas.microsoft.com/office/powerpoint/2010/main" val="2262082889"/>
      </p:ext>
    </p:extLst>
  </p:cSld>
  <p:clrMapOvr>
    <a:masterClrMapping/>
  </p:clrMapOvr>
  <mc:AlternateContent xmlns:mc="http://schemas.openxmlformats.org/markup-compatibility/2006" xmlns:p14="http://schemas.microsoft.com/office/powerpoint/2010/main">
    <mc:Choice Requires="p14">
      <p:transition spd="slow" p14:dur="2000" advTm="34740"/>
    </mc:Choice>
    <mc:Fallback xmlns="">
      <p:transition spd="slow" advTm="3474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alpha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UNT Libraries’ Mentoring Program</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288422722"/>
              </p:ext>
            </p:extLst>
          </p:nvPr>
        </p:nvGraphicFramePr>
        <p:xfrm>
          <a:off x="609600" y="1600201"/>
          <a:ext cx="5170714" cy="2209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Mentor and protege, University of North Texas">
            <a:extLst>
              <a:ext uri="{FF2B5EF4-FFF2-40B4-BE49-F238E27FC236}">
                <a16:creationId xmlns:a16="http://schemas.microsoft.com/office/drawing/2014/main" id="{5A953D9A-3668-49F9-9398-C7228F938043}"/>
              </a:ext>
            </a:extLst>
          </p:cNvPr>
          <p:cNvPicPr>
            <a:picLocks noChangeAspect="1"/>
          </p:cNvPicPr>
          <p:nvPr/>
        </p:nvPicPr>
        <p:blipFill>
          <a:blip r:embed="rId8"/>
          <a:stretch>
            <a:fillRect/>
          </a:stretch>
        </p:blipFill>
        <p:spPr>
          <a:xfrm>
            <a:off x="4531791" y="3449770"/>
            <a:ext cx="3454800" cy="2629446"/>
          </a:xfrm>
          <a:prstGeom prst="rect">
            <a:avLst/>
          </a:prstGeom>
        </p:spPr>
      </p:pic>
      <p:pic>
        <p:nvPicPr>
          <p:cNvPr id="5" name="Picture 4" descr="Mentor and protege, University of North Texas">
            <a:extLst>
              <a:ext uri="{FF2B5EF4-FFF2-40B4-BE49-F238E27FC236}">
                <a16:creationId xmlns:a16="http://schemas.microsoft.com/office/drawing/2014/main" id="{A829BBAD-A90B-43A5-8436-15CD4A08F577}"/>
              </a:ext>
            </a:extLst>
          </p:cNvPr>
          <p:cNvPicPr>
            <a:picLocks noChangeAspect="1"/>
          </p:cNvPicPr>
          <p:nvPr/>
        </p:nvPicPr>
        <p:blipFill>
          <a:blip r:embed="rId9"/>
          <a:stretch>
            <a:fillRect/>
          </a:stretch>
        </p:blipFill>
        <p:spPr>
          <a:xfrm>
            <a:off x="8218538" y="1417638"/>
            <a:ext cx="3610892" cy="2730550"/>
          </a:xfrm>
          <a:prstGeom prst="rect">
            <a:avLst/>
          </a:prstGeom>
        </p:spPr>
      </p:pic>
      <p:sp>
        <p:nvSpPr>
          <p:cNvPr id="6" name="Slide Number Placeholder 5"/>
          <p:cNvSpPr>
            <a:spLocks noGrp="1"/>
          </p:cNvSpPr>
          <p:nvPr>
            <p:ph type="sldNum" sz="quarter" idx="12"/>
          </p:nvPr>
        </p:nvSpPr>
        <p:spPr/>
        <p:txBody>
          <a:bodyPr/>
          <a:lstStyle/>
          <a:p>
            <a:fld id="{44D055DC-7C1C-8842-863C-C9C7D13AE396}" type="slidenum">
              <a:rPr lang="en-US" smtClean="0"/>
              <a:t>5</a:t>
            </a:fld>
            <a:endParaRPr lang="en-US" dirty="0"/>
          </a:p>
        </p:txBody>
      </p:sp>
    </p:spTree>
    <p:extLst>
      <p:ext uri="{BB962C8B-B14F-4D97-AF65-F5344CB8AC3E}">
        <p14:creationId xmlns:p14="http://schemas.microsoft.com/office/powerpoint/2010/main" val="1660343904"/>
      </p:ext>
    </p:extLst>
  </p:cSld>
  <p:clrMapOvr>
    <a:masterClrMapping/>
  </p:clrMapOvr>
  <mc:AlternateContent xmlns:mc="http://schemas.openxmlformats.org/markup-compatibility/2006" xmlns:p14="http://schemas.microsoft.com/office/powerpoint/2010/main">
    <mc:Choice Requires="p14">
      <p:transition spd="slow" p14:dur="2000" advTm="19723"/>
    </mc:Choice>
    <mc:Fallback xmlns="">
      <p:transition spd="slow" advTm="19723"/>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alpha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F538C-E57D-4FCA-87CD-E90B71064138}"/>
              </a:ext>
            </a:extLst>
          </p:cNvPr>
          <p:cNvSpPr>
            <a:spLocks noGrp="1"/>
          </p:cNvSpPr>
          <p:nvPr>
            <p:ph type="title"/>
          </p:nvPr>
        </p:nvSpPr>
        <p:spPr/>
        <p:txBody>
          <a:bodyPr/>
          <a:lstStyle/>
          <a:p>
            <a:r>
              <a:rPr lang="en-US" dirty="0"/>
              <a:t>Goals of the Mentoring Program</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104110102"/>
              </p:ext>
            </p:extLst>
          </p:nvPr>
        </p:nvGraphicFramePr>
        <p:xfrm>
          <a:off x="3382151" y="1704953"/>
          <a:ext cx="5270090" cy="48339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fld id="{44D055DC-7C1C-8842-863C-C9C7D13AE396}" type="slidenum">
              <a:rPr lang="en-US" smtClean="0"/>
              <a:t>6</a:t>
            </a:fld>
            <a:endParaRPr lang="en-US" dirty="0"/>
          </a:p>
        </p:txBody>
      </p:sp>
      <p:sp>
        <p:nvSpPr>
          <p:cNvPr id="5" name="Rounded Rectangle 4"/>
          <p:cNvSpPr/>
          <p:nvPr/>
        </p:nvSpPr>
        <p:spPr>
          <a:xfrm>
            <a:off x="451992" y="1941991"/>
            <a:ext cx="2549247" cy="2179942"/>
          </a:xfrm>
          <a:prstGeom prst="roundRect">
            <a:avLst/>
          </a:prstGeom>
          <a:blipFill rotWithShape="1">
            <a:blip r:embed="rId8"/>
            <a:stretch>
              <a:fillRect/>
            </a:stretch>
          </a:blip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Rounded Rectangle 6"/>
          <p:cNvSpPr/>
          <p:nvPr/>
        </p:nvSpPr>
        <p:spPr>
          <a:xfrm>
            <a:off x="9033153" y="3964232"/>
            <a:ext cx="2549247" cy="2179942"/>
          </a:xfrm>
          <a:prstGeom prst="roundRect">
            <a:avLst/>
          </a:prstGeom>
          <a:blipFill rotWithShape="1">
            <a:blip r:embed="rId9"/>
            <a:stretch>
              <a:fillRect/>
            </a:stretch>
          </a:blip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Tree>
    <p:extLst>
      <p:ext uri="{BB962C8B-B14F-4D97-AF65-F5344CB8AC3E}">
        <p14:creationId xmlns:p14="http://schemas.microsoft.com/office/powerpoint/2010/main" val="167465713"/>
      </p:ext>
    </p:extLst>
  </p:cSld>
  <p:clrMapOvr>
    <a:masterClrMapping/>
  </p:clrMapOvr>
  <mc:AlternateContent xmlns:mc="http://schemas.openxmlformats.org/markup-compatibility/2006" xmlns:p14="http://schemas.microsoft.com/office/powerpoint/2010/main">
    <mc:Choice Requires="p14">
      <p:transition spd="slow" p14:dur="2000" advTm="33355"/>
    </mc:Choice>
    <mc:Fallback xmlns="">
      <p:transition spd="slow" advTm="33355"/>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alpha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594DB-0203-4DF8-A938-1E27005EF447}"/>
              </a:ext>
            </a:extLst>
          </p:cNvPr>
          <p:cNvSpPr>
            <a:spLocks noGrp="1"/>
          </p:cNvSpPr>
          <p:nvPr>
            <p:ph type="title"/>
          </p:nvPr>
        </p:nvSpPr>
        <p:spPr/>
        <p:txBody>
          <a:bodyPr/>
          <a:lstStyle/>
          <a:p>
            <a:r>
              <a:rPr lang="en-US" dirty="0"/>
              <a:t>Literature Review</a:t>
            </a:r>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261210385"/>
              </p:ext>
            </p:extLst>
          </p:nvPr>
        </p:nvGraphicFramePr>
        <p:xfrm>
          <a:off x="609599" y="1600201"/>
          <a:ext cx="5771535" cy="4564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fld id="{44D055DC-7C1C-8842-863C-C9C7D13AE396}" type="slidenum">
              <a:rPr lang="en-US" smtClean="0"/>
              <a:t>7</a:t>
            </a:fld>
            <a:endParaRPr lang="en-US" dirty="0"/>
          </a:p>
        </p:txBody>
      </p:sp>
      <p:sp>
        <p:nvSpPr>
          <p:cNvPr id="6" name="TextBox 5"/>
          <p:cNvSpPr txBox="1"/>
          <p:nvPr/>
        </p:nvSpPr>
        <p:spPr>
          <a:xfrm>
            <a:off x="7158414" y="5270090"/>
            <a:ext cx="3386541" cy="369332"/>
          </a:xfrm>
          <a:prstGeom prst="rect">
            <a:avLst/>
          </a:prstGeom>
          <a:noFill/>
        </p:spPr>
        <p:txBody>
          <a:bodyPr wrap="square" rtlCol="0">
            <a:spAutoFit/>
          </a:bodyPr>
          <a:lstStyle/>
          <a:p>
            <a:r>
              <a:rPr lang="en-US" sz="900" dirty="0"/>
              <a:t>Books HD by Abhi Sharma. https://www.flickr.com/photos/abee5/8314929977</a:t>
            </a:r>
          </a:p>
        </p:txBody>
      </p:sp>
      <p:pic>
        <p:nvPicPr>
          <p:cNvPr id="8" name="Content Placeholder 7" title="Stack of books"/>
          <p:cNvPicPr>
            <a:picLocks noGrp="1" noChangeAspect="1"/>
          </p:cNvPicPr>
          <p:nvPr>
            <p:ph sz="half" idx="2"/>
          </p:nvPr>
        </p:nvPicPr>
        <p:blipFill>
          <a:blip r:embed="rId8"/>
          <a:stretch>
            <a:fillRect/>
          </a:stretch>
        </p:blipFill>
        <p:spPr>
          <a:xfrm>
            <a:off x="6776334" y="2071053"/>
            <a:ext cx="4806065" cy="3199037"/>
          </a:xfrm>
          <a:prstGeom prst="rect">
            <a:avLst/>
          </a:prstGeom>
        </p:spPr>
      </p:pic>
    </p:spTree>
    <p:extLst>
      <p:ext uri="{BB962C8B-B14F-4D97-AF65-F5344CB8AC3E}">
        <p14:creationId xmlns:p14="http://schemas.microsoft.com/office/powerpoint/2010/main" val="1549296698"/>
      </p:ext>
    </p:extLst>
  </p:cSld>
  <p:clrMapOvr>
    <a:masterClrMapping/>
  </p:clrMapOvr>
  <mc:AlternateContent xmlns:mc="http://schemas.openxmlformats.org/markup-compatibility/2006" xmlns:p14="http://schemas.microsoft.com/office/powerpoint/2010/main">
    <mc:Choice Requires="p14">
      <p:transition spd="slow" p14:dur="2000" advTm="55527"/>
    </mc:Choice>
    <mc:Fallback xmlns="">
      <p:transition spd="slow" advTm="55527"/>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alpha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Assessment Methods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702423155"/>
              </p:ext>
            </p:extLst>
          </p:nvPr>
        </p:nvGraphicFramePr>
        <p:xfrm>
          <a:off x="1727200" y="1137920"/>
          <a:ext cx="8768080" cy="55067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fld id="{44D055DC-7C1C-8842-863C-C9C7D13AE396}" type="slidenum">
              <a:rPr lang="en-US" smtClean="0"/>
              <a:t>8</a:t>
            </a:fld>
            <a:endParaRPr lang="en-US" dirty="0"/>
          </a:p>
        </p:txBody>
      </p:sp>
    </p:spTree>
    <p:extLst>
      <p:ext uri="{BB962C8B-B14F-4D97-AF65-F5344CB8AC3E}">
        <p14:creationId xmlns:p14="http://schemas.microsoft.com/office/powerpoint/2010/main" val="3178117074"/>
      </p:ext>
    </p:extLst>
  </p:cSld>
  <p:clrMapOvr>
    <a:masterClrMapping/>
  </p:clrMapOvr>
  <mc:AlternateContent xmlns:mc="http://schemas.openxmlformats.org/markup-compatibility/2006" xmlns:p14="http://schemas.microsoft.com/office/powerpoint/2010/main">
    <mc:Choice Requires="p14">
      <p:transition spd="slow" p14:dur="2000" advTm="27467"/>
    </mc:Choice>
    <mc:Fallback xmlns="">
      <p:transition spd="slow" advTm="27467"/>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alpha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0D77A-CE14-4D24-A285-FE1554147082}"/>
              </a:ext>
            </a:extLst>
          </p:cNvPr>
          <p:cNvSpPr>
            <a:spLocks noGrp="1"/>
          </p:cNvSpPr>
          <p:nvPr>
            <p:ph type="title"/>
          </p:nvPr>
        </p:nvSpPr>
        <p:spPr/>
        <p:txBody>
          <a:bodyPr>
            <a:normAutofit fontScale="90000"/>
          </a:bodyPr>
          <a:lstStyle/>
          <a:p>
            <a:r>
              <a:rPr lang="en-US" sz="4000" dirty="0">
                <a:latin typeface="Arial" panose="020B0604020202020204" pitchFamily="34" charset="0"/>
                <a:cs typeface="Arial" panose="020B0604020202020204" pitchFamily="34" charset="0"/>
              </a:rPr>
              <a:t/>
            </a:r>
            <a:br>
              <a:rPr lang="en-US" sz="4000" dirty="0">
                <a:latin typeface="Arial" panose="020B0604020202020204" pitchFamily="34" charset="0"/>
                <a:cs typeface="Arial" panose="020B0604020202020204" pitchFamily="34" charset="0"/>
              </a:rPr>
            </a:br>
            <a:r>
              <a:rPr lang="en-US" sz="4000" dirty="0">
                <a:latin typeface="Arial" panose="020B0604020202020204" pitchFamily="34" charset="0"/>
                <a:cs typeface="Arial" panose="020B0604020202020204" pitchFamily="34" charset="0"/>
              </a:rPr>
              <a:t>Mentoring Competencies Assessment (MCA)</a:t>
            </a:r>
            <a:r>
              <a:rPr lang="en-US" dirty="0">
                <a:latin typeface="Arial" panose="020B0604020202020204" pitchFamily="34" charset="0"/>
                <a:cs typeface="Arial" panose="020B0604020202020204" pitchFamily="34" charset="0"/>
              </a:rPr>
              <a:t/>
            </a:r>
            <a:br>
              <a:rPr lang="en-US" dirty="0">
                <a:latin typeface="Arial" panose="020B0604020202020204" pitchFamily="34" charset="0"/>
                <a:cs typeface="Arial" panose="020B0604020202020204" pitchFamily="34" charset="0"/>
              </a:rPr>
            </a:b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688229095"/>
              </p:ext>
            </p:extLst>
          </p:nvPr>
        </p:nvGraphicFramePr>
        <p:xfrm>
          <a:off x="609600" y="1600201"/>
          <a:ext cx="109728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fld id="{44D055DC-7C1C-8842-863C-C9C7D13AE396}" type="slidenum">
              <a:rPr lang="en-US" smtClean="0"/>
              <a:t>9</a:t>
            </a:fld>
            <a:endParaRPr lang="en-US" dirty="0"/>
          </a:p>
        </p:txBody>
      </p:sp>
    </p:spTree>
    <p:extLst>
      <p:ext uri="{BB962C8B-B14F-4D97-AF65-F5344CB8AC3E}">
        <p14:creationId xmlns:p14="http://schemas.microsoft.com/office/powerpoint/2010/main" val="1636951484"/>
      </p:ext>
    </p:extLst>
  </p:cSld>
  <p:clrMapOvr>
    <a:masterClrMapping/>
  </p:clrMapOvr>
  <mc:AlternateContent xmlns:mc="http://schemas.openxmlformats.org/markup-compatibility/2006" xmlns:p14="http://schemas.microsoft.com/office/powerpoint/2010/main">
    <mc:Choice Requires="p14">
      <p:transition spd="slow" p14:dur="2000" advTm="61303"/>
    </mc:Choice>
    <mc:Fallback xmlns="">
      <p:transition spd="slow" advTm="61303"/>
    </mc:Fallback>
  </mc:AlternateContent>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42413A"/>
      </a:dk2>
      <a:lt2>
        <a:srgbClr val="EEECE1"/>
      </a:lt2>
      <a:accent1>
        <a:srgbClr val="136576"/>
      </a:accent1>
      <a:accent2>
        <a:srgbClr val="1FA7BE"/>
      </a:accent2>
      <a:accent3>
        <a:srgbClr val="B5D132"/>
      </a:accent3>
      <a:accent4>
        <a:srgbClr val="6BB73B"/>
      </a:accent4>
      <a:accent5>
        <a:srgbClr val="157535"/>
      </a:accent5>
      <a:accent6>
        <a:srgbClr val="6EA4C2"/>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Custom 1">
      <a:dk1>
        <a:sysClr val="windowText" lastClr="000000"/>
      </a:dk1>
      <a:lt1>
        <a:sysClr val="window" lastClr="FFFFFF"/>
      </a:lt1>
      <a:dk2>
        <a:srgbClr val="42413A"/>
      </a:dk2>
      <a:lt2>
        <a:srgbClr val="EEECE1"/>
      </a:lt2>
      <a:accent1>
        <a:srgbClr val="136576"/>
      </a:accent1>
      <a:accent2>
        <a:srgbClr val="1FA7BE"/>
      </a:accent2>
      <a:accent3>
        <a:srgbClr val="B5D132"/>
      </a:accent3>
      <a:accent4>
        <a:srgbClr val="6BB73B"/>
      </a:accent4>
      <a:accent5>
        <a:srgbClr val="157535"/>
      </a:accent5>
      <a:accent6>
        <a:srgbClr val="6EA4C2"/>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DA6E5AD015FF44EB5BDB7040BFC0BC5" ma:contentTypeVersion="6" ma:contentTypeDescription="Create a new document." ma:contentTypeScope="" ma:versionID="c8f2413ad7605e97170b7e07d3538e0c">
  <xsd:schema xmlns:xsd="http://www.w3.org/2001/XMLSchema" xmlns:xs="http://www.w3.org/2001/XMLSchema" xmlns:p="http://schemas.microsoft.com/office/2006/metadata/properties" xmlns:ns2="cdb5f7b8-b9af-4bcd-9dc4-b8fbc0bf4005" xmlns:ns3="18807d4d-b118-4d9b-b8ca-984a1d3fc6b1" targetNamespace="http://schemas.microsoft.com/office/2006/metadata/properties" ma:root="true" ma:fieldsID="def81dd3bac4e3bc1732e11b03af7d71" ns2:_="" ns3:_="">
    <xsd:import namespace="cdb5f7b8-b9af-4bcd-9dc4-b8fbc0bf4005"/>
    <xsd:import namespace="18807d4d-b118-4d9b-b8ca-984a1d3fc6b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b5f7b8-b9af-4bcd-9dc4-b8fbc0bf40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8807d4d-b118-4d9b-b8ca-984a1d3fc6b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18807d4d-b118-4d9b-b8ca-984a1d3fc6b1">
      <UserInfo>
        <DisplayName>Mentoring Program Assessment</DisplayName>
        <AccountId>7</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0FAA514-D88F-4592-8EC1-AF98E95470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db5f7b8-b9af-4bcd-9dc4-b8fbc0bf4005"/>
    <ds:schemaRef ds:uri="18807d4d-b118-4d9b-b8ca-984a1d3fc6b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95BDDE1-C49E-4308-8F61-079446E628B0}">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18807d4d-b118-4d9b-b8ca-984a1d3fc6b1"/>
    <ds:schemaRef ds:uri="cdb5f7b8-b9af-4bcd-9dc4-b8fbc0bf4005"/>
    <ds:schemaRef ds:uri="http://www.w3.org/XML/1998/namespace"/>
  </ds:schemaRefs>
</ds:datastoreItem>
</file>

<file path=customXml/itemProps3.xml><?xml version="1.0" encoding="utf-8"?>
<ds:datastoreItem xmlns:ds="http://schemas.openxmlformats.org/officeDocument/2006/customXml" ds:itemID="{F62BA8C4-FDD9-421E-A370-89DA3E074B3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75</TotalTime>
  <Words>2286</Words>
  <Application>Microsoft Office PowerPoint</Application>
  <PresentationFormat>Widescreen</PresentationFormat>
  <Paragraphs>249</Paragraphs>
  <Slides>23</Slides>
  <Notes>23</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23</vt:i4>
      </vt:variant>
    </vt:vector>
  </HeadingPairs>
  <TitlesOfParts>
    <vt:vector size="28" baseType="lpstr">
      <vt:lpstr>Arial</vt:lpstr>
      <vt:lpstr>Calibri</vt:lpstr>
      <vt:lpstr>Tahoma</vt:lpstr>
      <vt:lpstr>Office Theme</vt:lpstr>
      <vt:lpstr>1_Office Theme</vt:lpstr>
      <vt:lpstr>PowerPoint Presentation</vt:lpstr>
      <vt:lpstr>Outline</vt:lpstr>
      <vt:lpstr>Why Assess a Mentoring Program?</vt:lpstr>
      <vt:lpstr>University of North Texas Libraries</vt:lpstr>
      <vt:lpstr>UNT Libraries’ Mentoring Program</vt:lpstr>
      <vt:lpstr>Goals of the Mentoring Program</vt:lpstr>
      <vt:lpstr>Literature Review</vt:lpstr>
      <vt:lpstr>Assessment Methods</vt:lpstr>
      <vt:lpstr> Mentoring Competencies Assessment (MCA) </vt:lpstr>
      <vt:lpstr>MCA – Six Categories of Competencies</vt:lpstr>
      <vt:lpstr>MCA Pre-Test &amp; Post-Test</vt:lpstr>
      <vt:lpstr>MCA Pre-Test Mean Scores</vt:lpstr>
      <vt:lpstr>MCA Post-Test Mean Scores</vt:lpstr>
      <vt:lpstr>Fear of Negative Evaluation Survey (FNE)</vt:lpstr>
      <vt:lpstr>Results of Fear of Negative Evaluation Survey</vt:lpstr>
      <vt:lpstr>End of Program Evaluation</vt:lpstr>
      <vt:lpstr>End of Program Survey Agreement with Positive Statements</vt:lpstr>
      <vt:lpstr>End of Program Evaluation Results  Overall Experiences</vt:lpstr>
      <vt:lpstr>Focus Group Logistics</vt:lpstr>
      <vt:lpstr>Focus Group Results</vt:lpstr>
      <vt:lpstr>Conclusions About Assessment</vt:lpstr>
      <vt:lpstr>Limitations &amp; Future Directions</vt:lpstr>
      <vt:lpstr>Questions?</vt:lpstr>
    </vt:vector>
  </TitlesOfParts>
  <Company>University of North Texas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Assessing the Success of a Mentoring Program for Academic Librarians</dc:title>
  <dc:subject>Mentoring assessment</dc:subject>
  <dc:creator>Karen.Harker@unt.edu;Setareh.Keshmiripour@unt.edu;Marcia.McIntosh@unt.edu;Erin.O'Toole@unt.edu;Catherine.Sassen@unt.edu</dc:creator>
  <cp:keywords>Mentoring, Assessment, Academic Librarians</cp:keywords>
  <cp:lastModifiedBy>Sassen, Catherine</cp:lastModifiedBy>
  <cp:revision>11</cp:revision>
  <dcterms:created xsi:type="dcterms:W3CDTF">2015-02-18T15:15:20Z</dcterms:created>
  <dcterms:modified xsi:type="dcterms:W3CDTF">2018-11-30T14:16:20Z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0x0101001DA6E5AD015FF44EB5BDB7040BFC0BC5</vt:lpwstr>
  </property>
  <property fmtid="{D5CDD505-2E9C-101B-9397-08002B2CF9AE}" pid="3" name="Language">
    <vt:lpwstr>English</vt:lpwstr>
  </property>
  <property fmtid="{D5CDD505-2E9C-101B-9397-08002B2CF9AE}" pid="4" name="Subject">
    <vt:lpwstr>Mentoring assessment</vt:lpwstr>
  </property>
</Properties>
</file>