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2"/>
  </p:notesMasterIdLst>
  <p:sldIdLst>
    <p:sldId id="256" r:id="rId2"/>
    <p:sldId id="259" r:id="rId3"/>
    <p:sldId id="258" r:id="rId4"/>
    <p:sldId id="261" r:id="rId5"/>
    <p:sldId id="264" r:id="rId6"/>
    <p:sldId id="265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607A-968B-4EB3-8A95-031A4454CA7C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44BE-BD45-42FE-8591-8CFD2638F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theory, there is no difference between practice and theory. In practice, there </a:t>
            </a:r>
            <a:r>
              <a:rPr lang="en-US" dirty="0" smtClean="0"/>
              <a:t>is.”  NOT Yogi Berra, but a comment overheard at a computer science conference, and often misattributed</a:t>
            </a:r>
            <a:r>
              <a:rPr lang="en-US" baseline="0" dirty="0" smtClean="0"/>
              <a:t> to him.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144BE-BD45-42FE-8591-8CFD2638F8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2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3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0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3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01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7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8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0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236A85-5C5B-490E-AB05-E1CA37601578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61A004-8392-4B8D-8AF8-EE23648F9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8183" y="410250"/>
            <a:ext cx="8574622" cy="2616199"/>
          </a:xfrm>
        </p:spPr>
        <p:txBody>
          <a:bodyPr/>
          <a:lstStyle/>
          <a:p>
            <a:r>
              <a:rPr lang="en-US" dirty="0" smtClean="0"/>
              <a:t>Choose Your Adventure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232" y="3386664"/>
            <a:ext cx="9144000" cy="21753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library reorganization case study</a:t>
            </a:r>
          </a:p>
          <a:p>
            <a:endParaRPr lang="en-US" sz="2400" dirty="0"/>
          </a:p>
          <a:p>
            <a:r>
              <a:rPr lang="en-US" dirty="0" smtClean="0"/>
              <a:t>C. Heather Scalf</a:t>
            </a:r>
          </a:p>
          <a:p>
            <a:r>
              <a:rPr lang="en-US" dirty="0" smtClean="0"/>
              <a:t>Library Assessment Conference </a:t>
            </a:r>
          </a:p>
          <a:p>
            <a:r>
              <a:rPr lang="en-US" dirty="0" smtClean="0"/>
              <a:t>December 5, 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scalf@uta.edu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24" y="1634065"/>
            <a:ext cx="8200096" cy="4612554"/>
          </a:xfrm>
        </p:spPr>
      </p:pic>
    </p:spTree>
    <p:extLst>
      <p:ext uri="{BB962C8B-B14F-4D97-AF65-F5344CB8AC3E}">
        <p14:creationId xmlns:p14="http://schemas.microsoft.com/office/powerpoint/2010/main" val="41131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94" y="982133"/>
            <a:ext cx="7339808" cy="4893206"/>
          </a:xfrm>
        </p:spPr>
      </p:pic>
    </p:spTree>
    <p:extLst>
      <p:ext uri="{BB962C8B-B14F-4D97-AF65-F5344CB8AC3E}">
        <p14:creationId xmlns:p14="http://schemas.microsoft.com/office/powerpoint/2010/main" val="25930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KSAP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1" y="1925782"/>
            <a:ext cx="3166790" cy="181595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50346"/>
            <a:ext cx="2985654" cy="1791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21" y="3999559"/>
            <a:ext cx="3166790" cy="2154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7441"/>
            <a:ext cx="2991950" cy="21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KSAP survey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12" y="910275"/>
            <a:ext cx="6144489" cy="3207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18" y="3793560"/>
            <a:ext cx="7350917" cy="245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Role choices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322" y="2452256"/>
            <a:ext cx="5413769" cy="364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379" y="1494176"/>
            <a:ext cx="5761219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85" y="982133"/>
            <a:ext cx="7620362" cy="5080242"/>
          </a:xfrm>
        </p:spPr>
      </p:pic>
    </p:spTree>
    <p:extLst>
      <p:ext uri="{BB962C8B-B14F-4D97-AF65-F5344CB8AC3E}">
        <p14:creationId xmlns:p14="http://schemas.microsoft.com/office/powerpoint/2010/main" val="20548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471" y="2285999"/>
            <a:ext cx="4207020" cy="3751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7112" y="2961449"/>
            <a:ext cx="789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Insert amazing image of Harry Potter staircase here…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42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748" y="2032358"/>
            <a:ext cx="5232850" cy="39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309" y="2535382"/>
            <a:ext cx="31726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Manage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OVER. Communicate.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Do what you say you will do.  Or suffer the consequences.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Stick to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136</TotalTime>
  <Words>83</Words>
  <Application>Microsoft Office PowerPoint</Application>
  <PresentationFormat>Widescreen</PresentationFormat>
  <Paragraphs>23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Parallax</vt:lpstr>
      <vt:lpstr>Choose Your Adventure</vt:lpstr>
      <vt:lpstr>Planning</vt:lpstr>
      <vt:lpstr>Theory</vt:lpstr>
      <vt:lpstr>KSAP</vt:lpstr>
      <vt:lpstr>KSAP survey</vt:lpstr>
      <vt:lpstr>Role choices</vt:lpstr>
      <vt:lpstr>Practice</vt:lpstr>
      <vt:lpstr>Transition</vt:lpstr>
      <vt:lpstr>Lessons learned</vt:lpstr>
      <vt:lpstr>Questions??</vt:lpstr>
    </vt:vector>
  </TitlesOfParts>
  <Company>University of Texas at Arlington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Your Adventure</dc:title>
  <dc:creator>Scalf, Heather</dc:creator>
  <cp:lastModifiedBy>Scalf, Heather</cp:lastModifiedBy>
  <cp:revision>10</cp:revision>
  <dcterms:created xsi:type="dcterms:W3CDTF">2018-12-01T00:48:22Z</dcterms:created>
  <dcterms:modified xsi:type="dcterms:W3CDTF">2018-12-01T03:05:49Z</dcterms:modified>
</cp:coreProperties>
</file>