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2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3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4C0702D-D2E2-4EE5-992C-3CAF0A7FAD0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0C103A8-83BD-4361-B9CB-5DF85D1082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50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Developing </a:t>
            </a:r>
            <a:r>
              <a:rPr lang="en-US" dirty="0"/>
              <a:t>O</a:t>
            </a:r>
            <a:r>
              <a:rPr lang="en-US" dirty="0" smtClean="0"/>
              <a:t>bjective </a:t>
            </a:r>
            <a:r>
              <a:rPr lang="en-US" dirty="0"/>
              <a:t>C</a:t>
            </a:r>
            <a:r>
              <a:rPr lang="en-US" dirty="0" smtClean="0"/>
              <a:t>riteria for 					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703" y="3893171"/>
            <a:ext cx="6120051" cy="1815298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Heather Scalf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Assessment Conference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6, 2018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71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588" y="1926649"/>
            <a:ext cx="8838823" cy="49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35" y="2103120"/>
            <a:ext cx="11029615" cy="4049486"/>
          </a:xfrm>
        </p:spPr>
        <p:txBody>
          <a:bodyPr>
            <a:normAutofit/>
          </a:bodyPr>
          <a:lstStyle/>
          <a:p>
            <a:r>
              <a:rPr lang="en-US" dirty="0" smtClean="0"/>
              <a:t>Crowdsource</a:t>
            </a:r>
          </a:p>
          <a:p>
            <a:r>
              <a:rPr lang="en-US" dirty="0" smtClean="0"/>
              <a:t>Norming is good</a:t>
            </a:r>
            <a:endParaRPr lang="en-US" dirty="0"/>
          </a:p>
          <a:p>
            <a:r>
              <a:rPr lang="en-US" dirty="0" smtClean="0"/>
              <a:t>Communicate</a:t>
            </a:r>
          </a:p>
          <a:p>
            <a:r>
              <a:rPr lang="en-US" dirty="0" smtClean="0"/>
              <a:t>Train your constituency</a:t>
            </a:r>
          </a:p>
          <a:p>
            <a:r>
              <a:rPr lang="en-US" dirty="0" smtClean="0"/>
              <a:t>Use useful and usable tools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90" y="2251166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0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scalf@uta.edu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954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60" y="2035365"/>
            <a:ext cx="6849480" cy="4555618"/>
          </a:xfrm>
        </p:spPr>
      </p:pic>
    </p:spTree>
    <p:extLst>
      <p:ext uri="{BB962C8B-B14F-4D97-AF65-F5344CB8AC3E}">
        <p14:creationId xmlns:p14="http://schemas.microsoft.com/office/powerpoint/2010/main" val="345247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Coaching and mentoring</a:t>
            </a:r>
          </a:p>
          <a:p>
            <a:r>
              <a:rPr lang="en-US" sz="2000" dirty="0" smtClean="0"/>
              <a:t>Clear, usable guidelines</a:t>
            </a:r>
          </a:p>
          <a:p>
            <a:r>
              <a:rPr lang="en-US" sz="2000" dirty="0" smtClean="0"/>
              <a:t>Opt in/out provision</a:t>
            </a:r>
          </a:p>
          <a:p>
            <a:r>
              <a:rPr lang="en-US" sz="2000" dirty="0" smtClean="0"/>
              <a:t>Objective criteria</a:t>
            </a:r>
          </a:p>
          <a:p>
            <a:r>
              <a:rPr lang="en-US" sz="2000" dirty="0" smtClean="0"/>
              <a:t>Built in feedback mechanisms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7" y="2396163"/>
            <a:ext cx="5852160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Librarianship</a:t>
            </a:r>
          </a:p>
          <a:p>
            <a:r>
              <a:rPr lang="en-US" sz="2000" dirty="0"/>
              <a:t>Scholarly materials and activities</a:t>
            </a:r>
          </a:p>
          <a:p>
            <a:r>
              <a:rPr lang="en-US" sz="2000" dirty="0"/>
              <a:t>Service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54" y="1920240"/>
            <a:ext cx="5031255" cy="46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Librarianship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97" y="1828800"/>
            <a:ext cx="9040394" cy="47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Scholarly Materials or 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5" y="2090057"/>
            <a:ext cx="9303322" cy="41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Scholarly Materials or Activities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956" y="2043099"/>
            <a:ext cx="6805868" cy="45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Scholarly Materials or Activities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3" y="1900762"/>
            <a:ext cx="7994468" cy="4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408" y="1959429"/>
            <a:ext cx="9423926" cy="46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85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82</TotalTime>
  <Words>73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</vt:lpstr>
      <vt:lpstr>      Developing Objective Criteria for      Promotion</vt:lpstr>
      <vt:lpstr>History</vt:lpstr>
      <vt:lpstr>Goals</vt:lpstr>
      <vt:lpstr>Categories</vt:lpstr>
      <vt:lpstr>Librarianship</vt:lpstr>
      <vt:lpstr>Scholarly Materials or Activities</vt:lpstr>
      <vt:lpstr>Scholarly Materials or Activities</vt:lpstr>
      <vt:lpstr>Scholarly Materials or Activities</vt:lpstr>
      <vt:lpstr>service</vt:lpstr>
      <vt:lpstr>Summary</vt:lpstr>
      <vt:lpstr>Final thoughts</vt:lpstr>
      <vt:lpstr>questions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Objective Criteria for Promotion</dc:title>
  <dc:creator>Scalf, Heather</dc:creator>
  <cp:lastModifiedBy>Scalf, Heather</cp:lastModifiedBy>
  <cp:revision>12</cp:revision>
  <dcterms:created xsi:type="dcterms:W3CDTF">2018-12-01T03:41:39Z</dcterms:created>
  <dcterms:modified xsi:type="dcterms:W3CDTF">2018-12-01T05:03:59Z</dcterms:modified>
</cp:coreProperties>
</file>