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3.xml" ContentType="application/vnd.ms-office.chartex+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72" r:id="rId4"/>
    <p:sldId id="273" r:id="rId5"/>
    <p:sldId id="274" r:id="rId6"/>
    <p:sldId id="275" r:id="rId7"/>
    <p:sldId id="276" r:id="rId8"/>
    <p:sldId id="278" r:id="rId9"/>
    <p:sldId id="280" r:id="rId10"/>
    <p:sldId id="277" r:id="rId11"/>
    <p:sldId id="279" r:id="rId12"/>
    <p:sldId id="283" r:id="rId13"/>
    <p:sldId id="281" r:id="rId14"/>
    <p:sldId id="284" r:id="rId15"/>
    <p:sldId id="285" r:id="rId16"/>
    <p:sldId id="287" r:id="rId17"/>
    <p:sldId id="286" r:id="rId18"/>
    <p:sldId id="282" r:id="rId19"/>
    <p:sldId id="28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EF350-EDF0-4BE6-AEF2-C6E40332DA79}" v="465" dt="2018-12-02T17:29:16.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90680" autoAdjust="0"/>
  </p:normalViewPr>
  <p:slideViewPr>
    <p:cSldViewPr snapToGrid="0">
      <p:cViewPr varScale="1">
        <p:scale>
          <a:sx n="59" d="100"/>
          <a:sy n="59" d="100"/>
        </p:scale>
        <p:origin x="691"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pears" userId="ca3166930989d148" providerId="LiveId" clId="{963EF350-EDF0-4BE6-AEF2-C6E40332DA79}"/>
    <pc:docChg chg="undo custSel mod addSld delSld modSld sldOrd">
      <pc:chgData name="Laura Spears" userId="ca3166930989d148" providerId="LiveId" clId="{963EF350-EDF0-4BE6-AEF2-C6E40332DA79}" dt="2018-12-02T17:30:03.042" v="3814" actId="207"/>
      <pc:docMkLst>
        <pc:docMk/>
      </pc:docMkLst>
      <pc:sldChg chg="addSp delSp modSp mod setBg">
        <pc:chgData name="Laura Spears" userId="ca3166930989d148" providerId="LiveId" clId="{963EF350-EDF0-4BE6-AEF2-C6E40332DA79}" dt="2018-12-02T15:58:59.699" v="1918" actId="6549"/>
        <pc:sldMkLst>
          <pc:docMk/>
          <pc:sldMk cId="1703399962" sldId="256"/>
        </pc:sldMkLst>
        <pc:spChg chg="mod">
          <ac:chgData name="Laura Spears" userId="ca3166930989d148" providerId="LiveId" clId="{963EF350-EDF0-4BE6-AEF2-C6E40332DA79}" dt="2018-11-30T20:33:55.881" v="243" actId="26606"/>
          <ac:spMkLst>
            <pc:docMk/>
            <pc:sldMk cId="1703399962" sldId="256"/>
            <ac:spMk id="2" creationId="{6014F5DF-8326-42BE-B215-63B31FC4E912}"/>
          </ac:spMkLst>
        </pc:spChg>
        <pc:spChg chg="mod">
          <ac:chgData name="Laura Spears" userId="ca3166930989d148" providerId="LiveId" clId="{963EF350-EDF0-4BE6-AEF2-C6E40332DA79}" dt="2018-12-02T15:58:59.699" v="1918" actId="6549"/>
          <ac:spMkLst>
            <pc:docMk/>
            <pc:sldMk cId="1703399962" sldId="256"/>
            <ac:spMk id="3" creationId="{EA1E0EE5-DF35-4013-B9BA-21D96B7530CF}"/>
          </ac:spMkLst>
        </pc:spChg>
        <pc:spChg chg="add del">
          <ac:chgData name="Laura Spears" userId="ca3166930989d148" providerId="LiveId" clId="{963EF350-EDF0-4BE6-AEF2-C6E40332DA79}" dt="2018-11-30T20:33:55.881" v="243" actId="26606"/>
          <ac:spMkLst>
            <pc:docMk/>
            <pc:sldMk cId="1703399962" sldId="256"/>
            <ac:spMk id="10" creationId="{59A309A7-1751-4ABE-A3C1-EEC40366AD89}"/>
          </ac:spMkLst>
        </pc:spChg>
        <pc:spChg chg="add del">
          <ac:chgData name="Laura Spears" userId="ca3166930989d148" providerId="LiveId" clId="{963EF350-EDF0-4BE6-AEF2-C6E40332DA79}" dt="2018-11-30T20:33:55.881" v="243" actId="26606"/>
          <ac:spMkLst>
            <pc:docMk/>
            <pc:sldMk cId="1703399962" sldId="256"/>
            <ac:spMk id="12" creationId="{967D8EB6-EAE1-4F9C-B398-83321E287204}"/>
          </ac:spMkLst>
        </pc:spChg>
        <pc:picChg chg="ord">
          <ac:chgData name="Laura Spears" userId="ca3166930989d148" providerId="LiveId" clId="{963EF350-EDF0-4BE6-AEF2-C6E40332DA79}" dt="2018-11-30T20:33:55.881" v="243" actId="26606"/>
          <ac:picMkLst>
            <pc:docMk/>
            <pc:sldMk cId="1703399962" sldId="256"/>
            <ac:picMk id="4" creationId="{1FE3F398-319F-4392-8141-F209BFA9BF90}"/>
          </ac:picMkLst>
        </pc:picChg>
        <pc:picChg chg="mod">
          <ac:chgData name="Laura Spears" userId="ca3166930989d148" providerId="LiveId" clId="{963EF350-EDF0-4BE6-AEF2-C6E40332DA79}" dt="2018-11-30T20:33:55.881" v="243" actId="26606"/>
          <ac:picMkLst>
            <pc:docMk/>
            <pc:sldMk cId="1703399962" sldId="256"/>
            <ac:picMk id="5" creationId="{3A89208A-11DE-4D41-8AFD-69B8F9B86BDF}"/>
          </ac:picMkLst>
        </pc:picChg>
        <pc:cxnChg chg="add mod">
          <ac:chgData name="Laura Spears" userId="ca3166930989d148" providerId="LiveId" clId="{963EF350-EDF0-4BE6-AEF2-C6E40332DA79}" dt="2018-12-02T15:58:43.996" v="1916" actId="1582"/>
          <ac:cxnSpMkLst>
            <pc:docMk/>
            <pc:sldMk cId="1703399962" sldId="256"/>
            <ac:cxnSpMk id="7" creationId="{8ED708E4-FDB9-4B68-AC74-F3BB7D96C7F8}"/>
          </ac:cxnSpMkLst>
        </pc:cxnChg>
      </pc:sldChg>
      <pc:sldChg chg="delSp modSp del">
        <pc:chgData name="Laura Spears" userId="ca3166930989d148" providerId="LiveId" clId="{963EF350-EDF0-4BE6-AEF2-C6E40332DA79}" dt="2018-12-02T01:39:17.183" v="400" actId="2696"/>
        <pc:sldMkLst>
          <pc:docMk/>
          <pc:sldMk cId="2081707926" sldId="257"/>
        </pc:sldMkLst>
        <pc:picChg chg="del mod">
          <ac:chgData name="Laura Spears" userId="ca3166930989d148" providerId="LiveId" clId="{963EF350-EDF0-4BE6-AEF2-C6E40332DA79}" dt="2018-12-02T01:39:15.758" v="399" actId="478"/>
          <ac:picMkLst>
            <pc:docMk/>
            <pc:sldMk cId="2081707926" sldId="257"/>
            <ac:picMk id="4" creationId="{1FE3F398-319F-4392-8141-F209BFA9BF90}"/>
          </ac:picMkLst>
        </pc:picChg>
      </pc:sldChg>
      <pc:sldChg chg="addSp delSp modSp del mod ord setBg">
        <pc:chgData name="Laura Spears" userId="ca3166930989d148" providerId="LiveId" clId="{963EF350-EDF0-4BE6-AEF2-C6E40332DA79}" dt="2018-12-02T01:40:54.567" v="435" actId="2696"/>
        <pc:sldMkLst>
          <pc:docMk/>
          <pc:sldMk cId="2380020203" sldId="258"/>
        </pc:sldMkLst>
        <pc:spChg chg="del">
          <ac:chgData name="Laura Spears" userId="ca3166930989d148" providerId="LiveId" clId="{963EF350-EDF0-4BE6-AEF2-C6E40332DA79}" dt="2018-12-02T01:25:58.318" v="257"/>
          <ac:spMkLst>
            <pc:docMk/>
            <pc:sldMk cId="2380020203" sldId="258"/>
            <ac:spMk id="2" creationId="{6014F5DF-8326-42BE-B215-63B31FC4E912}"/>
          </ac:spMkLst>
        </pc:spChg>
        <pc:spChg chg="del">
          <ac:chgData name="Laura Spears" userId="ca3166930989d148" providerId="LiveId" clId="{963EF350-EDF0-4BE6-AEF2-C6E40332DA79}" dt="2018-12-02T01:25:51.723" v="256"/>
          <ac:spMkLst>
            <pc:docMk/>
            <pc:sldMk cId="2380020203" sldId="258"/>
            <ac:spMk id="3" creationId="{EA1E0EE5-DF35-4013-B9BA-21D96B7530CF}"/>
          </ac:spMkLst>
        </pc:spChg>
        <pc:spChg chg="add del mod">
          <ac:chgData name="Laura Spears" userId="ca3166930989d148" providerId="LiveId" clId="{963EF350-EDF0-4BE6-AEF2-C6E40332DA79}" dt="2018-12-02T01:26:25.700" v="261"/>
          <ac:spMkLst>
            <pc:docMk/>
            <pc:sldMk cId="2380020203" sldId="258"/>
            <ac:spMk id="6" creationId="{30FAB096-63E1-4C73-828D-569EF281B137}"/>
          </ac:spMkLst>
        </pc:spChg>
        <pc:spChg chg="add del mod">
          <ac:chgData name="Laura Spears" userId="ca3166930989d148" providerId="LiveId" clId="{963EF350-EDF0-4BE6-AEF2-C6E40332DA79}" dt="2018-12-02T01:39:38.686" v="415"/>
          <ac:spMkLst>
            <pc:docMk/>
            <pc:sldMk cId="2380020203" sldId="258"/>
            <ac:spMk id="10" creationId="{F72CA7DB-C72B-442D-B530-533BEEA7D364}"/>
          </ac:spMkLst>
        </pc:spChg>
        <pc:spChg chg="add del">
          <ac:chgData name="Laura Spears" userId="ca3166930989d148" providerId="LiveId" clId="{963EF350-EDF0-4BE6-AEF2-C6E40332DA79}" dt="2018-12-02T01:27:47.823" v="269" actId="26606"/>
          <ac:spMkLst>
            <pc:docMk/>
            <pc:sldMk cId="2380020203" sldId="258"/>
            <ac:spMk id="14" creationId="{14AFA8EB-83D7-404A-8F40-6DFF76455791}"/>
          </ac:spMkLst>
        </pc:spChg>
        <pc:spChg chg="add del">
          <ac:chgData name="Laura Spears" userId="ca3166930989d148" providerId="LiveId" clId="{963EF350-EDF0-4BE6-AEF2-C6E40332DA79}" dt="2018-12-02T01:27:53.870" v="271" actId="26606"/>
          <ac:spMkLst>
            <pc:docMk/>
            <pc:sldMk cId="2380020203" sldId="258"/>
            <ac:spMk id="21" creationId="{1B7C85ED-00A0-48DB-BCCB-39CFAAF09C65}"/>
          </ac:spMkLst>
        </pc:spChg>
        <pc:spChg chg="add del">
          <ac:chgData name="Laura Spears" userId="ca3166930989d148" providerId="LiveId" clId="{963EF350-EDF0-4BE6-AEF2-C6E40332DA79}" dt="2018-12-02T01:29:23.620" v="279" actId="26606"/>
          <ac:spMkLst>
            <pc:docMk/>
            <pc:sldMk cId="2380020203" sldId="258"/>
            <ac:spMk id="23" creationId="{F62B8A8C-A996-46DA-AB61-1A4DD707348F}"/>
          </ac:spMkLst>
        </pc:spChg>
        <pc:spChg chg="add del">
          <ac:chgData name="Laura Spears" userId="ca3166930989d148" providerId="LiveId" clId="{963EF350-EDF0-4BE6-AEF2-C6E40332DA79}" dt="2018-12-02T01:29:23.620" v="279" actId="26606"/>
          <ac:spMkLst>
            <pc:docMk/>
            <pc:sldMk cId="2380020203" sldId="258"/>
            <ac:spMk id="24" creationId="{C6B8CC7F-3622-46E3-9272-E1956397D21B}"/>
          </ac:spMkLst>
        </pc:spChg>
        <pc:spChg chg="add del">
          <ac:chgData name="Laura Spears" userId="ca3166930989d148" providerId="LiveId" clId="{963EF350-EDF0-4BE6-AEF2-C6E40332DA79}" dt="2018-12-02T01:29:23.620" v="279" actId="26606"/>
          <ac:spMkLst>
            <pc:docMk/>
            <pc:sldMk cId="2380020203" sldId="258"/>
            <ac:spMk id="25" creationId="{F429BE5F-6DE0-4144-A557-3BE62DC2D816}"/>
          </ac:spMkLst>
        </pc:spChg>
        <pc:spChg chg="add del">
          <ac:chgData name="Laura Spears" userId="ca3166930989d148" providerId="LiveId" clId="{963EF350-EDF0-4BE6-AEF2-C6E40332DA79}" dt="2018-12-02T01:29:23.620" v="279" actId="26606"/>
          <ac:spMkLst>
            <pc:docMk/>
            <pc:sldMk cId="2380020203" sldId="258"/>
            <ac:spMk id="26" creationId="{F3FE55B4-2EE5-4A4A-AD80-1A14F660FEF5}"/>
          </ac:spMkLst>
        </pc:spChg>
        <pc:spChg chg="add del">
          <ac:chgData name="Laura Spears" userId="ca3166930989d148" providerId="LiveId" clId="{963EF350-EDF0-4BE6-AEF2-C6E40332DA79}" dt="2018-12-02T01:29:23.620" v="279" actId="26606"/>
          <ac:spMkLst>
            <pc:docMk/>
            <pc:sldMk cId="2380020203" sldId="258"/>
            <ac:spMk id="27" creationId="{CE1EFC02-FB03-4241-83C8-4FBA4CAD6570}"/>
          </ac:spMkLst>
        </pc:spChg>
        <pc:spChg chg="add del mod ord">
          <ac:chgData name="Laura Spears" userId="ca3166930989d148" providerId="LiveId" clId="{963EF350-EDF0-4BE6-AEF2-C6E40332DA79}" dt="2018-12-02T01:39:48.604" v="417"/>
          <ac:spMkLst>
            <pc:docMk/>
            <pc:sldMk cId="2380020203" sldId="258"/>
            <ac:spMk id="30" creationId="{9CA2D547-FE82-48A6-A8EC-84903E072973}"/>
          </ac:spMkLst>
        </pc:spChg>
        <pc:spChg chg="add del">
          <ac:chgData name="Laura Spears" userId="ca3166930989d148" providerId="LiveId" clId="{963EF350-EDF0-4BE6-AEF2-C6E40332DA79}" dt="2018-12-02T01:29:18.854" v="276" actId="26606"/>
          <ac:spMkLst>
            <pc:docMk/>
            <pc:sldMk cId="2380020203" sldId="258"/>
            <ac:spMk id="35" creationId="{9B789048-32EE-491B-8CBF-558344FDB2E8}"/>
          </ac:spMkLst>
        </pc:spChg>
        <pc:spChg chg="add del">
          <ac:chgData name="Laura Spears" userId="ca3166930989d148" providerId="LiveId" clId="{963EF350-EDF0-4BE6-AEF2-C6E40332DA79}" dt="2018-12-02T01:29:18.854" v="276" actId="26606"/>
          <ac:spMkLst>
            <pc:docMk/>
            <pc:sldMk cId="2380020203" sldId="258"/>
            <ac:spMk id="39" creationId="{07500BEA-8A07-45E9-9219-40FBEECD558C}"/>
          </ac:spMkLst>
        </pc:spChg>
        <pc:spChg chg="add del">
          <ac:chgData name="Laura Spears" userId="ca3166930989d148" providerId="LiveId" clId="{963EF350-EDF0-4BE6-AEF2-C6E40332DA79}" dt="2018-12-02T01:29:18.854" v="276" actId="26606"/>
          <ac:spMkLst>
            <pc:docMk/>
            <pc:sldMk cId="2380020203" sldId="258"/>
            <ac:spMk id="41" creationId="{F006ACBB-A8A7-4C1B-9832-A4BFEDD2E9EF}"/>
          </ac:spMkLst>
        </pc:spChg>
        <pc:spChg chg="add del">
          <ac:chgData name="Laura Spears" userId="ca3166930989d148" providerId="LiveId" clId="{963EF350-EDF0-4BE6-AEF2-C6E40332DA79}" dt="2018-12-02T01:29:18.854" v="276" actId="26606"/>
          <ac:spMkLst>
            <pc:docMk/>
            <pc:sldMk cId="2380020203" sldId="258"/>
            <ac:spMk id="43" creationId="{46664683-CA82-4BDA-BCF2-581458074112}"/>
          </ac:spMkLst>
        </pc:spChg>
        <pc:spChg chg="add mod">
          <ac:chgData name="Laura Spears" userId="ca3166930989d148" providerId="LiveId" clId="{963EF350-EDF0-4BE6-AEF2-C6E40332DA79}" dt="2018-12-02T01:35:05.200" v="311" actId="1076"/>
          <ac:spMkLst>
            <pc:docMk/>
            <pc:sldMk cId="2380020203" sldId="258"/>
            <ac:spMk id="44" creationId="{730ED177-947B-4BE3-B53A-B09F759FA9C8}"/>
          </ac:spMkLst>
        </pc:spChg>
        <pc:spChg chg="add mod">
          <ac:chgData name="Laura Spears" userId="ca3166930989d148" providerId="LiveId" clId="{963EF350-EDF0-4BE6-AEF2-C6E40332DA79}" dt="2018-12-02T01:35:53.941" v="350" actId="1076"/>
          <ac:spMkLst>
            <pc:docMk/>
            <pc:sldMk cId="2380020203" sldId="258"/>
            <ac:spMk id="46" creationId="{1EB7A597-1FA2-4A6F-B4D3-A18BE70F171E}"/>
          </ac:spMkLst>
        </pc:spChg>
        <pc:spChg chg="add del">
          <ac:chgData name="Laura Spears" userId="ca3166930989d148" providerId="LiveId" clId="{963EF350-EDF0-4BE6-AEF2-C6E40332DA79}" dt="2018-12-02T01:31:31.549" v="284" actId="26606"/>
          <ac:spMkLst>
            <pc:docMk/>
            <pc:sldMk cId="2380020203" sldId="258"/>
            <ac:spMk id="47" creationId="{7383B190-6BFB-422F-B667-06B7B25F096A}"/>
          </ac:spMkLst>
        </pc:spChg>
        <pc:spChg chg="add mod">
          <ac:chgData name="Laura Spears" userId="ca3166930989d148" providerId="LiveId" clId="{963EF350-EDF0-4BE6-AEF2-C6E40332DA79}" dt="2018-12-02T01:36:15.584" v="389" actId="20577"/>
          <ac:spMkLst>
            <pc:docMk/>
            <pc:sldMk cId="2380020203" sldId="258"/>
            <ac:spMk id="49" creationId="{1C28F423-A5FB-4414-A697-BB857265AE55}"/>
          </ac:spMkLst>
        </pc:spChg>
        <pc:spChg chg="add mod">
          <ac:chgData name="Laura Spears" userId="ca3166930989d148" providerId="LiveId" clId="{963EF350-EDF0-4BE6-AEF2-C6E40332DA79}" dt="2018-12-02T01:39:53.918" v="418" actId="1076"/>
          <ac:spMkLst>
            <pc:docMk/>
            <pc:sldMk cId="2380020203" sldId="258"/>
            <ac:spMk id="51" creationId="{A08ED656-AA80-4615-BE48-624FEA67475B}"/>
          </ac:spMkLst>
        </pc:spChg>
        <pc:spChg chg="add del">
          <ac:chgData name="Laura Spears" userId="ca3166930989d148" providerId="LiveId" clId="{963EF350-EDF0-4BE6-AEF2-C6E40332DA79}" dt="2018-12-02T01:31:40.291" v="286" actId="26606"/>
          <ac:spMkLst>
            <pc:docMk/>
            <pc:sldMk cId="2380020203" sldId="258"/>
            <ac:spMk id="55" creationId="{7AE95D8F-9825-4222-8846-E3461598CC62}"/>
          </ac:spMkLst>
        </pc:spChg>
        <pc:spChg chg="add">
          <ac:chgData name="Laura Spears" userId="ca3166930989d148" providerId="LiveId" clId="{963EF350-EDF0-4BE6-AEF2-C6E40332DA79}" dt="2018-12-02T01:31:40.291" v="286" actId="26606"/>
          <ac:spMkLst>
            <pc:docMk/>
            <pc:sldMk cId="2380020203" sldId="258"/>
            <ac:spMk id="68" creationId="{247AB924-1B87-43FC-B7C7-B112D5C51A0E}"/>
          </ac:spMkLst>
        </pc:spChg>
        <pc:graphicFrameChg chg="add del mod modGraphic">
          <ac:chgData name="Laura Spears" userId="ca3166930989d148" providerId="LiveId" clId="{963EF350-EDF0-4BE6-AEF2-C6E40332DA79}" dt="2018-12-02T01:38:05.118" v="395"/>
          <ac:graphicFrameMkLst>
            <pc:docMk/>
            <pc:sldMk cId="2380020203" sldId="258"/>
            <ac:graphicFrameMk id="50" creationId="{B409706F-4724-4893-8EB5-7C49F18CB26F}"/>
          </ac:graphicFrameMkLst>
        </pc:graphicFrameChg>
        <pc:picChg chg="del mod">
          <ac:chgData name="Laura Spears" userId="ca3166930989d148" providerId="LiveId" clId="{963EF350-EDF0-4BE6-AEF2-C6E40332DA79}" dt="2018-12-02T01:27:07.490" v="265"/>
          <ac:picMkLst>
            <pc:docMk/>
            <pc:sldMk cId="2380020203" sldId="258"/>
            <ac:picMk id="4" creationId="{1FE3F398-319F-4392-8141-F209BFA9BF90}"/>
          </ac:picMkLst>
        </pc:picChg>
        <pc:picChg chg="del">
          <ac:chgData name="Laura Spears" userId="ca3166930989d148" providerId="LiveId" clId="{963EF350-EDF0-4BE6-AEF2-C6E40332DA79}" dt="2018-12-02T01:27:11.404" v="266"/>
          <ac:picMkLst>
            <pc:docMk/>
            <pc:sldMk cId="2380020203" sldId="258"/>
            <ac:picMk id="5" creationId="{3A89208A-11DE-4D41-8AFD-69B8F9B86BDF}"/>
          </ac:picMkLst>
        </pc:picChg>
        <pc:picChg chg="add del">
          <ac:chgData name="Laura Spears" userId="ca3166930989d148" providerId="LiveId" clId="{963EF350-EDF0-4BE6-AEF2-C6E40332DA79}" dt="2018-12-02T01:27:53.903" v="272" actId="26606"/>
          <ac:picMkLst>
            <pc:docMk/>
            <pc:sldMk cId="2380020203" sldId="258"/>
            <ac:picMk id="7" creationId="{6127FB8D-B849-4230-9ABA-0FD6A4D5AE77}"/>
          </ac:picMkLst>
        </pc:picChg>
        <pc:picChg chg="add del mod ord">
          <ac:chgData name="Laura Spears" userId="ca3166930989d148" providerId="LiveId" clId="{963EF350-EDF0-4BE6-AEF2-C6E40332DA79}" dt="2018-12-02T01:40:04.480" v="420"/>
          <ac:picMkLst>
            <pc:docMk/>
            <pc:sldMk cId="2380020203" sldId="258"/>
            <ac:picMk id="8" creationId="{9F4CF245-C88F-4B5C-B533-13A7EB6594CA}"/>
          </ac:picMkLst>
        </pc:picChg>
        <pc:picChg chg="add del mod ord">
          <ac:chgData name="Laura Spears" userId="ca3166930989d148" providerId="LiveId" clId="{963EF350-EDF0-4BE6-AEF2-C6E40332DA79}" dt="2018-12-02T01:40:16.849" v="424"/>
          <ac:picMkLst>
            <pc:docMk/>
            <pc:sldMk cId="2380020203" sldId="258"/>
            <ac:picMk id="9" creationId="{6FED6326-DB55-4BF7-81AE-19A52833F91E}"/>
          </ac:picMkLst>
        </pc:picChg>
        <pc:picChg chg="add del">
          <ac:chgData name="Laura Spears" userId="ca3166930989d148" providerId="LiveId" clId="{963EF350-EDF0-4BE6-AEF2-C6E40332DA79}" dt="2018-12-02T01:27:47.823" v="269" actId="26606"/>
          <ac:picMkLst>
            <pc:docMk/>
            <pc:sldMk cId="2380020203" sldId="258"/>
            <ac:picMk id="12" creationId="{6127FB8D-B849-4230-9ABA-0FD6A4D5AE77}"/>
          </ac:picMkLst>
        </pc:picChg>
        <pc:picChg chg="add del">
          <ac:chgData name="Laura Spears" userId="ca3166930989d148" providerId="LiveId" clId="{963EF350-EDF0-4BE6-AEF2-C6E40332DA79}" dt="2018-12-02T01:27:53.870" v="271" actId="26606"/>
          <ac:picMkLst>
            <pc:docMk/>
            <pc:sldMk cId="2380020203" sldId="258"/>
            <ac:picMk id="19" creationId="{6127FB8D-B849-4230-9ABA-0FD6A4D5AE77}"/>
          </ac:picMkLst>
        </pc:picChg>
        <pc:picChg chg="add del">
          <ac:chgData name="Laura Spears" userId="ca3166930989d148" providerId="LiveId" clId="{963EF350-EDF0-4BE6-AEF2-C6E40332DA79}" dt="2018-12-02T01:29:23.620" v="279" actId="26606"/>
          <ac:picMkLst>
            <pc:docMk/>
            <pc:sldMk cId="2380020203" sldId="258"/>
            <ac:picMk id="28" creationId="{7267E9C1-58F1-46EE-9BBE-108764BF9E2F}"/>
          </ac:picMkLst>
        </pc:picChg>
        <pc:picChg chg="add del mod ord">
          <ac:chgData name="Laura Spears" userId="ca3166930989d148" providerId="LiveId" clId="{963EF350-EDF0-4BE6-AEF2-C6E40332DA79}" dt="2018-12-02T01:40:10.885" v="422"/>
          <ac:picMkLst>
            <pc:docMk/>
            <pc:sldMk cId="2380020203" sldId="258"/>
            <ac:picMk id="29" creationId="{6127FB8D-B849-4230-9ABA-0FD6A4D5AE77}"/>
          </ac:picMkLst>
        </pc:picChg>
        <pc:picChg chg="add del mod modCrop">
          <ac:chgData name="Laura Spears" userId="ca3166930989d148" providerId="LiveId" clId="{963EF350-EDF0-4BE6-AEF2-C6E40332DA79}" dt="2018-12-02T01:31:36.124" v="285"/>
          <ac:picMkLst>
            <pc:docMk/>
            <pc:sldMk cId="2380020203" sldId="258"/>
            <ac:picMk id="32" creationId="{EE10004D-C62B-4177-ADEE-6EBF95A45926}"/>
          </ac:picMkLst>
        </pc:picChg>
        <pc:picChg chg="add del">
          <ac:chgData name="Laura Spears" userId="ca3166930989d148" providerId="LiveId" clId="{963EF350-EDF0-4BE6-AEF2-C6E40332DA79}" dt="2018-12-02T01:29:18.854" v="276" actId="26606"/>
          <ac:picMkLst>
            <pc:docMk/>
            <pc:sldMk cId="2380020203" sldId="258"/>
            <ac:picMk id="37" creationId="{EDD2F41E-8948-4BFB-A2A3-CA8BA8ED97B8}"/>
          </ac:picMkLst>
        </pc:picChg>
        <pc:picChg chg="add del mod">
          <ac:chgData name="Laura Spears" userId="ca3166930989d148" providerId="LiveId" clId="{963EF350-EDF0-4BE6-AEF2-C6E40332DA79}" dt="2018-12-02T01:36:34.093" v="390"/>
          <ac:picMkLst>
            <pc:docMk/>
            <pc:sldMk cId="2380020203" sldId="258"/>
            <ac:picMk id="42" creationId="{45E02B3F-84D4-43BF-991E-6A56D1DA410B}"/>
          </ac:picMkLst>
        </pc:picChg>
        <pc:picChg chg="add del">
          <ac:chgData name="Laura Spears" userId="ca3166930989d148" providerId="LiveId" clId="{963EF350-EDF0-4BE6-AEF2-C6E40332DA79}" dt="2018-12-02T01:29:23.599" v="278" actId="26606"/>
          <ac:picMkLst>
            <pc:docMk/>
            <pc:sldMk cId="2380020203" sldId="258"/>
            <ac:picMk id="45" creationId="{4603FC70-67D9-49EF-983C-3853BF2B493D}"/>
          </ac:picMkLst>
        </pc:picChg>
        <pc:cxnChg chg="add del">
          <ac:chgData name="Laura Spears" userId="ca3166930989d148" providerId="LiveId" clId="{963EF350-EDF0-4BE6-AEF2-C6E40332DA79}" dt="2018-12-02T01:27:47.823" v="269" actId="26606"/>
          <ac:cxnSpMkLst>
            <pc:docMk/>
            <pc:sldMk cId="2380020203" sldId="258"/>
            <ac:cxnSpMk id="17" creationId="{60188E89-AF78-40F6-B787-E9BD9C625686}"/>
          </ac:cxnSpMkLst>
        </pc:cxnChg>
        <pc:cxnChg chg="add del">
          <ac:chgData name="Laura Spears" userId="ca3166930989d148" providerId="LiveId" clId="{963EF350-EDF0-4BE6-AEF2-C6E40332DA79}" dt="2018-12-02T01:27:53.870" v="271" actId="26606"/>
          <ac:cxnSpMkLst>
            <pc:docMk/>
            <pc:sldMk cId="2380020203" sldId="258"/>
            <ac:cxnSpMk id="20" creationId="{4C926754-442D-4B53-A993-1A758431FE60}"/>
          </ac:cxnSpMkLst>
        </pc:cxnChg>
        <pc:cxnChg chg="add del">
          <ac:chgData name="Laura Spears" userId="ca3166930989d148" providerId="LiveId" clId="{963EF350-EDF0-4BE6-AEF2-C6E40332DA79}" dt="2018-12-02T01:31:31.549" v="284" actId="26606"/>
          <ac:cxnSpMkLst>
            <pc:docMk/>
            <pc:sldMk cId="2380020203" sldId="258"/>
            <ac:cxnSpMk id="48" creationId="{ED28E597-4AF8-4D69-A9AB-A1EDC6156B04}"/>
          </ac:cxnSpMkLst>
        </pc:cxnChg>
        <pc:cxnChg chg="add del">
          <ac:chgData name="Laura Spears" userId="ca3166930989d148" providerId="LiveId" clId="{963EF350-EDF0-4BE6-AEF2-C6E40332DA79}" dt="2018-12-02T01:31:40.291" v="286" actId="26606"/>
          <ac:cxnSpMkLst>
            <pc:docMk/>
            <pc:sldMk cId="2380020203" sldId="258"/>
            <ac:cxnSpMk id="53" creationId="{DFDA47BC-3069-47F5-8257-24B3B1F76A08}"/>
          </ac:cxnSpMkLst>
        </pc:cxnChg>
        <pc:cxnChg chg="add del">
          <ac:chgData name="Laura Spears" userId="ca3166930989d148" providerId="LiveId" clId="{963EF350-EDF0-4BE6-AEF2-C6E40332DA79}" dt="2018-12-02T01:31:40.291" v="286" actId="26606"/>
          <ac:cxnSpMkLst>
            <pc:docMk/>
            <pc:sldMk cId="2380020203" sldId="258"/>
            <ac:cxnSpMk id="57" creationId="{942B920A-73AD-402A-8EEF-B88E1A9398B8}"/>
          </ac:cxnSpMkLst>
        </pc:cxnChg>
        <pc:cxnChg chg="add del">
          <ac:chgData name="Laura Spears" userId="ca3166930989d148" providerId="LiveId" clId="{963EF350-EDF0-4BE6-AEF2-C6E40332DA79}" dt="2018-12-02T01:31:40.291" v="286" actId="26606"/>
          <ac:cxnSpMkLst>
            <pc:docMk/>
            <pc:sldMk cId="2380020203" sldId="258"/>
            <ac:cxnSpMk id="59" creationId="{00C9EB70-BC82-414A-BF8D-AD7FC6727616}"/>
          </ac:cxnSpMkLst>
        </pc:cxnChg>
        <pc:cxnChg chg="add del">
          <ac:chgData name="Laura Spears" userId="ca3166930989d148" providerId="LiveId" clId="{963EF350-EDF0-4BE6-AEF2-C6E40332DA79}" dt="2018-12-02T01:31:40.291" v="286" actId="26606"/>
          <ac:cxnSpMkLst>
            <pc:docMk/>
            <pc:sldMk cId="2380020203" sldId="258"/>
            <ac:cxnSpMk id="61" creationId="{3217665F-0036-444A-8D4A-33AF36A36A42}"/>
          </ac:cxnSpMkLst>
        </pc:cxnChg>
        <pc:cxnChg chg="add">
          <ac:chgData name="Laura Spears" userId="ca3166930989d148" providerId="LiveId" clId="{963EF350-EDF0-4BE6-AEF2-C6E40332DA79}" dt="2018-12-02T01:31:40.291" v="286" actId="26606"/>
          <ac:cxnSpMkLst>
            <pc:docMk/>
            <pc:sldMk cId="2380020203" sldId="258"/>
            <ac:cxnSpMk id="66" creationId="{99AE2756-0FC4-4155-83E7-58AAAB63E757}"/>
          </ac:cxnSpMkLst>
        </pc:cxnChg>
        <pc:cxnChg chg="add">
          <ac:chgData name="Laura Spears" userId="ca3166930989d148" providerId="LiveId" clId="{963EF350-EDF0-4BE6-AEF2-C6E40332DA79}" dt="2018-12-02T01:31:40.291" v="286" actId="26606"/>
          <ac:cxnSpMkLst>
            <pc:docMk/>
            <pc:sldMk cId="2380020203" sldId="258"/>
            <ac:cxnSpMk id="70" creationId="{818DC98F-4057-4645-B948-F604F39A9CFE}"/>
          </ac:cxnSpMkLst>
        </pc:cxnChg>
        <pc:cxnChg chg="add">
          <ac:chgData name="Laura Spears" userId="ca3166930989d148" providerId="LiveId" clId="{963EF350-EDF0-4BE6-AEF2-C6E40332DA79}" dt="2018-12-02T01:31:40.291" v="286" actId="26606"/>
          <ac:cxnSpMkLst>
            <pc:docMk/>
            <pc:sldMk cId="2380020203" sldId="258"/>
            <ac:cxnSpMk id="72" creationId="{DAD2B705-4A9B-408D-AA80-4F41045E09DE}"/>
          </ac:cxnSpMkLst>
        </pc:cxnChg>
      </pc:sldChg>
      <pc:sldChg chg="del">
        <pc:chgData name="Laura Spears" userId="ca3166930989d148" providerId="LiveId" clId="{963EF350-EDF0-4BE6-AEF2-C6E40332DA79}" dt="2018-12-02T01:39:17.888" v="401" actId="2696"/>
        <pc:sldMkLst>
          <pc:docMk/>
          <pc:sldMk cId="1944087339" sldId="259"/>
        </pc:sldMkLst>
      </pc:sldChg>
      <pc:sldChg chg="del">
        <pc:chgData name="Laura Spears" userId="ca3166930989d148" providerId="LiveId" clId="{963EF350-EDF0-4BE6-AEF2-C6E40332DA79}" dt="2018-12-02T01:39:18.335" v="402" actId="2696"/>
        <pc:sldMkLst>
          <pc:docMk/>
          <pc:sldMk cId="738898429" sldId="260"/>
        </pc:sldMkLst>
      </pc:sldChg>
      <pc:sldChg chg="del">
        <pc:chgData name="Laura Spears" userId="ca3166930989d148" providerId="LiveId" clId="{963EF350-EDF0-4BE6-AEF2-C6E40332DA79}" dt="2018-12-02T01:39:18.796" v="403" actId="2696"/>
        <pc:sldMkLst>
          <pc:docMk/>
          <pc:sldMk cId="806759663" sldId="261"/>
        </pc:sldMkLst>
      </pc:sldChg>
      <pc:sldChg chg="del">
        <pc:chgData name="Laura Spears" userId="ca3166930989d148" providerId="LiveId" clId="{963EF350-EDF0-4BE6-AEF2-C6E40332DA79}" dt="2018-12-02T01:39:19.273" v="404" actId="2696"/>
        <pc:sldMkLst>
          <pc:docMk/>
          <pc:sldMk cId="3687811797" sldId="262"/>
        </pc:sldMkLst>
      </pc:sldChg>
      <pc:sldChg chg="del">
        <pc:chgData name="Laura Spears" userId="ca3166930989d148" providerId="LiveId" clId="{963EF350-EDF0-4BE6-AEF2-C6E40332DA79}" dt="2018-12-02T01:39:19.810" v="405" actId="2696"/>
        <pc:sldMkLst>
          <pc:docMk/>
          <pc:sldMk cId="4157122779" sldId="263"/>
        </pc:sldMkLst>
      </pc:sldChg>
      <pc:sldChg chg="del">
        <pc:chgData name="Laura Spears" userId="ca3166930989d148" providerId="LiveId" clId="{963EF350-EDF0-4BE6-AEF2-C6E40332DA79}" dt="2018-12-02T01:39:20.499" v="406" actId="2696"/>
        <pc:sldMkLst>
          <pc:docMk/>
          <pc:sldMk cId="3064753022" sldId="264"/>
        </pc:sldMkLst>
      </pc:sldChg>
      <pc:sldChg chg="del">
        <pc:chgData name="Laura Spears" userId="ca3166930989d148" providerId="LiveId" clId="{963EF350-EDF0-4BE6-AEF2-C6E40332DA79}" dt="2018-12-02T01:39:21.189" v="407" actId="2696"/>
        <pc:sldMkLst>
          <pc:docMk/>
          <pc:sldMk cId="3483490348" sldId="265"/>
        </pc:sldMkLst>
      </pc:sldChg>
      <pc:sldChg chg="del">
        <pc:chgData name="Laura Spears" userId="ca3166930989d148" providerId="LiveId" clId="{963EF350-EDF0-4BE6-AEF2-C6E40332DA79}" dt="2018-12-02T01:39:21.846" v="408" actId="2696"/>
        <pc:sldMkLst>
          <pc:docMk/>
          <pc:sldMk cId="2891975739" sldId="266"/>
        </pc:sldMkLst>
      </pc:sldChg>
      <pc:sldChg chg="del">
        <pc:chgData name="Laura Spears" userId="ca3166930989d148" providerId="LiveId" clId="{963EF350-EDF0-4BE6-AEF2-C6E40332DA79}" dt="2018-12-02T01:39:22.436" v="409" actId="2696"/>
        <pc:sldMkLst>
          <pc:docMk/>
          <pc:sldMk cId="346256914" sldId="267"/>
        </pc:sldMkLst>
      </pc:sldChg>
      <pc:sldChg chg="del">
        <pc:chgData name="Laura Spears" userId="ca3166930989d148" providerId="LiveId" clId="{963EF350-EDF0-4BE6-AEF2-C6E40332DA79}" dt="2018-12-02T01:39:22.995" v="410" actId="2696"/>
        <pc:sldMkLst>
          <pc:docMk/>
          <pc:sldMk cId="3512634716" sldId="268"/>
        </pc:sldMkLst>
      </pc:sldChg>
      <pc:sldChg chg="add del">
        <pc:chgData name="Laura Spears" userId="ca3166930989d148" providerId="LiveId" clId="{963EF350-EDF0-4BE6-AEF2-C6E40332DA79}" dt="2018-12-02T01:39:41.685" v="416" actId="2696"/>
        <pc:sldMkLst>
          <pc:docMk/>
          <pc:sldMk cId="305652815" sldId="269"/>
        </pc:sldMkLst>
      </pc:sldChg>
      <pc:sldChg chg="addSp delSp modSp">
        <pc:chgData name="Laura Spears" userId="ca3166930989d148" providerId="LiveId" clId="{963EF350-EDF0-4BE6-AEF2-C6E40332DA79}" dt="2018-12-02T17:22:59.362" v="3806" actId="1076"/>
        <pc:sldMkLst>
          <pc:docMk/>
          <pc:sldMk cId="3893821232" sldId="270"/>
        </pc:sldMkLst>
        <pc:spChg chg="mod">
          <ac:chgData name="Laura Spears" userId="ca3166930989d148" providerId="LiveId" clId="{963EF350-EDF0-4BE6-AEF2-C6E40332DA79}" dt="2018-12-02T17:22:43.828" v="3801" actId="14100"/>
          <ac:spMkLst>
            <pc:docMk/>
            <pc:sldMk cId="3893821232" sldId="270"/>
            <ac:spMk id="2" creationId="{6014F5DF-8326-42BE-B215-63B31FC4E912}"/>
          </ac:spMkLst>
        </pc:spChg>
        <pc:spChg chg="mod">
          <ac:chgData name="Laura Spears" userId="ca3166930989d148" providerId="LiveId" clId="{963EF350-EDF0-4BE6-AEF2-C6E40332DA79}" dt="2018-12-02T17:22:49.579" v="3804" actId="1076"/>
          <ac:spMkLst>
            <pc:docMk/>
            <pc:sldMk cId="3893821232" sldId="270"/>
            <ac:spMk id="3" creationId="{EA1E0EE5-DF35-4013-B9BA-21D96B7530CF}"/>
          </ac:spMkLst>
        </pc:spChg>
        <pc:spChg chg="add mod">
          <ac:chgData name="Laura Spears" userId="ca3166930989d148" providerId="LiveId" clId="{963EF350-EDF0-4BE6-AEF2-C6E40332DA79}" dt="2018-12-02T17:22:55.974" v="3805" actId="14100"/>
          <ac:spMkLst>
            <pc:docMk/>
            <pc:sldMk cId="3893821232" sldId="270"/>
            <ac:spMk id="6" creationId="{C6DC5AC1-3D6F-4CA0-89E1-48BE32E4B11E}"/>
          </ac:spMkLst>
        </pc:spChg>
        <pc:picChg chg="add del mod">
          <ac:chgData name="Laura Spears" userId="ca3166930989d148" providerId="LiveId" clId="{963EF350-EDF0-4BE6-AEF2-C6E40332DA79}" dt="2018-12-02T04:40:36.605" v="1632"/>
          <ac:picMkLst>
            <pc:docMk/>
            <pc:sldMk cId="3893821232" sldId="270"/>
            <ac:picMk id="6" creationId="{91C2E0BF-7AA9-4636-A3EE-934D0F90D558}"/>
          </ac:picMkLst>
        </pc:picChg>
        <pc:cxnChg chg="add mod">
          <ac:chgData name="Laura Spears" userId="ca3166930989d148" providerId="LiveId" clId="{963EF350-EDF0-4BE6-AEF2-C6E40332DA79}" dt="2018-12-02T17:22:59.362" v="3806" actId="1076"/>
          <ac:cxnSpMkLst>
            <pc:docMk/>
            <pc:sldMk cId="3893821232" sldId="270"/>
            <ac:cxnSpMk id="8" creationId="{43B2C850-9E5A-4664-BADF-33B41A9880EF}"/>
          </ac:cxnSpMkLst>
        </pc:cxnChg>
      </pc:sldChg>
      <pc:sldChg chg="addSp delSp modSp add mod setBg setClrOvrMap modNotesTx">
        <pc:chgData name="Laura Spears" userId="ca3166930989d148" providerId="LiveId" clId="{963EF350-EDF0-4BE6-AEF2-C6E40332DA79}" dt="2018-12-02T17:27:21.557" v="3808" actId="33524"/>
        <pc:sldMkLst>
          <pc:docMk/>
          <pc:sldMk cId="2247703397" sldId="271"/>
        </pc:sldMkLst>
        <pc:spChg chg="mod">
          <ac:chgData name="Laura Spears" userId="ca3166930989d148" providerId="LiveId" clId="{963EF350-EDF0-4BE6-AEF2-C6E40332DA79}" dt="2018-12-02T02:12:28.749" v="709" actId="115"/>
          <ac:spMkLst>
            <pc:docMk/>
            <pc:sldMk cId="2247703397" sldId="271"/>
            <ac:spMk id="2" creationId="{DFD96480-39E7-4FD8-8F9D-5D4B9C2A843D}"/>
          </ac:spMkLst>
        </pc:spChg>
        <pc:spChg chg="del">
          <ac:chgData name="Laura Spears" userId="ca3166930989d148" providerId="LiveId" clId="{963EF350-EDF0-4BE6-AEF2-C6E40332DA79}" dt="2018-12-02T01:40:07.431" v="421"/>
          <ac:spMkLst>
            <pc:docMk/>
            <pc:sldMk cId="2247703397" sldId="271"/>
            <ac:spMk id="3" creationId="{4C3D2AEE-8BDC-47CE-A256-9693BFC9B688}"/>
          </ac:spMkLst>
        </pc:spChg>
        <pc:spChg chg="add mod">
          <ac:chgData name="Laura Spears" userId="ca3166930989d148" providerId="LiveId" clId="{963EF350-EDF0-4BE6-AEF2-C6E40332DA79}" dt="2018-12-02T02:45:34.965" v="1026" actId="20577"/>
          <ac:spMkLst>
            <pc:docMk/>
            <pc:sldMk cId="2247703397" sldId="271"/>
            <ac:spMk id="10" creationId="{03656C7C-2288-4CD4-9C7B-E5097F2A44BD}"/>
          </ac:spMkLst>
        </pc:spChg>
        <pc:spChg chg="add del">
          <ac:chgData name="Laura Spears" userId="ca3166930989d148" providerId="LiveId" clId="{963EF350-EDF0-4BE6-AEF2-C6E40332DA79}" dt="2018-12-02T01:40:39.392" v="427" actId="26606"/>
          <ac:spMkLst>
            <pc:docMk/>
            <pc:sldMk cId="2247703397" sldId="271"/>
            <ac:spMk id="11" creationId="{237515DE-AEB7-4E96-8CDC-7355E7FDC25B}"/>
          </ac:spMkLst>
        </pc:spChg>
        <pc:spChg chg="add mod">
          <ac:chgData name="Laura Spears" userId="ca3166930989d148" providerId="LiveId" clId="{963EF350-EDF0-4BE6-AEF2-C6E40332DA79}" dt="2018-12-02T02:12:37.777" v="711" actId="1076"/>
          <ac:spMkLst>
            <pc:docMk/>
            <pc:sldMk cId="2247703397" sldId="271"/>
            <ac:spMk id="12" creationId="{15646A37-E0B7-4E7E-BE32-DD43292CEBD7}"/>
          </ac:spMkLst>
        </pc:spChg>
        <pc:spChg chg="add del">
          <ac:chgData name="Laura Spears" userId="ca3166930989d148" providerId="LiveId" clId="{963EF350-EDF0-4BE6-AEF2-C6E40332DA79}" dt="2018-12-02T01:40:45.781" v="429" actId="26606"/>
          <ac:spMkLst>
            <pc:docMk/>
            <pc:sldMk cId="2247703397" sldId="271"/>
            <ac:spMk id="13" creationId="{BB655D3B-A417-4B26-AACC-D188D736C949}"/>
          </ac:spMkLst>
        </pc:spChg>
        <pc:spChg chg="add del">
          <ac:chgData name="Laura Spears" userId="ca3166930989d148" providerId="LiveId" clId="{963EF350-EDF0-4BE6-AEF2-C6E40332DA79}" dt="2018-12-02T01:40:45.781" v="429" actId="26606"/>
          <ac:spMkLst>
            <pc:docMk/>
            <pc:sldMk cId="2247703397" sldId="271"/>
            <ac:spMk id="14" creationId="{C99A8FB7-A79B-4BC9-9D56-B79587F6AA3E}"/>
          </ac:spMkLst>
        </pc:spChg>
        <pc:spChg chg="add del">
          <ac:chgData name="Laura Spears" userId="ca3166930989d148" providerId="LiveId" clId="{963EF350-EDF0-4BE6-AEF2-C6E40332DA79}" dt="2018-12-02T01:40:45.781" v="429" actId="26606"/>
          <ac:spMkLst>
            <pc:docMk/>
            <pc:sldMk cId="2247703397" sldId="271"/>
            <ac:spMk id="16" creationId="{B23893E2-3349-46D7-A7AA-B9E447957FB1}"/>
          </ac:spMkLst>
        </pc:spChg>
        <pc:spChg chg="add del">
          <ac:chgData name="Laura Spears" userId="ca3166930989d148" providerId="LiveId" clId="{963EF350-EDF0-4BE6-AEF2-C6E40332DA79}" dt="2018-12-02T01:40:45.781" v="429" actId="26606"/>
          <ac:spMkLst>
            <pc:docMk/>
            <pc:sldMk cId="2247703397" sldId="271"/>
            <ac:spMk id="18" creationId="{2B7592FE-10D1-4664-B623-353F47C8DF7F}"/>
          </ac:spMkLst>
        </pc:spChg>
        <pc:spChg chg="add del">
          <ac:chgData name="Laura Spears" userId="ca3166930989d148" providerId="LiveId" clId="{963EF350-EDF0-4BE6-AEF2-C6E40332DA79}" dt="2018-12-02T01:40:49.555" v="431" actId="26606"/>
          <ac:spMkLst>
            <pc:docMk/>
            <pc:sldMk cId="2247703397" sldId="271"/>
            <ac:spMk id="20" creationId="{2EEE8F11-3582-44B7-9869-F2D26D7DD9D4}"/>
          </ac:spMkLst>
        </pc:spChg>
        <pc:spChg chg="add del">
          <ac:chgData name="Laura Spears" userId="ca3166930989d148" providerId="LiveId" clId="{963EF350-EDF0-4BE6-AEF2-C6E40332DA79}" dt="2018-12-02T01:40:49.555" v="431" actId="26606"/>
          <ac:spMkLst>
            <pc:docMk/>
            <pc:sldMk cId="2247703397" sldId="271"/>
            <ac:spMk id="21" creationId="{2141F1CC-6A53-4BCF-9127-AABB52E2497E}"/>
          </ac:spMkLst>
        </pc:spChg>
        <pc:spChg chg="add del">
          <ac:chgData name="Laura Spears" userId="ca3166930989d148" providerId="LiveId" clId="{963EF350-EDF0-4BE6-AEF2-C6E40332DA79}" dt="2018-12-02T01:40:49.555" v="431" actId="26606"/>
          <ac:spMkLst>
            <pc:docMk/>
            <pc:sldMk cId="2247703397" sldId="271"/>
            <ac:spMk id="22" creationId="{561B2B49-7142-4CA8-A929-4671548E6A5A}"/>
          </ac:spMkLst>
        </pc:spChg>
        <pc:spChg chg="add del">
          <ac:chgData name="Laura Spears" userId="ca3166930989d148" providerId="LiveId" clId="{963EF350-EDF0-4BE6-AEF2-C6E40332DA79}" dt="2018-12-02T01:40:49.555" v="431" actId="26606"/>
          <ac:spMkLst>
            <pc:docMk/>
            <pc:sldMk cId="2247703397" sldId="271"/>
            <ac:spMk id="24" creationId="{FC49AED2-9E51-4512-8859-2336E349D370}"/>
          </ac:spMkLst>
        </pc:spChg>
        <pc:spChg chg="add del">
          <ac:chgData name="Laura Spears" userId="ca3166930989d148" providerId="LiveId" clId="{963EF350-EDF0-4BE6-AEF2-C6E40332DA79}" dt="2018-12-02T01:40:50.806" v="433" actId="26606"/>
          <ac:spMkLst>
            <pc:docMk/>
            <pc:sldMk cId="2247703397" sldId="271"/>
            <ac:spMk id="26" creationId="{BB655D3B-A417-4B26-AACC-D188D736C949}"/>
          </ac:spMkLst>
        </pc:spChg>
        <pc:spChg chg="add del">
          <ac:chgData name="Laura Spears" userId="ca3166930989d148" providerId="LiveId" clId="{963EF350-EDF0-4BE6-AEF2-C6E40332DA79}" dt="2018-12-02T01:40:50.806" v="433" actId="26606"/>
          <ac:spMkLst>
            <pc:docMk/>
            <pc:sldMk cId="2247703397" sldId="271"/>
            <ac:spMk id="27" creationId="{C99A8FB7-A79B-4BC9-9D56-B79587F6AA3E}"/>
          </ac:spMkLst>
        </pc:spChg>
        <pc:spChg chg="add del">
          <ac:chgData name="Laura Spears" userId="ca3166930989d148" providerId="LiveId" clId="{963EF350-EDF0-4BE6-AEF2-C6E40332DA79}" dt="2018-12-02T01:40:50.806" v="433" actId="26606"/>
          <ac:spMkLst>
            <pc:docMk/>
            <pc:sldMk cId="2247703397" sldId="271"/>
            <ac:spMk id="28" creationId="{B23893E2-3349-46D7-A7AA-B9E447957FB1}"/>
          </ac:spMkLst>
        </pc:spChg>
        <pc:spChg chg="add del">
          <ac:chgData name="Laura Spears" userId="ca3166930989d148" providerId="LiveId" clId="{963EF350-EDF0-4BE6-AEF2-C6E40332DA79}" dt="2018-12-02T01:40:50.806" v="433" actId="26606"/>
          <ac:spMkLst>
            <pc:docMk/>
            <pc:sldMk cId="2247703397" sldId="271"/>
            <ac:spMk id="29" creationId="{2B7592FE-10D1-4664-B623-353F47C8DF7F}"/>
          </ac:spMkLst>
        </pc:spChg>
        <pc:spChg chg="add del">
          <ac:chgData name="Laura Spears" userId="ca3166930989d148" providerId="LiveId" clId="{963EF350-EDF0-4BE6-AEF2-C6E40332DA79}" dt="2018-12-02T01:42:31.031" v="446" actId="26606"/>
          <ac:spMkLst>
            <pc:docMk/>
            <pc:sldMk cId="2247703397" sldId="271"/>
            <ac:spMk id="32" creationId="{2EEE8F11-3582-44B7-9869-F2D26D7DD9D4}"/>
          </ac:spMkLst>
        </pc:spChg>
        <pc:spChg chg="add del">
          <ac:chgData name="Laura Spears" userId="ca3166930989d148" providerId="LiveId" clId="{963EF350-EDF0-4BE6-AEF2-C6E40332DA79}" dt="2018-12-02T01:42:31.031" v="446" actId="26606"/>
          <ac:spMkLst>
            <pc:docMk/>
            <pc:sldMk cId="2247703397" sldId="271"/>
            <ac:spMk id="33" creationId="{2141F1CC-6A53-4BCF-9127-AABB52E2497E}"/>
          </ac:spMkLst>
        </pc:spChg>
        <pc:spChg chg="add del">
          <ac:chgData name="Laura Spears" userId="ca3166930989d148" providerId="LiveId" clId="{963EF350-EDF0-4BE6-AEF2-C6E40332DA79}" dt="2018-12-02T01:42:31.031" v="446" actId="26606"/>
          <ac:spMkLst>
            <pc:docMk/>
            <pc:sldMk cId="2247703397" sldId="271"/>
            <ac:spMk id="34" creationId="{561B2B49-7142-4CA8-A929-4671548E6A5A}"/>
          </ac:spMkLst>
        </pc:spChg>
        <pc:spChg chg="add mod ord">
          <ac:chgData name="Laura Spears" userId="ca3166930989d148" providerId="LiveId" clId="{963EF350-EDF0-4BE6-AEF2-C6E40332DA79}" dt="2018-12-02T01:55:37.298" v="522" actId="26606"/>
          <ac:spMkLst>
            <pc:docMk/>
            <pc:sldMk cId="2247703397" sldId="271"/>
            <ac:spMk id="36" creationId="{FC49AED2-9E51-4512-8859-2336E349D370}"/>
          </ac:spMkLst>
        </pc:spChg>
        <pc:spChg chg="add del">
          <ac:chgData name="Laura Spears" userId="ca3166930989d148" providerId="LiveId" clId="{963EF350-EDF0-4BE6-AEF2-C6E40332DA79}" dt="2018-12-02T01:47:24.127" v="474" actId="26606"/>
          <ac:spMkLst>
            <pc:docMk/>
            <pc:sldMk cId="2247703397" sldId="271"/>
            <ac:spMk id="41" creationId="{EBB6D9F6-3E47-45AD-8461-718A3C87E3E8}"/>
          </ac:spMkLst>
        </pc:spChg>
        <pc:spChg chg="add del">
          <ac:chgData name="Laura Spears" userId="ca3166930989d148" providerId="LiveId" clId="{963EF350-EDF0-4BE6-AEF2-C6E40332DA79}" dt="2018-12-02T01:47:24.127" v="474" actId="26606"/>
          <ac:spMkLst>
            <pc:docMk/>
            <pc:sldMk cId="2247703397" sldId="271"/>
            <ac:spMk id="43" creationId="{A3B16A00-A549-4B07-B8C2-4B3A966D9E26}"/>
          </ac:spMkLst>
        </pc:spChg>
        <pc:spChg chg="add del">
          <ac:chgData name="Laura Spears" userId="ca3166930989d148" providerId="LiveId" clId="{963EF350-EDF0-4BE6-AEF2-C6E40332DA79}" dt="2018-12-02T01:47:24.127" v="474" actId="26606"/>
          <ac:spMkLst>
            <pc:docMk/>
            <pc:sldMk cId="2247703397" sldId="271"/>
            <ac:spMk id="45" creationId="{33B86BAE-87B4-4192-ABB2-627FFC965AC7}"/>
          </ac:spMkLst>
        </pc:spChg>
        <pc:spChg chg="add del">
          <ac:chgData name="Laura Spears" userId="ca3166930989d148" providerId="LiveId" clId="{963EF350-EDF0-4BE6-AEF2-C6E40332DA79}" dt="2018-12-02T01:47:24.127" v="474" actId="26606"/>
          <ac:spMkLst>
            <pc:docMk/>
            <pc:sldMk cId="2247703397" sldId="271"/>
            <ac:spMk id="47" creationId="{22BB4F03-4463-45CC-89A7-8E03412EDDBF}"/>
          </ac:spMkLst>
        </pc:spChg>
        <pc:spChg chg="add del">
          <ac:chgData name="Laura Spears" userId="ca3166930989d148" providerId="LiveId" clId="{963EF350-EDF0-4BE6-AEF2-C6E40332DA79}" dt="2018-12-02T01:47:24.127" v="474" actId="26606"/>
          <ac:spMkLst>
            <pc:docMk/>
            <pc:sldMk cId="2247703397" sldId="271"/>
            <ac:spMk id="49" creationId="{80E1AEAE-1F52-4C29-925C-27738417E9F5}"/>
          </ac:spMkLst>
        </pc:spChg>
        <pc:spChg chg="add del">
          <ac:chgData name="Laura Spears" userId="ca3166930989d148" providerId="LiveId" clId="{963EF350-EDF0-4BE6-AEF2-C6E40332DA79}" dt="2018-12-02T01:47:15.481" v="471" actId="26606"/>
          <ac:spMkLst>
            <pc:docMk/>
            <pc:sldMk cId="2247703397" sldId="271"/>
            <ac:spMk id="54" creationId="{3BF031C9-7A8C-4FB7-B8A6-90826018258D}"/>
          </ac:spMkLst>
        </pc:spChg>
        <pc:spChg chg="add del mod">
          <ac:chgData name="Laura Spears" userId="ca3166930989d148" providerId="LiveId" clId="{963EF350-EDF0-4BE6-AEF2-C6E40332DA79}" dt="2018-12-02T01:55:37.298" v="522" actId="26606"/>
          <ac:spMkLst>
            <pc:docMk/>
            <pc:sldMk cId="2247703397" sldId="271"/>
            <ac:spMk id="78" creationId="{5167AE86-769C-4047-B03F-40D46B1CE368}"/>
          </ac:spMkLst>
        </pc:spChg>
        <pc:spChg chg="add del">
          <ac:chgData name="Laura Spears" userId="ca3166930989d148" providerId="LiveId" clId="{963EF350-EDF0-4BE6-AEF2-C6E40332DA79}" dt="2018-12-02T01:47:15.481" v="471" actId="26606"/>
          <ac:spMkLst>
            <pc:docMk/>
            <pc:sldMk cId="2247703397" sldId="271"/>
            <ac:spMk id="84" creationId="{D5ACB9AA-7F4D-4FCF-8E30-49A65DDE91B4}"/>
          </ac:spMkLst>
        </pc:spChg>
        <pc:spChg chg="add del">
          <ac:chgData name="Laura Spears" userId="ca3166930989d148" providerId="LiveId" clId="{963EF350-EDF0-4BE6-AEF2-C6E40332DA79}" dt="2018-12-02T01:47:24.115" v="473" actId="26606"/>
          <ac:spMkLst>
            <pc:docMk/>
            <pc:sldMk cId="2247703397" sldId="271"/>
            <ac:spMk id="86" creationId="{003713C1-2FB2-413B-BF91-3AE41726FB7A}"/>
          </ac:spMkLst>
        </pc:spChg>
        <pc:spChg chg="add del">
          <ac:chgData name="Laura Spears" userId="ca3166930989d148" providerId="LiveId" clId="{963EF350-EDF0-4BE6-AEF2-C6E40332DA79}" dt="2018-12-02T01:47:24.115" v="473" actId="26606"/>
          <ac:spMkLst>
            <pc:docMk/>
            <pc:sldMk cId="2247703397" sldId="271"/>
            <ac:spMk id="87" creationId="{90795B4D-5022-4A7F-A01D-8D880B7CDBE6}"/>
          </ac:spMkLst>
        </pc:spChg>
        <pc:spChg chg="add del">
          <ac:chgData name="Laura Spears" userId="ca3166930989d148" providerId="LiveId" clId="{963EF350-EDF0-4BE6-AEF2-C6E40332DA79}" dt="2018-12-02T01:47:24.115" v="473" actId="26606"/>
          <ac:spMkLst>
            <pc:docMk/>
            <pc:sldMk cId="2247703397" sldId="271"/>
            <ac:spMk id="88" creationId="{AFD19018-DE7C-4796-ADF2-AD2EB0FC0D9C}"/>
          </ac:spMkLst>
        </pc:spChg>
        <pc:spChg chg="add del">
          <ac:chgData name="Laura Spears" userId="ca3166930989d148" providerId="LiveId" clId="{963EF350-EDF0-4BE6-AEF2-C6E40332DA79}" dt="2018-12-02T01:47:24.115" v="473" actId="26606"/>
          <ac:spMkLst>
            <pc:docMk/>
            <pc:sldMk cId="2247703397" sldId="271"/>
            <ac:spMk id="89" creationId="{B1A0A2C2-4F85-44AF-8708-8DCA4B550CB8}"/>
          </ac:spMkLst>
        </pc:spChg>
        <pc:spChg chg="add del">
          <ac:chgData name="Laura Spears" userId="ca3166930989d148" providerId="LiveId" clId="{963EF350-EDF0-4BE6-AEF2-C6E40332DA79}" dt="2018-12-02T01:47:58.094" v="479" actId="26606"/>
          <ac:spMkLst>
            <pc:docMk/>
            <pc:sldMk cId="2247703397" sldId="271"/>
            <ac:spMk id="91" creationId="{1E2E0AFE-704B-4CB8-AB9D-D44727875966}"/>
          </ac:spMkLst>
        </pc:spChg>
        <pc:spChg chg="add del">
          <ac:chgData name="Laura Spears" userId="ca3166930989d148" providerId="LiveId" clId="{963EF350-EDF0-4BE6-AEF2-C6E40332DA79}" dt="2018-12-02T01:55:37.298" v="522" actId="26606"/>
          <ac:spMkLst>
            <pc:docMk/>
            <pc:sldMk cId="2247703397" sldId="271"/>
            <ac:spMk id="96" creationId="{003713C1-2FB2-413B-BF91-3AE41726FB7A}"/>
          </ac:spMkLst>
        </pc:spChg>
        <pc:spChg chg="add del">
          <ac:chgData name="Laura Spears" userId="ca3166930989d148" providerId="LiveId" clId="{963EF350-EDF0-4BE6-AEF2-C6E40332DA79}" dt="2018-12-02T01:55:37.298" v="522" actId="26606"/>
          <ac:spMkLst>
            <pc:docMk/>
            <pc:sldMk cId="2247703397" sldId="271"/>
            <ac:spMk id="98" creationId="{90795B4D-5022-4A7F-A01D-8D880B7CDBE6}"/>
          </ac:spMkLst>
        </pc:spChg>
        <pc:spChg chg="add del">
          <ac:chgData name="Laura Spears" userId="ca3166930989d148" providerId="LiveId" clId="{963EF350-EDF0-4BE6-AEF2-C6E40332DA79}" dt="2018-12-02T01:55:37.298" v="522" actId="26606"/>
          <ac:spMkLst>
            <pc:docMk/>
            <pc:sldMk cId="2247703397" sldId="271"/>
            <ac:spMk id="100" creationId="{AFD19018-DE7C-4796-ADF2-AD2EB0FC0D9C}"/>
          </ac:spMkLst>
        </pc:spChg>
        <pc:spChg chg="add del">
          <ac:chgData name="Laura Spears" userId="ca3166930989d148" providerId="LiveId" clId="{963EF350-EDF0-4BE6-AEF2-C6E40332DA79}" dt="2018-12-02T01:55:37.298" v="522" actId="26606"/>
          <ac:spMkLst>
            <pc:docMk/>
            <pc:sldMk cId="2247703397" sldId="271"/>
            <ac:spMk id="102" creationId="{B1A0A2C2-4F85-44AF-8708-8DCA4B550CB8}"/>
          </ac:spMkLst>
        </pc:spChg>
        <pc:spChg chg="add">
          <ac:chgData name="Laura Spears" userId="ca3166930989d148" providerId="LiveId" clId="{963EF350-EDF0-4BE6-AEF2-C6E40332DA79}" dt="2018-12-02T01:55:37.298" v="522" actId="26606"/>
          <ac:spMkLst>
            <pc:docMk/>
            <pc:sldMk cId="2247703397" sldId="271"/>
            <ac:spMk id="107" creationId="{1E2E0AFE-704B-4CB8-AB9D-D44727875966}"/>
          </ac:spMkLst>
        </pc:spChg>
        <pc:grpChg chg="add del">
          <ac:chgData name="Laura Spears" userId="ca3166930989d148" providerId="LiveId" clId="{963EF350-EDF0-4BE6-AEF2-C6E40332DA79}" dt="2018-12-02T01:47:15.481" v="471" actId="26606"/>
          <ac:grpSpMkLst>
            <pc:docMk/>
            <pc:sldMk cId="2247703397" sldId="271"/>
            <ac:grpSpMk id="56" creationId="{47B0B3F3-BDAE-4FE0-BD5C-1C04E8BC603B}"/>
          </ac:grpSpMkLst>
        </pc:grpChg>
        <pc:grpChg chg="add del">
          <ac:chgData name="Laura Spears" userId="ca3166930989d148" providerId="LiveId" clId="{963EF350-EDF0-4BE6-AEF2-C6E40332DA79}" dt="2018-12-02T01:47:15.481" v="471" actId="26606"/>
          <ac:grpSpMkLst>
            <pc:docMk/>
            <pc:sldMk cId="2247703397" sldId="271"/>
            <ac:grpSpMk id="79" creationId="{1592E74C-EDEE-48AA-92BF-DC6E86D0CB61}"/>
          </ac:grpSpMkLst>
        </pc:grpChg>
        <pc:graphicFrameChg chg="add mod modGraphic">
          <ac:chgData name="Laura Spears" userId="ca3166930989d148" providerId="LiveId" clId="{963EF350-EDF0-4BE6-AEF2-C6E40332DA79}" dt="2018-12-02T02:20:14.226" v="812" actId="20577"/>
          <ac:graphicFrameMkLst>
            <pc:docMk/>
            <pc:sldMk cId="2247703397" sldId="271"/>
            <ac:graphicFrameMk id="8" creationId="{A71B8E05-5649-46E2-B13E-7B9D115671BB}"/>
          </ac:graphicFrameMkLst>
        </pc:graphicFrameChg>
        <pc:picChg chg="add del">
          <ac:chgData name="Laura Spears" userId="ca3166930989d148" providerId="LiveId" clId="{963EF350-EDF0-4BE6-AEF2-C6E40332DA79}" dt="2018-12-02T01:40:50.833" v="434" actId="26606"/>
          <ac:picMkLst>
            <pc:docMk/>
            <pc:sldMk cId="2247703397" sldId="271"/>
            <ac:picMk id="4" creationId="{B4E4044F-C59B-4F60-B4A2-788BD2CC44DA}"/>
          </ac:picMkLst>
        </pc:picChg>
        <pc:picChg chg="add mod ord">
          <ac:chgData name="Laura Spears" userId="ca3166930989d148" providerId="LiveId" clId="{963EF350-EDF0-4BE6-AEF2-C6E40332DA79}" dt="2018-12-02T01:57:07.067" v="535" actId="14100"/>
          <ac:picMkLst>
            <pc:docMk/>
            <pc:sldMk cId="2247703397" sldId="271"/>
            <ac:picMk id="5" creationId="{FEB197C7-E2E4-47B5-A4EA-1A4135E63788}"/>
          </ac:picMkLst>
        </pc:picChg>
        <pc:picChg chg="add del mod">
          <ac:chgData name="Laura Spears" userId="ca3166930989d148" providerId="LiveId" clId="{963EF350-EDF0-4BE6-AEF2-C6E40332DA79}" dt="2018-12-02T01:46:25.675" v="464" actId="478"/>
          <ac:picMkLst>
            <pc:docMk/>
            <pc:sldMk cId="2247703397" sldId="271"/>
            <ac:picMk id="6" creationId="{EFB63A75-2E66-4C4F-868A-FA0C058A5D65}"/>
          </ac:picMkLst>
        </pc:picChg>
        <pc:picChg chg="add del mod ord modCrop">
          <ac:chgData name="Laura Spears" userId="ca3166930989d148" providerId="LiveId" clId="{963EF350-EDF0-4BE6-AEF2-C6E40332DA79}" dt="2018-12-02T01:53:16.392" v="520"/>
          <ac:picMkLst>
            <pc:docMk/>
            <pc:sldMk cId="2247703397" sldId="271"/>
            <ac:picMk id="7" creationId="{2C447F68-3A8A-4C75-96DA-78C856C00D4B}"/>
          </ac:picMkLst>
        </pc:picChg>
        <pc:picChg chg="add del">
          <ac:chgData name="Laura Spears" userId="ca3166930989d148" providerId="LiveId" clId="{963EF350-EDF0-4BE6-AEF2-C6E40332DA79}" dt="2018-12-02T01:40:39.392" v="427" actId="26606"/>
          <ac:picMkLst>
            <pc:docMk/>
            <pc:sldMk cId="2247703397" sldId="271"/>
            <ac:picMk id="9" creationId="{B4E4044F-C59B-4F60-B4A2-788BD2CC44DA}"/>
          </ac:picMkLst>
        </pc:picChg>
        <pc:picChg chg="add del">
          <ac:chgData name="Laura Spears" userId="ca3166930989d148" providerId="LiveId" clId="{963EF350-EDF0-4BE6-AEF2-C6E40332DA79}" dt="2018-12-02T01:40:45.781" v="429" actId="26606"/>
          <ac:picMkLst>
            <pc:docMk/>
            <pc:sldMk cId="2247703397" sldId="271"/>
            <ac:picMk id="15" creationId="{B4E4044F-C59B-4F60-B4A2-788BD2CC44DA}"/>
          </ac:picMkLst>
        </pc:picChg>
        <pc:picChg chg="add del">
          <ac:chgData name="Laura Spears" userId="ca3166930989d148" providerId="LiveId" clId="{963EF350-EDF0-4BE6-AEF2-C6E40332DA79}" dt="2018-12-02T01:40:49.555" v="431" actId="26606"/>
          <ac:picMkLst>
            <pc:docMk/>
            <pc:sldMk cId="2247703397" sldId="271"/>
            <ac:picMk id="23" creationId="{B4E4044F-C59B-4F60-B4A2-788BD2CC44DA}"/>
          </ac:picMkLst>
        </pc:picChg>
        <pc:picChg chg="add del">
          <ac:chgData name="Laura Spears" userId="ca3166930989d148" providerId="LiveId" clId="{963EF350-EDF0-4BE6-AEF2-C6E40332DA79}" dt="2018-12-02T01:40:50.806" v="433" actId="26606"/>
          <ac:picMkLst>
            <pc:docMk/>
            <pc:sldMk cId="2247703397" sldId="271"/>
            <ac:picMk id="30" creationId="{B4E4044F-C59B-4F60-B4A2-788BD2CC44DA}"/>
          </ac:picMkLst>
        </pc:picChg>
        <pc:picChg chg="add del mod">
          <ac:chgData name="Laura Spears" userId="ca3166930989d148" providerId="LiveId" clId="{963EF350-EDF0-4BE6-AEF2-C6E40332DA79}" dt="2018-12-02T01:43:53.825" v="460" actId="478"/>
          <ac:picMkLst>
            <pc:docMk/>
            <pc:sldMk cId="2247703397" sldId="271"/>
            <ac:picMk id="31" creationId="{E27203ED-01C6-45AC-87AE-52D8C9849DD7}"/>
          </ac:picMkLst>
        </pc:picChg>
        <pc:picChg chg="add mod ord">
          <ac:chgData name="Laura Spears" userId="ca3166930989d148" providerId="LiveId" clId="{963EF350-EDF0-4BE6-AEF2-C6E40332DA79}" dt="2018-12-02T01:56:59.504" v="533" actId="14100"/>
          <ac:picMkLst>
            <pc:docMk/>
            <pc:sldMk cId="2247703397" sldId="271"/>
            <ac:picMk id="35" creationId="{B4E4044F-C59B-4F60-B4A2-788BD2CC44DA}"/>
          </ac:picMkLst>
        </pc:picChg>
      </pc:sldChg>
      <pc:sldChg chg="addSp delSp modSp add mod setBg">
        <pc:chgData name="Laura Spears" userId="ca3166930989d148" providerId="LiveId" clId="{963EF350-EDF0-4BE6-AEF2-C6E40332DA79}" dt="2018-12-02T02:26:15.365" v="954" actId="1076"/>
        <pc:sldMkLst>
          <pc:docMk/>
          <pc:sldMk cId="60160046" sldId="272"/>
        </pc:sldMkLst>
        <pc:spChg chg="mod">
          <ac:chgData name="Laura Spears" userId="ca3166930989d148" providerId="LiveId" clId="{963EF350-EDF0-4BE6-AEF2-C6E40332DA79}" dt="2018-12-02T02:26:15.365" v="954" actId="1076"/>
          <ac:spMkLst>
            <pc:docMk/>
            <pc:sldMk cId="60160046" sldId="272"/>
            <ac:spMk id="2" creationId="{223840F3-04AE-41AE-8DB7-34B878B582B7}"/>
          </ac:spMkLst>
        </pc:spChg>
        <pc:spChg chg="del mod">
          <ac:chgData name="Laura Spears" userId="ca3166930989d148" providerId="LiveId" clId="{963EF350-EDF0-4BE6-AEF2-C6E40332DA79}" dt="2018-12-02T01:41:51.895" v="442"/>
          <ac:spMkLst>
            <pc:docMk/>
            <pc:sldMk cId="60160046" sldId="272"/>
            <ac:spMk id="3" creationId="{48109D54-F744-4DAB-80CF-02CD359ADE17}"/>
          </ac:spMkLst>
        </pc:spChg>
        <pc:spChg chg="add del mod">
          <ac:chgData name="Laura Spears" userId="ca3166930989d148" providerId="LiveId" clId="{963EF350-EDF0-4BE6-AEF2-C6E40332DA79}" dt="2018-12-02T02:17:15.456" v="754"/>
          <ac:spMkLst>
            <pc:docMk/>
            <pc:sldMk cId="60160046" sldId="272"/>
            <ac:spMk id="5" creationId="{CC121472-6ACE-43A3-95FB-4798D6089AF8}"/>
          </ac:spMkLst>
        </pc:spChg>
        <pc:spChg chg="add mod ord">
          <ac:chgData name="Laura Spears" userId="ca3166930989d148" providerId="LiveId" clId="{963EF350-EDF0-4BE6-AEF2-C6E40332DA79}" dt="2018-12-02T02:24:37.511" v="939" actId="1076"/>
          <ac:spMkLst>
            <pc:docMk/>
            <pc:sldMk cId="60160046" sldId="272"/>
            <ac:spMk id="9" creationId="{B4A00C6B-92D6-4034-A10C-015C08B9F222}"/>
          </ac:spMkLst>
        </pc:spChg>
        <pc:spChg chg="add mod">
          <ac:chgData name="Laura Spears" userId="ca3166930989d148" providerId="LiveId" clId="{963EF350-EDF0-4BE6-AEF2-C6E40332DA79}" dt="2018-12-02T02:24:10.339" v="934" actId="1076"/>
          <ac:spMkLst>
            <pc:docMk/>
            <pc:sldMk cId="60160046" sldId="272"/>
            <ac:spMk id="14" creationId="{D9116F11-D73D-4447-8BFB-DBE83CB8B50C}"/>
          </ac:spMkLst>
        </pc:spChg>
        <pc:spChg chg="add">
          <ac:chgData name="Laura Spears" userId="ca3166930989d148" providerId="LiveId" clId="{963EF350-EDF0-4BE6-AEF2-C6E40332DA79}" dt="2018-12-02T02:19:45.563" v="760" actId="26606"/>
          <ac:spMkLst>
            <pc:docMk/>
            <pc:sldMk cId="60160046" sldId="272"/>
            <ac:spMk id="15" creationId="{823AC064-BC96-4F32-8AE1-B2FD38754823}"/>
          </ac:spMkLst>
        </pc:spChg>
        <pc:picChg chg="add del mod">
          <ac:chgData name="Laura Spears" userId="ca3166930989d148" providerId="LiveId" clId="{963EF350-EDF0-4BE6-AEF2-C6E40332DA79}" dt="2018-12-02T01:42:17.287" v="444"/>
          <ac:picMkLst>
            <pc:docMk/>
            <pc:sldMk cId="60160046" sldId="272"/>
            <ac:picMk id="4" creationId="{593CD1DF-E34F-40A5-9CC4-F076F98A3256}"/>
          </ac:picMkLst>
        </pc:picChg>
        <pc:picChg chg="add mod ord">
          <ac:chgData name="Laura Spears" userId="ca3166930989d148" providerId="LiveId" clId="{963EF350-EDF0-4BE6-AEF2-C6E40332DA79}" dt="2018-12-02T02:26:02.965" v="952" actId="1076"/>
          <ac:picMkLst>
            <pc:docMk/>
            <pc:sldMk cId="60160046" sldId="272"/>
            <ac:picMk id="6" creationId="{679FBA0B-DAAA-441F-A646-349E861766A7}"/>
          </ac:picMkLst>
        </pc:picChg>
        <pc:picChg chg="add del">
          <ac:chgData name="Laura Spears" userId="ca3166930989d148" providerId="LiveId" clId="{963EF350-EDF0-4BE6-AEF2-C6E40332DA79}" dt="2018-12-02T02:19:35.491" v="759"/>
          <ac:picMkLst>
            <pc:docMk/>
            <pc:sldMk cId="60160046" sldId="272"/>
            <ac:picMk id="7" creationId="{8A106241-C60C-4906-ACFB-701F7E467EB8}"/>
          </ac:picMkLst>
        </pc:picChg>
        <pc:picChg chg="add mod">
          <ac:chgData name="Laura Spears" userId="ca3166930989d148" providerId="LiveId" clId="{963EF350-EDF0-4BE6-AEF2-C6E40332DA79}" dt="2018-12-02T02:25:48.665" v="948" actId="1076"/>
          <ac:picMkLst>
            <pc:docMk/>
            <pc:sldMk cId="60160046" sldId="272"/>
            <ac:picMk id="8" creationId="{7E4243A2-36BE-4701-A95C-3F34889D68EB}"/>
          </ac:picMkLst>
        </pc:picChg>
        <pc:picChg chg="add mod">
          <ac:chgData name="Laura Spears" userId="ca3166930989d148" providerId="LiveId" clId="{963EF350-EDF0-4BE6-AEF2-C6E40332DA79}" dt="2018-12-02T02:25:40.440" v="946" actId="14100"/>
          <ac:picMkLst>
            <pc:docMk/>
            <pc:sldMk cId="60160046" sldId="272"/>
            <ac:picMk id="10" creationId="{E771B1B5-DEDE-4E51-8209-B3F8D48CD25F}"/>
          </ac:picMkLst>
        </pc:picChg>
        <pc:cxnChg chg="add">
          <ac:chgData name="Laura Spears" userId="ca3166930989d148" providerId="LiveId" clId="{963EF350-EDF0-4BE6-AEF2-C6E40332DA79}" dt="2018-12-02T02:19:45.563" v="760" actId="26606"/>
          <ac:cxnSpMkLst>
            <pc:docMk/>
            <pc:sldMk cId="60160046" sldId="272"/>
            <ac:cxnSpMk id="13" creationId="{DB146403-F3D6-484B-B2ED-97F9565D0370}"/>
          </ac:cxnSpMkLst>
        </pc:cxnChg>
        <pc:cxnChg chg="add">
          <ac:chgData name="Laura Spears" userId="ca3166930989d148" providerId="LiveId" clId="{963EF350-EDF0-4BE6-AEF2-C6E40332DA79}" dt="2018-12-02T02:19:45.563" v="760" actId="26606"/>
          <ac:cxnSpMkLst>
            <pc:docMk/>
            <pc:sldMk cId="60160046" sldId="272"/>
            <ac:cxnSpMk id="17" creationId="{7E7C77BC-7138-40B1-A15B-20F57A494629}"/>
          </ac:cxnSpMkLst>
        </pc:cxnChg>
      </pc:sldChg>
      <pc:sldChg chg="addSp delSp modSp add mod setBg">
        <pc:chgData name="Laura Spears" userId="ca3166930989d148" providerId="LiveId" clId="{963EF350-EDF0-4BE6-AEF2-C6E40332DA79}" dt="2018-12-02T02:44:38.454" v="1021"/>
        <pc:sldMkLst>
          <pc:docMk/>
          <pc:sldMk cId="1042326806" sldId="273"/>
        </pc:sldMkLst>
        <pc:spChg chg="mod">
          <ac:chgData name="Laura Spears" userId="ca3166930989d148" providerId="LiveId" clId="{963EF350-EDF0-4BE6-AEF2-C6E40332DA79}" dt="2018-12-02T02:37:44.923" v="997" actId="26606"/>
          <ac:spMkLst>
            <pc:docMk/>
            <pc:sldMk cId="1042326806" sldId="273"/>
            <ac:spMk id="2" creationId="{5F7C2D61-1C15-48A2-BBCC-B266907BF04F}"/>
          </ac:spMkLst>
        </pc:spChg>
        <pc:spChg chg="del mod">
          <ac:chgData name="Laura Spears" userId="ca3166930989d148" providerId="LiveId" clId="{963EF350-EDF0-4BE6-AEF2-C6E40332DA79}" dt="2018-12-02T02:37:28.370" v="996"/>
          <ac:spMkLst>
            <pc:docMk/>
            <pc:sldMk cId="1042326806" sldId="273"/>
            <ac:spMk id="3" creationId="{814F3A7C-F30F-4EDF-AABD-76F5E5F8B195}"/>
          </ac:spMkLst>
        </pc:spChg>
        <pc:spChg chg="add del mod">
          <ac:chgData name="Laura Spears" userId="ca3166930989d148" providerId="LiveId" clId="{963EF350-EDF0-4BE6-AEF2-C6E40332DA79}" dt="2018-12-02T02:42:10.769" v="1004"/>
          <ac:spMkLst>
            <pc:docMk/>
            <pc:sldMk cId="1042326806" sldId="273"/>
            <ac:spMk id="4" creationId="{2F921DD9-2B61-4AC9-A423-C817C54E4BBB}"/>
          </ac:spMkLst>
        </pc:spChg>
        <pc:spChg chg="add del">
          <ac:chgData name="Laura Spears" userId="ca3166930989d148" providerId="LiveId" clId="{963EF350-EDF0-4BE6-AEF2-C6E40332DA79}" dt="2018-12-02T02:37:44.923" v="997" actId="26606"/>
          <ac:spMkLst>
            <pc:docMk/>
            <pc:sldMk cId="1042326806" sldId="273"/>
            <ac:spMk id="8" creationId="{8D70B121-56F4-4848-B38B-182089D909FA}"/>
          </ac:spMkLst>
        </pc:spChg>
        <pc:spChg chg="add del">
          <ac:chgData name="Laura Spears" userId="ca3166930989d148" providerId="LiveId" clId="{963EF350-EDF0-4BE6-AEF2-C6E40332DA79}" dt="2018-12-02T02:42:22.835" v="1005" actId="26606"/>
          <ac:spMkLst>
            <pc:docMk/>
            <pc:sldMk cId="1042326806" sldId="273"/>
            <ac:spMk id="15" creationId="{BE95D989-81FA-4BAD-9AD5-E46CEDA91B36}"/>
          </ac:spMkLst>
        </pc:spChg>
        <pc:spChg chg="add del">
          <ac:chgData name="Laura Spears" userId="ca3166930989d148" providerId="LiveId" clId="{963EF350-EDF0-4BE6-AEF2-C6E40332DA79}" dt="2018-12-02T02:42:22.835" v="1005" actId="26606"/>
          <ac:spMkLst>
            <pc:docMk/>
            <pc:sldMk cId="1042326806" sldId="273"/>
            <ac:spMk id="17" creationId="{156189E5-8A3E-4CFD-B71B-CCD0F8495E56}"/>
          </ac:spMkLst>
        </pc:spChg>
        <pc:spChg chg="add">
          <ac:chgData name="Laura Spears" userId="ca3166930989d148" providerId="LiveId" clId="{963EF350-EDF0-4BE6-AEF2-C6E40332DA79}" dt="2018-12-02T02:42:22.835" v="1005" actId="26606"/>
          <ac:spMkLst>
            <pc:docMk/>
            <pc:sldMk cId="1042326806" sldId="273"/>
            <ac:spMk id="22" creationId="{BE95D989-81FA-4BAD-9AD5-E46CEDA91B36}"/>
          </ac:spMkLst>
        </pc:spChg>
        <pc:spChg chg="add">
          <ac:chgData name="Laura Spears" userId="ca3166930989d148" providerId="LiveId" clId="{963EF350-EDF0-4BE6-AEF2-C6E40332DA79}" dt="2018-12-02T02:42:22.835" v="1005" actId="26606"/>
          <ac:spMkLst>
            <pc:docMk/>
            <pc:sldMk cId="1042326806" sldId="273"/>
            <ac:spMk id="24" creationId="{156189E5-8A3E-4CFD-B71B-CCD0F8495E56}"/>
          </ac:spMkLst>
        </pc:spChg>
        <pc:graphicFrameChg chg="add del mod">
          <ac:chgData name="Laura Spears" userId="ca3166930989d148" providerId="LiveId" clId="{963EF350-EDF0-4BE6-AEF2-C6E40332DA79}" dt="2018-12-02T02:38:29.429" v="1003"/>
          <ac:graphicFrameMkLst>
            <pc:docMk/>
            <pc:sldMk cId="1042326806" sldId="273"/>
            <ac:graphicFrameMk id="6" creationId="{3FA9521D-CCA5-4DCC-B652-6F7DEA2C9A00}"/>
          </ac:graphicFrameMkLst>
        </pc:graphicFrameChg>
        <pc:graphicFrameChg chg="add mod">
          <ac:chgData name="Laura Spears" userId="ca3166930989d148" providerId="LiveId" clId="{963EF350-EDF0-4BE6-AEF2-C6E40332DA79}" dt="2018-12-02T02:44:38.454" v="1021"/>
          <ac:graphicFrameMkLst>
            <pc:docMk/>
            <pc:sldMk cId="1042326806" sldId="273"/>
            <ac:graphicFrameMk id="11" creationId="{24C1FC83-02AA-4286-AB73-21FF0F92B696}"/>
          </ac:graphicFrameMkLst>
        </pc:graphicFrameChg>
        <pc:cxnChg chg="add del">
          <ac:chgData name="Laura Spears" userId="ca3166930989d148" providerId="LiveId" clId="{963EF350-EDF0-4BE6-AEF2-C6E40332DA79}" dt="2018-12-02T02:37:44.923" v="997" actId="26606"/>
          <ac:cxnSpMkLst>
            <pc:docMk/>
            <pc:sldMk cId="1042326806" sldId="273"/>
            <ac:cxnSpMk id="10" creationId="{2D72A2C9-F3CA-4216-8BAD-FA4C970C3C4E}"/>
          </ac:cxnSpMkLst>
        </pc:cxnChg>
      </pc:sldChg>
      <pc:sldChg chg="addSp delSp modSp add mod setBg">
        <pc:chgData name="Laura Spears" userId="ca3166930989d148" providerId="LiveId" clId="{963EF350-EDF0-4BE6-AEF2-C6E40332DA79}" dt="2018-12-02T02:54:34.252" v="1087" actId="20577"/>
        <pc:sldMkLst>
          <pc:docMk/>
          <pc:sldMk cId="3069596150" sldId="274"/>
        </pc:sldMkLst>
        <pc:spChg chg="mod">
          <ac:chgData name="Laura Spears" userId="ca3166930989d148" providerId="LiveId" clId="{963EF350-EDF0-4BE6-AEF2-C6E40332DA79}" dt="2018-12-02T02:54:34.252" v="1087" actId="20577"/>
          <ac:spMkLst>
            <pc:docMk/>
            <pc:sldMk cId="3069596150" sldId="274"/>
            <ac:spMk id="2" creationId="{D0A4F54A-6352-4DA0-B24A-48C615356F12}"/>
          </ac:spMkLst>
        </pc:spChg>
        <pc:spChg chg="del">
          <ac:chgData name="Laura Spears" userId="ca3166930989d148" providerId="LiveId" clId="{963EF350-EDF0-4BE6-AEF2-C6E40332DA79}" dt="2018-12-02T02:46:12.144" v="1027"/>
          <ac:spMkLst>
            <pc:docMk/>
            <pc:sldMk cId="3069596150" sldId="274"/>
            <ac:spMk id="3" creationId="{DCFB938B-48E4-477D-B788-030C1E4ED50B}"/>
          </ac:spMkLst>
        </pc:spChg>
        <pc:spChg chg="add del">
          <ac:chgData name="Laura Spears" userId="ca3166930989d148" providerId="LiveId" clId="{963EF350-EDF0-4BE6-AEF2-C6E40332DA79}" dt="2018-12-02T02:46:23.748" v="1029" actId="26606"/>
          <ac:spMkLst>
            <pc:docMk/>
            <pc:sldMk cId="3069596150" sldId="274"/>
            <ac:spMk id="9" creationId="{BE95D989-81FA-4BAD-9AD5-E46CEDA91B36}"/>
          </ac:spMkLst>
        </pc:spChg>
        <pc:spChg chg="add del">
          <ac:chgData name="Laura Spears" userId="ca3166930989d148" providerId="LiveId" clId="{963EF350-EDF0-4BE6-AEF2-C6E40332DA79}" dt="2018-12-02T02:46:23.748" v="1029" actId="26606"/>
          <ac:spMkLst>
            <pc:docMk/>
            <pc:sldMk cId="3069596150" sldId="274"/>
            <ac:spMk id="11" creationId="{156189E5-8A3E-4CFD-B71B-CCD0F8495E56}"/>
          </ac:spMkLst>
        </pc:spChg>
        <pc:spChg chg="add del">
          <ac:chgData name="Laura Spears" userId="ca3166930989d148" providerId="LiveId" clId="{963EF350-EDF0-4BE6-AEF2-C6E40332DA79}" dt="2018-12-02T02:46:30.385" v="1031" actId="26606"/>
          <ac:spMkLst>
            <pc:docMk/>
            <pc:sldMk cId="3069596150" sldId="274"/>
            <ac:spMk id="13" creationId="{08E89D5E-1885-4160-AC77-CC471DD1D0DB}"/>
          </ac:spMkLst>
        </pc:spChg>
        <pc:spChg chg="add del">
          <ac:chgData name="Laura Spears" userId="ca3166930989d148" providerId="LiveId" clId="{963EF350-EDF0-4BE6-AEF2-C6E40332DA79}" dt="2018-12-02T02:47:05.996" v="1035" actId="26606"/>
          <ac:spMkLst>
            <pc:docMk/>
            <pc:sldMk cId="3069596150" sldId="274"/>
            <ac:spMk id="16" creationId="{BE95D989-81FA-4BAD-9AD5-E46CEDA91B36}"/>
          </ac:spMkLst>
        </pc:spChg>
        <pc:spChg chg="add del">
          <ac:chgData name="Laura Spears" userId="ca3166930989d148" providerId="LiveId" clId="{963EF350-EDF0-4BE6-AEF2-C6E40332DA79}" dt="2018-12-02T02:47:05.996" v="1035" actId="26606"/>
          <ac:spMkLst>
            <pc:docMk/>
            <pc:sldMk cId="3069596150" sldId="274"/>
            <ac:spMk id="17" creationId="{156189E5-8A3E-4CFD-B71B-CCD0F8495E56}"/>
          </ac:spMkLst>
        </pc:spChg>
        <pc:spChg chg="add">
          <ac:chgData name="Laura Spears" userId="ca3166930989d148" providerId="LiveId" clId="{963EF350-EDF0-4BE6-AEF2-C6E40332DA79}" dt="2018-12-02T02:47:05.996" v="1035" actId="26606"/>
          <ac:spMkLst>
            <pc:docMk/>
            <pc:sldMk cId="3069596150" sldId="274"/>
            <ac:spMk id="22" creationId="{42A5316D-ED2F-4F89-B4B4-8D9240B1A348}"/>
          </ac:spMkLst>
        </pc:spChg>
        <pc:graphicFrameChg chg="add mod">
          <ac:chgData name="Laura Spears" userId="ca3166930989d148" providerId="LiveId" clId="{963EF350-EDF0-4BE6-AEF2-C6E40332DA79}" dt="2018-12-02T02:49:28.307" v="1059"/>
          <ac:graphicFrameMkLst>
            <pc:docMk/>
            <pc:sldMk cId="3069596150" sldId="274"/>
            <ac:graphicFrameMk id="4" creationId="{C711366C-4E6B-4AFE-9BA3-02E207593DBA}"/>
          </ac:graphicFrameMkLst>
        </pc:graphicFrameChg>
        <pc:cxnChg chg="add del">
          <ac:chgData name="Laura Spears" userId="ca3166930989d148" providerId="LiveId" clId="{963EF350-EDF0-4BE6-AEF2-C6E40332DA79}" dt="2018-12-02T02:46:30.385" v="1031" actId="26606"/>
          <ac:cxnSpMkLst>
            <pc:docMk/>
            <pc:sldMk cId="3069596150" sldId="274"/>
            <ac:cxnSpMk id="14" creationId="{550D2BD1-98F9-412D-905B-3A843EF4078B}"/>
          </ac:cxnSpMkLst>
        </pc:cxnChg>
      </pc:sldChg>
      <pc:sldChg chg="addSp delSp modSp add mod setBg">
        <pc:chgData name="Laura Spears" userId="ca3166930989d148" providerId="LiveId" clId="{963EF350-EDF0-4BE6-AEF2-C6E40332DA79}" dt="2018-12-02T04:34:27.764" v="1622" actId="207"/>
        <pc:sldMkLst>
          <pc:docMk/>
          <pc:sldMk cId="1924816743" sldId="275"/>
        </pc:sldMkLst>
        <pc:spChg chg="mod">
          <ac:chgData name="Laura Spears" userId="ca3166930989d148" providerId="LiveId" clId="{963EF350-EDF0-4BE6-AEF2-C6E40332DA79}" dt="2018-12-02T03:03:02.238" v="1148" actId="20577"/>
          <ac:spMkLst>
            <pc:docMk/>
            <pc:sldMk cId="1924816743" sldId="275"/>
            <ac:spMk id="2" creationId="{5A2B8695-25AB-4298-AAAC-FBE63BDE4CB7}"/>
          </ac:spMkLst>
        </pc:spChg>
        <pc:spChg chg="del">
          <ac:chgData name="Laura Spears" userId="ca3166930989d148" providerId="LiveId" clId="{963EF350-EDF0-4BE6-AEF2-C6E40332DA79}" dt="2018-12-02T02:55:49.674" v="1088"/>
          <ac:spMkLst>
            <pc:docMk/>
            <pc:sldMk cId="1924816743" sldId="275"/>
            <ac:spMk id="3" creationId="{A418F69D-728D-4898-9586-8245184FDEE3}"/>
          </ac:spMkLst>
        </pc:spChg>
        <pc:spChg chg="add">
          <ac:chgData name="Laura Spears" userId="ca3166930989d148" providerId="LiveId" clId="{963EF350-EDF0-4BE6-AEF2-C6E40332DA79}" dt="2018-12-02T03:01:58.041" v="1096" actId="26606"/>
          <ac:spMkLst>
            <pc:docMk/>
            <pc:sldMk cId="1924816743" sldId="275"/>
            <ac:spMk id="9" creationId="{344C3BA1-8E7C-4820-B354-D437AC3A5DC2}"/>
          </ac:spMkLst>
        </pc:spChg>
        <pc:spChg chg="add mod">
          <ac:chgData name="Laura Spears" userId="ca3166930989d148" providerId="LiveId" clId="{963EF350-EDF0-4BE6-AEF2-C6E40332DA79}" dt="2018-12-02T04:04:15.945" v="1337" actId="1076"/>
          <ac:spMkLst>
            <pc:docMk/>
            <pc:sldMk cId="1924816743" sldId="275"/>
            <ac:spMk id="33" creationId="{CF4378DA-88C0-41F1-9A38-9CB01DE153DC}"/>
          </ac:spMkLst>
        </pc:spChg>
        <pc:grpChg chg="add">
          <ac:chgData name="Laura Spears" userId="ca3166930989d148" providerId="LiveId" clId="{963EF350-EDF0-4BE6-AEF2-C6E40332DA79}" dt="2018-12-02T03:01:58.041" v="1096" actId="26606"/>
          <ac:grpSpMkLst>
            <pc:docMk/>
            <pc:sldMk cId="1924816743" sldId="275"/>
            <ac:grpSpMk id="11" creationId="{9CCDD301-2394-41CF-86D4-CC6069766B67}"/>
          </ac:grpSpMkLst>
        </pc:grpChg>
        <pc:grpChg chg="add">
          <ac:chgData name="Laura Spears" userId="ca3166930989d148" providerId="LiveId" clId="{963EF350-EDF0-4BE6-AEF2-C6E40332DA79}" dt="2018-12-02T03:01:58.041" v="1096" actId="26606"/>
          <ac:grpSpMkLst>
            <pc:docMk/>
            <pc:sldMk cId="1924816743" sldId="275"/>
            <ac:grpSpMk id="34" creationId="{61B1498E-11DB-45E0-86CD-D1691381A372}"/>
          </ac:grpSpMkLst>
        </pc:grpChg>
        <pc:graphicFrameChg chg="add mod">
          <ac:chgData name="Laura Spears" userId="ca3166930989d148" providerId="LiveId" clId="{963EF350-EDF0-4BE6-AEF2-C6E40332DA79}" dt="2018-12-02T04:34:27.764" v="1622" actId="207"/>
          <ac:graphicFrameMkLst>
            <pc:docMk/>
            <pc:sldMk cId="1924816743" sldId="275"/>
            <ac:graphicFrameMk id="4" creationId="{FB723137-3F44-491F-9216-585E8C3C9390}"/>
          </ac:graphicFrameMkLst>
        </pc:graphicFrameChg>
        <pc:graphicFrameChg chg="add del mod">
          <ac:chgData name="Laura Spears" userId="ca3166930989d148" providerId="LiveId" clId="{963EF350-EDF0-4BE6-AEF2-C6E40332DA79}" dt="2018-12-02T03:01:48.486" v="1095"/>
          <ac:graphicFrameMkLst>
            <pc:docMk/>
            <pc:sldMk cId="1924816743" sldId="275"/>
            <ac:graphicFrameMk id="5" creationId="{56934628-F2DC-408E-B011-ED73319703A9}"/>
          </ac:graphicFrameMkLst>
        </pc:graphicFrameChg>
      </pc:sldChg>
      <pc:sldChg chg="addSp delSp modSp add mod setBg">
        <pc:chgData name="Laura Spears" userId="ca3166930989d148" providerId="LiveId" clId="{963EF350-EDF0-4BE6-AEF2-C6E40332DA79}" dt="2018-12-02T04:34:31.410" v="1623" actId="207"/>
        <pc:sldMkLst>
          <pc:docMk/>
          <pc:sldMk cId="260910963" sldId="276"/>
        </pc:sldMkLst>
        <pc:spChg chg="mod">
          <ac:chgData name="Laura Spears" userId="ca3166930989d148" providerId="LiveId" clId="{963EF350-EDF0-4BE6-AEF2-C6E40332DA79}" dt="2018-12-02T03:03:40.883" v="1184" actId="20577"/>
          <ac:spMkLst>
            <pc:docMk/>
            <pc:sldMk cId="260910963" sldId="276"/>
            <ac:spMk id="2" creationId="{316C13A5-ACB3-463B-BF00-DA27FD9C032D}"/>
          </ac:spMkLst>
        </pc:spChg>
        <pc:spChg chg="del">
          <ac:chgData name="Laura Spears" userId="ca3166930989d148" providerId="LiveId" clId="{963EF350-EDF0-4BE6-AEF2-C6E40332DA79}" dt="2018-12-02T03:03:16.816" v="1150"/>
          <ac:spMkLst>
            <pc:docMk/>
            <pc:sldMk cId="260910963" sldId="276"/>
            <ac:spMk id="3" creationId="{1E462E6A-3840-4807-B9A9-367BA70B6083}"/>
          </ac:spMkLst>
        </pc:spChg>
        <pc:spChg chg="add">
          <ac:chgData name="Laura Spears" userId="ca3166930989d148" providerId="LiveId" clId="{963EF350-EDF0-4BE6-AEF2-C6E40332DA79}" dt="2018-12-02T03:03:24.943" v="1151" actId="26606"/>
          <ac:spMkLst>
            <pc:docMk/>
            <pc:sldMk cId="260910963" sldId="276"/>
            <ac:spMk id="9" creationId="{344C3BA1-8E7C-4820-B354-D437AC3A5DC2}"/>
          </ac:spMkLst>
        </pc:spChg>
        <pc:spChg chg="add mod">
          <ac:chgData name="Laura Spears" userId="ca3166930989d148" providerId="LiveId" clId="{963EF350-EDF0-4BE6-AEF2-C6E40332DA79}" dt="2018-12-02T04:04:58.169" v="1344" actId="1076"/>
          <ac:spMkLst>
            <pc:docMk/>
            <pc:sldMk cId="260910963" sldId="276"/>
            <ac:spMk id="33" creationId="{6A059BFD-9F7A-4806-96B7-0FC5A4EA030C}"/>
          </ac:spMkLst>
        </pc:spChg>
        <pc:grpChg chg="add">
          <ac:chgData name="Laura Spears" userId="ca3166930989d148" providerId="LiveId" clId="{963EF350-EDF0-4BE6-AEF2-C6E40332DA79}" dt="2018-12-02T03:03:24.943" v="1151" actId="26606"/>
          <ac:grpSpMkLst>
            <pc:docMk/>
            <pc:sldMk cId="260910963" sldId="276"/>
            <ac:grpSpMk id="11" creationId="{9CCDD301-2394-41CF-86D4-CC6069766B67}"/>
          </ac:grpSpMkLst>
        </pc:grpChg>
        <pc:grpChg chg="add">
          <ac:chgData name="Laura Spears" userId="ca3166930989d148" providerId="LiveId" clId="{963EF350-EDF0-4BE6-AEF2-C6E40332DA79}" dt="2018-12-02T03:03:24.943" v="1151" actId="26606"/>
          <ac:grpSpMkLst>
            <pc:docMk/>
            <pc:sldMk cId="260910963" sldId="276"/>
            <ac:grpSpMk id="34" creationId="{61B1498E-11DB-45E0-86CD-D1691381A372}"/>
          </ac:grpSpMkLst>
        </pc:grpChg>
        <pc:graphicFrameChg chg="add mod">
          <ac:chgData name="Laura Spears" userId="ca3166930989d148" providerId="LiveId" clId="{963EF350-EDF0-4BE6-AEF2-C6E40332DA79}" dt="2018-12-02T04:34:31.410" v="1623" actId="207"/>
          <ac:graphicFrameMkLst>
            <pc:docMk/>
            <pc:sldMk cId="260910963" sldId="276"/>
            <ac:graphicFrameMk id="4" creationId="{A95C5B89-DD93-410A-9F75-7830B4CF6603}"/>
          </ac:graphicFrameMkLst>
        </pc:graphicFrameChg>
      </pc:sldChg>
      <pc:sldChg chg="addSp delSp modSp add mod setBg">
        <pc:chgData name="Laura Spears" userId="ca3166930989d148" providerId="LiveId" clId="{963EF350-EDF0-4BE6-AEF2-C6E40332DA79}" dt="2018-12-02T03:54:38.020" v="1282"/>
        <pc:sldMkLst>
          <pc:docMk/>
          <pc:sldMk cId="311929528" sldId="277"/>
        </pc:sldMkLst>
        <pc:spChg chg="mod">
          <ac:chgData name="Laura Spears" userId="ca3166930989d148" providerId="LiveId" clId="{963EF350-EDF0-4BE6-AEF2-C6E40332DA79}" dt="2018-12-02T03:40:07.881" v="1277" actId="20577"/>
          <ac:spMkLst>
            <pc:docMk/>
            <pc:sldMk cId="311929528" sldId="277"/>
            <ac:spMk id="2" creationId="{E8AE6782-E1A8-43D7-81B8-679C05B2D98C}"/>
          </ac:spMkLst>
        </pc:spChg>
        <pc:spChg chg="del">
          <ac:chgData name="Laura Spears" userId="ca3166930989d148" providerId="LiveId" clId="{963EF350-EDF0-4BE6-AEF2-C6E40332DA79}" dt="2018-12-02T03:32:40.447" v="1196"/>
          <ac:spMkLst>
            <pc:docMk/>
            <pc:sldMk cId="311929528" sldId="277"/>
            <ac:spMk id="3" creationId="{AAF65E17-FCDA-470E-80F2-6023DDC39F04}"/>
          </ac:spMkLst>
        </pc:spChg>
        <pc:spChg chg="add del mod">
          <ac:chgData name="Laura Spears" userId="ca3166930989d148" providerId="LiveId" clId="{963EF350-EDF0-4BE6-AEF2-C6E40332DA79}" dt="2018-12-02T03:37:22.245" v="1209"/>
          <ac:spMkLst>
            <pc:docMk/>
            <pc:sldMk cId="311929528" sldId="277"/>
            <ac:spMk id="5" creationId="{A2F44797-002B-466F-9757-0A85E19FF1DD}"/>
          </ac:spMkLst>
        </pc:spChg>
        <pc:spChg chg="add del">
          <ac:chgData name="Laura Spears" userId="ca3166930989d148" providerId="LiveId" clId="{963EF350-EDF0-4BE6-AEF2-C6E40332DA79}" dt="2018-12-02T03:33:40.906" v="1202" actId="26606"/>
          <ac:spMkLst>
            <pc:docMk/>
            <pc:sldMk cId="311929528" sldId="277"/>
            <ac:spMk id="9" creationId="{42A5316D-ED2F-4F89-B4B4-8D9240B1A348}"/>
          </ac:spMkLst>
        </pc:spChg>
        <pc:spChg chg="add del">
          <ac:chgData name="Laura Spears" userId="ca3166930989d148" providerId="LiveId" clId="{963EF350-EDF0-4BE6-AEF2-C6E40332DA79}" dt="2018-12-02T03:33:40.845" v="1201" actId="26606"/>
          <ac:spMkLst>
            <pc:docMk/>
            <pc:sldMk cId="311929528" sldId="277"/>
            <ac:spMk id="14" creationId="{6753252F-4873-4F63-801D-CC719279A7D5}"/>
          </ac:spMkLst>
        </pc:spChg>
        <pc:spChg chg="add del">
          <ac:chgData name="Laura Spears" userId="ca3166930989d148" providerId="LiveId" clId="{963EF350-EDF0-4BE6-AEF2-C6E40332DA79}" dt="2018-12-02T03:33:40.845" v="1201" actId="26606"/>
          <ac:spMkLst>
            <pc:docMk/>
            <pc:sldMk cId="311929528" sldId="277"/>
            <ac:spMk id="16" creationId="{047C8CCB-F95D-4249-92DD-651249D3535A}"/>
          </ac:spMkLst>
        </pc:spChg>
        <pc:spChg chg="add">
          <ac:chgData name="Laura Spears" userId="ca3166930989d148" providerId="LiveId" clId="{963EF350-EDF0-4BE6-AEF2-C6E40332DA79}" dt="2018-12-02T03:33:40.906" v="1202" actId="26606"/>
          <ac:spMkLst>
            <pc:docMk/>
            <pc:sldMk cId="311929528" sldId="277"/>
            <ac:spMk id="18" creationId="{42A5316D-ED2F-4F89-B4B4-8D9240B1A348}"/>
          </ac:spMkLst>
        </pc:spChg>
        <pc:graphicFrameChg chg="add del mod modGraphic">
          <ac:chgData name="Laura Spears" userId="ca3166930989d148" providerId="LiveId" clId="{963EF350-EDF0-4BE6-AEF2-C6E40332DA79}" dt="2018-12-02T03:34:07.150" v="1205"/>
          <ac:graphicFrameMkLst>
            <pc:docMk/>
            <pc:sldMk cId="311929528" sldId="277"/>
            <ac:graphicFrameMk id="4" creationId="{AF1E2D68-82B2-4CAF-859E-E5C2553A080F}"/>
          </ac:graphicFrameMkLst>
        </pc:graphicFrameChg>
        <pc:graphicFrameChg chg="add mod">
          <ac:chgData name="Laura Spears" userId="ca3166930989d148" providerId="LiveId" clId="{963EF350-EDF0-4BE6-AEF2-C6E40332DA79}" dt="2018-12-02T03:54:38.020" v="1282"/>
          <ac:graphicFrameMkLst>
            <pc:docMk/>
            <pc:sldMk cId="311929528" sldId="277"/>
            <ac:graphicFrameMk id="6" creationId="{27B038CB-6387-4475-AB83-B7F1B1BA8171}"/>
          </ac:graphicFrameMkLst>
        </pc:graphicFrameChg>
      </pc:sldChg>
      <pc:sldChg chg="addSp delSp modSp add mod ord setBg setClrOvrMap">
        <pc:chgData name="Laura Spears" userId="ca3166930989d148" providerId="LiveId" clId="{963EF350-EDF0-4BE6-AEF2-C6E40332DA79}" dt="2018-12-02T04:18:31.291" v="1456" actId="20577"/>
        <pc:sldMkLst>
          <pc:docMk/>
          <pc:sldMk cId="3859847263" sldId="278"/>
        </pc:sldMkLst>
        <pc:spChg chg="mod">
          <ac:chgData name="Laura Spears" userId="ca3166930989d148" providerId="LiveId" clId="{963EF350-EDF0-4BE6-AEF2-C6E40332DA79}" dt="2018-12-02T04:18:31.291" v="1456" actId="20577"/>
          <ac:spMkLst>
            <pc:docMk/>
            <pc:sldMk cId="3859847263" sldId="278"/>
            <ac:spMk id="2" creationId="{9F1873CD-21C4-468B-A5A5-B4C56B27232B}"/>
          </ac:spMkLst>
        </pc:spChg>
        <pc:spChg chg="del">
          <ac:chgData name="Laura Spears" userId="ca3166930989d148" providerId="LiveId" clId="{963EF350-EDF0-4BE6-AEF2-C6E40332DA79}" dt="2018-12-02T04:02:54.776" v="1329"/>
          <ac:spMkLst>
            <pc:docMk/>
            <pc:sldMk cId="3859847263" sldId="278"/>
            <ac:spMk id="3" creationId="{F544EB48-C8DC-45D1-9600-0FC52B55502A}"/>
          </ac:spMkLst>
        </pc:spChg>
        <pc:spChg chg="add del mod">
          <ac:chgData name="Laura Spears" userId="ca3166930989d148" providerId="LiveId" clId="{963EF350-EDF0-4BE6-AEF2-C6E40332DA79}" dt="2018-12-02T04:15:45.376" v="1381" actId="26606"/>
          <ac:spMkLst>
            <pc:docMk/>
            <pc:sldMk cId="3859847263" sldId="278"/>
            <ac:spMk id="6" creationId="{5F358876-4A85-4B61-8E05-09C813D2C437}"/>
          </ac:spMkLst>
        </pc:spChg>
        <pc:spChg chg="add del">
          <ac:chgData name="Laura Spears" userId="ca3166930989d148" providerId="LiveId" clId="{963EF350-EDF0-4BE6-AEF2-C6E40332DA79}" dt="2018-12-02T04:15:45.376" v="1381" actId="26606"/>
          <ac:spMkLst>
            <pc:docMk/>
            <pc:sldMk cId="3859847263" sldId="278"/>
            <ac:spMk id="7" creationId="{6753252F-4873-4F63-801D-CC719279A7D5}"/>
          </ac:spMkLst>
        </pc:spChg>
        <pc:spChg chg="add del">
          <ac:chgData name="Laura Spears" userId="ca3166930989d148" providerId="LiveId" clId="{963EF350-EDF0-4BE6-AEF2-C6E40332DA79}" dt="2018-12-02T04:15:45.376" v="1381" actId="26606"/>
          <ac:spMkLst>
            <pc:docMk/>
            <pc:sldMk cId="3859847263" sldId="278"/>
            <ac:spMk id="9" creationId="{047C8CCB-F95D-4249-92DD-651249D3535A}"/>
          </ac:spMkLst>
        </pc:spChg>
        <pc:spChg chg="add del">
          <ac:chgData name="Laura Spears" userId="ca3166930989d148" providerId="LiveId" clId="{963EF350-EDF0-4BE6-AEF2-C6E40332DA79}" dt="2018-12-02T04:06:19.384" v="1349" actId="26606"/>
          <ac:spMkLst>
            <pc:docMk/>
            <pc:sldMk cId="3859847263" sldId="278"/>
            <ac:spMk id="10" creationId="{92EA0DEB-983C-4A94-9B9A-51E32098C2E2}"/>
          </ac:spMkLst>
        </pc:spChg>
        <pc:spChg chg="add del">
          <ac:chgData name="Laura Spears" userId="ca3166930989d148" providerId="LiveId" clId="{963EF350-EDF0-4BE6-AEF2-C6E40332DA79}" dt="2018-12-02T04:06:19.384" v="1349" actId="26606"/>
          <ac:spMkLst>
            <pc:docMk/>
            <pc:sldMk cId="3859847263" sldId="278"/>
            <ac:spMk id="12" creationId="{9E197AD2-3004-4188-A389-E9EAC108A04B}"/>
          </ac:spMkLst>
        </pc:spChg>
        <pc:spChg chg="add del">
          <ac:chgData name="Laura Spears" userId="ca3166930989d148" providerId="LiveId" clId="{963EF350-EDF0-4BE6-AEF2-C6E40332DA79}" dt="2018-12-02T04:06:24.829" v="1351" actId="26606"/>
          <ac:spMkLst>
            <pc:docMk/>
            <pc:sldMk cId="3859847263" sldId="278"/>
            <ac:spMk id="13" creationId="{0352D33D-F203-431A-A545-DB0A8A0D376B}"/>
          </ac:spMkLst>
        </pc:spChg>
        <pc:spChg chg="add del">
          <ac:chgData name="Laura Spears" userId="ca3166930989d148" providerId="LiveId" clId="{963EF350-EDF0-4BE6-AEF2-C6E40332DA79}" dt="2018-12-02T04:06:19.384" v="1349" actId="26606"/>
          <ac:spMkLst>
            <pc:docMk/>
            <pc:sldMk cId="3859847263" sldId="278"/>
            <ac:spMk id="14" creationId="{A82D0C51-DE81-4DC1-8D2D-1A3EE14E678E}"/>
          </ac:spMkLst>
        </pc:spChg>
        <pc:spChg chg="add del">
          <ac:chgData name="Laura Spears" userId="ca3166930989d148" providerId="LiveId" clId="{963EF350-EDF0-4BE6-AEF2-C6E40332DA79}" dt="2018-12-02T04:06:24.829" v="1351" actId="26606"/>
          <ac:spMkLst>
            <pc:docMk/>
            <pc:sldMk cId="3859847263" sldId="278"/>
            <ac:spMk id="15" creationId="{DEC33493-8EA2-4BEB-9BF0-04EE8ADD1C18}"/>
          </ac:spMkLst>
        </pc:spChg>
        <pc:spChg chg="add del">
          <ac:chgData name="Laura Spears" userId="ca3166930989d148" providerId="LiveId" clId="{963EF350-EDF0-4BE6-AEF2-C6E40332DA79}" dt="2018-12-02T04:06:24.829" v="1351" actId="26606"/>
          <ac:spMkLst>
            <pc:docMk/>
            <pc:sldMk cId="3859847263" sldId="278"/>
            <ac:spMk id="16" creationId="{EF606CE8-0646-4E8F-9248-0B3D6A79EF17}"/>
          </ac:spMkLst>
        </pc:spChg>
        <pc:spChg chg="add del">
          <ac:chgData name="Laura Spears" userId="ca3166930989d148" providerId="LiveId" clId="{963EF350-EDF0-4BE6-AEF2-C6E40332DA79}" dt="2018-12-02T04:06:24.829" v="1351" actId="26606"/>
          <ac:spMkLst>
            <pc:docMk/>
            <pc:sldMk cId="3859847263" sldId="278"/>
            <ac:spMk id="17" creationId="{171D13A1-4626-4D50-9DF7-71BB7B6B7294}"/>
          </ac:spMkLst>
        </pc:spChg>
        <pc:spChg chg="add del">
          <ac:chgData name="Laura Spears" userId="ca3166930989d148" providerId="LiveId" clId="{963EF350-EDF0-4BE6-AEF2-C6E40332DA79}" dt="2018-12-02T04:06:40.093" v="1353" actId="26606"/>
          <ac:spMkLst>
            <pc:docMk/>
            <pc:sldMk cId="3859847263" sldId="278"/>
            <ac:spMk id="19" creationId="{73DE2CFE-42F2-48F0-8706-5264E012B10C}"/>
          </ac:spMkLst>
        </pc:spChg>
        <pc:spChg chg="add del">
          <ac:chgData name="Laura Spears" userId="ca3166930989d148" providerId="LiveId" clId="{963EF350-EDF0-4BE6-AEF2-C6E40332DA79}" dt="2018-12-02T04:06:40.093" v="1353" actId="26606"/>
          <ac:spMkLst>
            <pc:docMk/>
            <pc:sldMk cId="3859847263" sldId="278"/>
            <ac:spMk id="20" creationId="{C56868B7-1E6B-4A9A-B870-C7714B9AD983}"/>
          </ac:spMkLst>
        </pc:spChg>
        <pc:spChg chg="add del">
          <ac:chgData name="Laura Spears" userId="ca3166930989d148" providerId="LiveId" clId="{963EF350-EDF0-4BE6-AEF2-C6E40332DA79}" dt="2018-12-02T04:07:36.235" v="1373" actId="26606"/>
          <ac:spMkLst>
            <pc:docMk/>
            <pc:sldMk cId="3859847263" sldId="278"/>
            <ac:spMk id="23" creationId="{92EA0DEB-983C-4A94-9B9A-51E32098C2E2}"/>
          </ac:spMkLst>
        </pc:spChg>
        <pc:spChg chg="add del">
          <ac:chgData name="Laura Spears" userId="ca3166930989d148" providerId="LiveId" clId="{963EF350-EDF0-4BE6-AEF2-C6E40332DA79}" dt="2018-12-02T04:07:36.235" v="1373" actId="26606"/>
          <ac:spMkLst>
            <pc:docMk/>
            <pc:sldMk cId="3859847263" sldId="278"/>
            <ac:spMk id="24" creationId="{9E197AD2-3004-4188-A389-E9EAC108A04B}"/>
          </ac:spMkLst>
        </pc:spChg>
        <pc:spChg chg="add del">
          <ac:chgData name="Laura Spears" userId="ca3166930989d148" providerId="LiveId" clId="{963EF350-EDF0-4BE6-AEF2-C6E40332DA79}" dt="2018-12-02T04:07:36.235" v="1373" actId="26606"/>
          <ac:spMkLst>
            <pc:docMk/>
            <pc:sldMk cId="3859847263" sldId="278"/>
            <ac:spMk id="26" creationId="{A82D0C51-DE81-4DC1-8D2D-1A3EE14E678E}"/>
          </ac:spMkLst>
        </pc:spChg>
        <pc:spChg chg="add del">
          <ac:chgData name="Laura Spears" userId="ca3166930989d148" providerId="LiveId" clId="{963EF350-EDF0-4BE6-AEF2-C6E40332DA79}" dt="2018-12-02T04:06:54.336" v="1358" actId="26606"/>
          <ac:spMkLst>
            <pc:docMk/>
            <pc:sldMk cId="3859847263" sldId="278"/>
            <ac:spMk id="31" creationId="{6753252F-4873-4F63-801D-CC719279A7D5}"/>
          </ac:spMkLst>
        </pc:spChg>
        <pc:spChg chg="add del">
          <ac:chgData name="Laura Spears" userId="ca3166930989d148" providerId="LiveId" clId="{963EF350-EDF0-4BE6-AEF2-C6E40332DA79}" dt="2018-12-02T04:06:54.336" v="1358" actId="26606"/>
          <ac:spMkLst>
            <pc:docMk/>
            <pc:sldMk cId="3859847263" sldId="278"/>
            <ac:spMk id="33" creationId="{047C8CCB-F95D-4249-92DD-651249D3535A}"/>
          </ac:spMkLst>
        </pc:spChg>
        <pc:spChg chg="add del">
          <ac:chgData name="Laura Spears" userId="ca3166930989d148" providerId="LiveId" clId="{963EF350-EDF0-4BE6-AEF2-C6E40332DA79}" dt="2018-12-02T04:07:20.418" v="1366" actId="26606"/>
          <ac:spMkLst>
            <pc:docMk/>
            <pc:sldMk cId="3859847263" sldId="278"/>
            <ac:spMk id="34" creationId="{E862BE82-D00D-42C1-BF16-93AA37870C32}"/>
          </ac:spMkLst>
        </pc:spChg>
        <pc:spChg chg="add del">
          <ac:chgData name="Laura Spears" userId="ca3166930989d148" providerId="LiveId" clId="{963EF350-EDF0-4BE6-AEF2-C6E40332DA79}" dt="2018-12-02T04:06:57.392" v="1360" actId="26606"/>
          <ac:spMkLst>
            <pc:docMk/>
            <pc:sldMk cId="3859847263" sldId="278"/>
            <ac:spMk id="35" creationId="{AB45A142-4255-493C-8284-5D566C121B10}"/>
          </ac:spMkLst>
        </pc:spChg>
        <pc:spChg chg="add del">
          <ac:chgData name="Laura Spears" userId="ca3166930989d148" providerId="LiveId" clId="{963EF350-EDF0-4BE6-AEF2-C6E40332DA79}" dt="2018-12-02T04:07:01.115" v="1362" actId="26606"/>
          <ac:spMkLst>
            <pc:docMk/>
            <pc:sldMk cId="3859847263" sldId="278"/>
            <ac:spMk id="38" creationId="{6753252F-4873-4F63-801D-CC719279A7D5}"/>
          </ac:spMkLst>
        </pc:spChg>
        <pc:spChg chg="add del">
          <ac:chgData name="Laura Spears" userId="ca3166930989d148" providerId="LiveId" clId="{963EF350-EDF0-4BE6-AEF2-C6E40332DA79}" dt="2018-12-02T04:07:01.115" v="1362" actId="26606"/>
          <ac:spMkLst>
            <pc:docMk/>
            <pc:sldMk cId="3859847263" sldId="278"/>
            <ac:spMk id="39" creationId="{047C8CCB-F95D-4249-92DD-651249D3535A}"/>
          </ac:spMkLst>
        </pc:spChg>
        <pc:spChg chg="add del">
          <ac:chgData name="Laura Spears" userId="ca3166930989d148" providerId="LiveId" clId="{963EF350-EDF0-4BE6-AEF2-C6E40332DA79}" dt="2018-12-02T04:07:04.913" v="1364" actId="26606"/>
          <ac:spMkLst>
            <pc:docMk/>
            <pc:sldMk cId="3859847263" sldId="278"/>
            <ac:spMk id="41" creationId="{AB45A142-4255-493C-8284-5D566C121B10}"/>
          </ac:spMkLst>
        </pc:spChg>
        <pc:spChg chg="add del">
          <ac:chgData name="Laura Spears" userId="ca3166930989d148" providerId="LiveId" clId="{963EF350-EDF0-4BE6-AEF2-C6E40332DA79}" dt="2018-12-02T04:07:20.418" v="1366" actId="26606"/>
          <ac:spMkLst>
            <pc:docMk/>
            <pc:sldMk cId="3859847263" sldId="278"/>
            <ac:spMk id="44" creationId="{F6D92C2D-1D3D-4974-918C-06579FB354A9}"/>
          </ac:spMkLst>
        </pc:spChg>
        <pc:spChg chg="add del">
          <ac:chgData name="Laura Spears" userId="ca3166930989d148" providerId="LiveId" clId="{963EF350-EDF0-4BE6-AEF2-C6E40332DA79}" dt="2018-12-02T04:07:20.418" v="1366" actId="26606"/>
          <ac:spMkLst>
            <pc:docMk/>
            <pc:sldMk cId="3859847263" sldId="278"/>
            <ac:spMk id="45" creationId="{546CEEC0-051E-4660-BD16-2B1AE71C4EB6}"/>
          </ac:spMkLst>
        </pc:spChg>
        <pc:spChg chg="add">
          <ac:chgData name="Laura Spears" userId="ca3166930989d148" providerId="LiveId" clId="{963EF350-EDF0-4BE6-AEF2-C6E40332DA79}" dt="2018-12-02T04:15:45.376" v="1381" actId="26606"/>
          <ac:spMkLst>
            <pc:docMk/>
            <pc:sldMk cId="3859847263" sldId="278"/>
            <ac:spMk id="46" creationId="{08E89D5E-1885-4160-AC77-CC471DD1D0DB}"/>
          </ac:spMkLst>
        </pc:spChg>
        <pc:spChg chg="add del">
          <ac:chgData name="Laura Spears" userId="ca3166930989d148" providerId="LiveId" clId="{963EF350-EDF0-4BE6-AEF2-C6E40332DA79}" dt="2018-12-02T04:07:33.790" v="1370" actId="26606"/>
          <ac:spMkLst>
            <pc:docMk/>
            <pc:sldMk cId="3859847263" sldId="278"/>
            <ac:spMk id="47" creationId="{4038CB10-1F5C-4D54-9DF7-12586DE5B007}"/>
          </ac:spMkLst>
        </pc:spChg>
        <pc:spChg chg="add del">
          <ac:chgData name="Laura Spears" userId="ca3166930989d148" providerId="LiveId" clId="{963EF350-EDF0-4BE6-AEF2-C6E40332DA79}" dt="2018-12-02T04:07:33.790" v="1370" actId="26606"/>
          <ac:spMkLst>
            <pc:docMk/>
            <pc:sldMk cId="3859847263" sldId="278"/>
            <ac:spMk id="49" creationId="{73ED6512-6858-4552-B699-9A97FE9A4EA2}"/>
          </ac:spMkLst>
        </pc:spChg>
        <pc:spChg chg="add del mod">
          <ac:chgData name="Laura Spears" userId="ca3166930989d148" providerId="LiveId" clId="{963EF350-EDF0-4BE6-AEF2-C6E40332DA79}" dt="2018-12-02T04:07:33.790" v="1370" actId="26606"/>
          <ac:spMkLst>
            <pc:docMk/>
            <pc:sldMk cId="3859847263" sldId="278"/>
            <ac:spMk id="50" creationId="{7F695731-A449-4E62-BCE6-772EDDF22CB6}"/>
          </ac:spMkLst>
        </pc:spChg>
        <pc:graphicFrameChg chg="add del mod">
          <ac:chgData name="Laura Spears" userId="ca3166930989d148" providerId="LiveId" clId="{963EF350-EDF0-4BE6-AEF2-C6E40332DA79}" dt="2018-12-02T03:57:10.768" v="1301"/>
          <ac:graphicFrameMkLst>
            <pc:docMk/>
            <pc:sldMk cId="3859847263" sldId="278"/>
            <ac:graphicFrameMk id="4" creationId="{E5D62049-6910-43C2-B3C6-4D380725E512}"/>
          </ac:graphicFrameMkLst>
        </pc:graphicFrameChg>
        <pc:graphicFrameChg chg="add del">
          <ac:chgData name="Laura Spears" userId="ca3166930989d148" providerId="LiveId" clId="{963EF350-EDF0-4BE6-AEF2-C6E40332DA79}" dt="2018-12-02T04:15:45.376" v="1381" actId="26606"/>
          <ac:graphicFrameMkLst>
            <pc:docMk/>
            <pc:sldMk cId="3859847263" sldId="278"/>
            <ac:graphicFrameMk id="40" creationId="{83D83F50-9DE3-421D-A506-F76E8A954F4C}"/>
          </ac:graphicFrameMkLst>
        </pc:graphicFrameChg>
        <pc:graphicFrameChg chg="add mod modGraphic">
          <ac:chgData name="Laura Spears" userId="ca3166930989d148" providerId="LiveId" clId="{963EF350-EDF0-4BE6-AEF2-C6E40332DA79}" dt="2018-12-02T04:17:19.297" v="1452" actId="14100"/>
          <ac:graphicFrameMkLst>
            <pc:docMk/>
            <pc:sldMk cId="3859847263" sldId="278"/>
            <ac:graphicFrameMk id="43" creationId="{83D83F50-9DE3-421D-A506-F76E8A954F4C}"/>
          </ac:graphicFrameMkLst>
        </pc:graphicFrameChg>
        <pc:picChg chg="add del mod">
          <ac:chgData name="Laura Spears" userId="ca3166930989d148" providerId="LiveId" clId="{963EF350-EDF0-4BE6-AEF2-C6E40332DA79}" dt="2018-12-02T04:08:11.094" v="1379"/>
          <ac:picMkLst>
            <pc:docMk/>
            <pc:sldMk cId="3859847263" sldId="278"/>
            <ac:picMk id="5" creationId="{18E660F9-90A5-4F70-BA9D-140FE809A2CC}"/>
          </ac:picMkLst>
        </pc:picChg>
        <pc:picChg chg="add del">
          <ac:chgData name="Laura Spears" userId="ca3166930989d148" providerId="LiveId" clId="{963EF350-EDF0-4BE6-AEF2-C6E40332DA79}" dt="2018-12-02T04:06:24.829" v="1351" actId="26606"/>
          <ac:picMkLst>
            <pc:docMk/>
            <pc:sldMk cId="3859847263" sldId="278"/>
            <ac:picMk id="8" creationId="{18E660F9-90A5-4F70-BA9D-140FE809A2CC}"/>
          </ac:picMkLst>
        </pc:picChg>
        <pc:picChg chg="add del">
          <ac:chgData name="Laura Spears" userId="ca3166930989d148" providerId="LiveId" clId="{963EF350-EDF0-4BE6-AEF2-C6E40332DA79}" dt="2018-12-02T04:06:40.093" v="1353" actId="26606"/>
          <ac:picMkLst>
            <pc:docMk/>
            <pc:sldMk cId="3859847263" sldId="278"/>
            <ac:picMk id="21" creationId="{18E660F9-90A5-4F70-BA9D-140FE809A2CC}"/>
          </ac:picMkLst>
        </pc:picChg>
        <pc:picChg chg="add del mod">
          <ac:chgData name="Laura Spears" userId="ca3166930989d148" providerId="LiveId" clId="{963EF350-EDF0-4BE6-AEF2-C6E40332DA79}" dt="2018-12-02T04:07:36.235" v="1373" actId="26606"/>
          <ac:picMkLst>
            <pc:docMk/>
            <pc:sldMk cId="3859847263" sldId="278"/>
            <ac:picMk id="25" creationId="{18E660F9-90A5-4F70-BA9D-140FE809A2CC}"/>
          </ac:picMkLst>
        </pc:picChg>
        <pc:picChg chg="add del">
          <ac:chgData name="Laura Spears" userId="ca3166930989d148" providerId="LiveId" clId="{963EF350-EDF0-4BE6-AEF2-C6E40332DA79}" dt="2018-12-02T04:07:20.418" v="1366" actId="26606"/>
          <ac:picMkLst>
            <pc:docMk/>
            <pc:sldMk cId="3859847263" sldId="278"/>
            <ac:picMk id="29" creationId="{18E660F9-90A5-4F70-BA9D-140FE809A2CC}"/>
          </ac:picMkLst>
        </pc:picChg>
        <pc:picChg chg="add del mod">
          <ac:chgData name="Laura Spears" userId="ca3166930989d148" providerId="LiveId" clId="{963EF350-EDF0-4BE6-AEF2-C6E40332DA79}" dt="2018-12-02T04:07:33.790" v="1370" actId="26606"/>
          <ac:picMkLst>
            <pc:docMk/>
            <pc:sldMk cId="3859847263" sldId="278"/>
            <ac:picMk id="48" creationId="{18E660F9-90A5-4F70-BA9D-140FE809A2CC}"/>
          </ac:picMkLst>
        </pc:picChg>
        <pc:cxnChg chg="add del">
          <ac:chgData name="Laura Spears" userId="ca3166930989d148" providerId="LiveId" clId="{963EF350-EDF0-4BE6-AEF2-C6E40332DA79}" dt="2018-12-02T04:06:57.392" v="1360" actId="26606"/>
          <ac:cxnSpMkLst>
            <pc:docMk/>
            <pc:sldMk cId="3859847263" sldId="278"/>
            <ac:cxnSpMk id="36" creationId="{38FB9660-F42F-4313-BBC4-47C007FE484C}"/>
          </ac:cxnSpMkLst>
        </pc:cxnChg>
        <pc:cxnChg chg="add del">
          <ac:chgData name="Laura Spears" userId="ca3166930989d148" providerId="LiveId" clId="{963EF350-EDF0-4BE6-AEF2-C6E40332DA79}" dt="2018-12-02T04:07:04.913" v="1364" actId="26606"/>
          <ac:cxnSpMkLst>
            <pc:docMk/>
            <pc:sldMk cId="3859847263" sldId="278"/>
            <ac:cxnSpMk id="42" creationId="{38FB9660-F42F-4313-BBC4-47C007FE484C}"/>
          </ac:cxnSpMkLst>
        </pc:cxnChg>
        <pc:cxnChg chg="add">
          <ac:chgData name="Laura Spears" userId="ca3166930989d148" providerId="LiveId" clId="{963EF350-EDF0-4BE6-AEF2-C6E40332DA79}" dt="2018-12-02T04:15:45.376" v="1381" actId="26606"/>
          <ac:cxnSpMkLst>
            <pc:docMk/>
            <pc:sldMk cId="3859847263" sldId="278"/>
            <ac:cxnSpMk id="51" creationId="{550D2BD1-98F9-412D-905B-3A843EF4078B}"/>
          </ac:cxnSpMkLst>
        </pc:cxnChg>
      </pc:sldChg>
      <pc:sldChg chg="addSp delSp modSp delDesignElem modNotesTx">
        <pc:chgData name="Laura Spears" userId="ca3166930989d148" providerId="LiveId" clId="{963EF350-EDF0-4BE6-AEF2-C6E40332DA79}" dt="2018-12-02T17:14:54.324" v="3692" actId="20577"/>
        <pc:sldMkLst>
          <pc:docMk/>
          <pc:sldMk cId="1733332405" sldId="279"/>
        </pc:sldMkLst>
        <pc:spChg chg="mod">
          <ac:chgData name="Laura Spears" userId="ca3166930989d148" providerId="LiveId" clId="{963EF350-EDF0-4BE6-AEF2-C6E40332DA79}" dt="2018-12-02T03:58:10.748" v="1321" actId="20577"/>
          <ac:spMkLst>
            <pc:docMk/>
            <pc:sldMk cId="1733332405" sldId="279"/>
            <ac:spMk id="2" creationId="{E8AE6782-E1A8-43D7-81B8-679C05B2D98C}"/>
          </ac:spMkLst>
        </pc:spChg>
        <pc:graphicFrameChg chg="add mod">
          <ac:chgData name="Laura Spears" userId="ca3166930989d148" providerId="LiveId" clId="{963EF350-EDF0-4BE6-AEF2-C6E40332DA79}" dt="2018-12-02T03:59:21.490" v="1322"/>
          <ac:graphicFrameMkLst>
            <pc:docMk/>
            <pc:sldMk cId="1733332405" sldId="279"/>
            <ac:graphicFrameMk id="5" creationId="{038DDB31-9807-430D-B5B3-D97A83E00B38}"/>
          </ac:graphicFrameMkLst>
        </pc:graphicFrameChg>
        <pc:graphicFrameChg chg="del">
          <ac:chgData name="Laura Spears" userId="ca3166930989d148" providerId="LiveId" clId="{963EF350-EDF0-4BE6-AEF2-C6E40332DA79}" dt="2018-12-02T03:57:36.475" v="1304" actId="478"/>
          <ac:graphicFrameMkLst>
            <pc:docMk/>
            <pc:sldMk cId="1733332405" sldId="279"/>
            <ac:graphicFrameMk id="6" creationId="{27B038CB-6387-4475-AB83-B7F1B1BA8171}"/>
          </ac:graphicFrameMkLst>
        </pc:graphicFrameChg>
      </pc:sldChg>
      <pc:sldChg chg="addSp delSp modSp add del mod setBg">
        <pc:chgData name="Laura Spears" userId="ca3166930989d148" providerId="LiveId" clId="{963EF350-EDF0-4BE6-AEF2-C6E40332DA79}" dt="2018-12-02T03:56:42.177" v="1297"/>
        <pc:sldMkLst>
          <pc:docMk/>
          <pc:sldMk cId="3052415955" sldId="279"/>
        </pc:sldMkLst>
        <pc:spChg chg="mod">
          <ac:chgData name="Laura Spears" userId="ca3166930989d148" providerId="LiveId" clId="{963EF350-EDF0-4BE6-AEF2-C6E40332DA79}" dt="2018-12-02T03:56:36.791" v="1296" actId="26606"/>
          <ac:spMkLst>
            <pc:docMk/>
            <pc:sldMk cId="3052415955" sldId="279"/>
            <ac:spMk id="2" creationId="{8870BC41-7530-4D75-ACEC-66150D02498D}"/>
          </ac:spMkLst>
        </pc:spChg>
        <pc:spChg chg="del">
          <ac:chgData name="Laura Spears" userId="ca3166930989d148" providerId="LiveId" clId="{963EF350-EDF0-4BE6-AEF2-C6E40332DA79}" dt="2018-12-02T03:55:40.034" v="1288"/>
          <ac:spMkLst>
            <pc:docMk/>
            <pc:sldMk cId="3052415955" sldId="279"/>
            <ac:spMk id="3" creationId="{65FE3C32-D7B4-44A3-886A-994ACAD2BCDF}"/>
          </ac:spMkLst>
        </pc:spChg>
        <pc:spChg chg="add del">
          <ac:chgData name="Laura Spears" userId="ca3166930989d148" providerId="LiveId" clId="{963EF350-EDF0-4BE6-AEF2-C6E40332DA79}" dt="2018-12-02T03:56:36.791" v="1296" actId="26606"/>
          <ac:spMkLst>
            <pc:docMk/>
            <pc:sldMk cId="3052415955" sldId="279"/>
            <ac:spMk id="10" creationId="{42A5316D-ED2F-4F89-B4B4-8D9240B1A348}"/>
          </ac:spMkLst>
        </pc:spChg>
        <pc:graphicFrameChg chg="add del mod">
          <ac:chgData name="Laura Spears" userId="ca3166930989d148" providerId="LiveId" clId="{963EF350-EDF0-4BE6-AEF2-C6E40332DA79}" dt="2018-12-02T03:55:27.217" v="1287"/>
          <ac:graphicFrameMkLst>
            <pc:docMk/>
            <pc:sldMk cId="3052415955" sldId="279"/>
            <ac:graphicFrameMk id="4" creationId="{E8CF5C01-08BE-44BD-8885-E48D8374BB23}"/>
          </ac:graphicFrameMkLst>
        </pc:graphicFrameChg>
        <pc:graphicFrameChg chg="add mod modGraphic">
          <ac:chgData name="Laura Spears" userId="ca3166930989d148" providerId="LiveId" clId="{963EF350-EDF0-4BE6-AEF2-C6E40332DA79}" dt="2018-12-02T03:56:36.791" v="1296" actId="26606"/>
          <ac:graphicFrameMkLst>
            <pc:docMk/>
            <pc:sldMk cId="3052415955" sldId="279"/>
            <ac:graphicFrameMk id="5" creationId="{BD075167-B6A0-4572-B862-C1AF77CE299C}"/>
          </ac:graphicFrameMkLst>
        </pc:graphicFrameChg>
      </pc:sldChg>
      <pc:sldChg chg="addSp delSp modSp add mod setBg">
        <pc:chgData name="Laura Spears" userId="ca3166930989d148" providerId="LiveId" clId="{963EF350-EDF0-4BE6-AEF2-C6E40332DA79}" dt="2018-12-02T04:34:03.970" v="1617" actId="207"/>
        <pc:sldMkLst>
          <pc:docMk/>
          <pc:sldMk cId="2186327838" sldId="280"/>
        </pc:sldMkLst>
        <pc:spChg chg="mod">
          <ac:chgData name="Laura Spears" userId="ca3166930989d148" providerId="LiveId" clId="{963EF350-EDF0-4BE6-AEF2-C6E40332DA79}" dt="2018-12-02T04:18:58.481" v="1531" actId="20577"/>
          <ac:spMkLst>
            <pc:docMk/>
            <pc:sldMk cId="2186327838" sldId="280"/>
            <ac:spMk id="2" creationId="{E14E7669-C7D8-401C-ADCF-7793970DFCA3}"/>
          </ac:spMkLst>
        </pc:spChg>
        <pc:spChg chg="del">
          <ac:chgData name="Laura Spears" userId="ca3166930989d148" providerId="LiveId" clId="{963EF350-EDF0-4BE6-AEF2-C6E40332DA79}" dt="2018-12-02T04:18:01.635" v="1454"/>
          <ac:spMkLst>
            <pc:docMk/>
            <pc:sldMk cId="2186327838" sldId="280"/>
            <ac:spMk id="3" creationId="{DDA28BC2-2C9E-4F5C-9E1B-FB9688863284}"/>
          </ac:spMkLst>
        </pc:spChg>
        <pc:spChg chg="add">
          <ac:chgData name="Laura Spears" userId="ca3166930989d148" providerId="LiveId" clId="{963EF350-EDF0-4BE6-AEF2-C6E40332DA79}" dt="2018-12-02T04:18:12.846" v="1455" actId="26606"/>
          <ac:spMkLst>
            <pc:docMk/>
            <pc:sldMk cId="2186327838" sldId="280"/>
            <ac:spMk id="9" creationId="{08E89D5E-1885-4160-AC77-CC471DD1D0DB}"/>
          </ac:spMkLst>
        </pc:spChg>
        <pc:graphicFrameChg chg="add mod modGraphic">
          <ac:chgData name="Laura Spears" userId="ca3166930989d148" providerId="LiveId" clId="{963EF350-EDF0-4BE6-AEF2-C6E40332DA79}" dt="2018-12-02T04:34:03.970" v="1617" actId="207"/>
          <ac:graphicFrameMkLst>
            <pc:docMk/>
            <pc:sldMk cId="2186327838" sldId="280"/>
            <ac:graphicFrameMk id="4" creationId="{1C217C17-CC98-4733-B8B3-31920B04F56B}"/>
          </ac:graphicFrameMkLst>
        </pc:graphicFrameChg>
        <pc:cxnChg chg="add">
          <ac:chgData name="Laura Spears" userId="ca3166930989d148" providerId="LiveId" clId="{963EF350-EDF0-4BE6-AEF2-C6E40332DA79}" dt="2018-12-02T04:18:12.846" v="1455" actId="26606"/>
          <ac:cxnSpMkLst>
            <pc:docMk/>
            <pc:sldMk cId="2186327838" sldId="280"/>
            <ac:cxnSpMk id="11" creationId="{550D2BD1-98F9-412D-905B-3A843EF4078B}"/>
          </ac:cxnSpMkLst>
        </pc:cxnChg>
      </pc:sldChg>
      <pc:sldChg chg="addSp delSp modSp add mod setBg">
        <pc:chgData name="Laura Spears" userId="ca3166930989d148" providerId="LiveId" clId="{963EF350-EDF0-4BE6-AEF2-C6E40332DA79}" dt="2018-12-02T04:33:54.123" v="1616" actId="207"/>
        <pc:sldMkLst>
          <pc:docMk/>
          <pc:sldMk cId="3906310736" sldId="281"/>
        </pc:sldMkLst>
        <pc:spChg chg="mod">
          <ac:chgData name="Laura Spears" userId="ca3166930989d148" providerId="LiveId" clId="{963EF350-EDF0-4BE6-AEF2-C6E40332DA79}" dt="2018-12-02T04:33:44.398" v="1615" actId="20577"/>
          <ac:spMkLst>
            <pc:docMk/>
            <pc:sldMk cId="3906310736" sldId="281"/>
            <ac:spMk id="2" creationId="{B544C4AA-7DDD-4441-9468-D402492DE5D6}"/>
          </ac:spMkLst>
        </pc:spChg>
        <pc:spChg chg="del">
          <ac:chgData name="Laura Spears" userId="ca3166930989d148" providerId="LiveId" clId="{963EF350-EDF0-4BE6-AEF2-C6E40332DA79}" dt="2018-12-02T04:24:34.130" v="1547"/>
          <ac:spMkLst>
            <pc:docMk/>
            <pc:sldMk cId="3906310736" sldId="281"/>
            <ac:spMk id="3" creationId="{7E14625B-5E6B-4BEA-9265-AD4E03B5FA9D}"/>
          </ac:spMkLst>
        </pc:spChg>
        <pc:spChg chg="add del mod">
          <ac:chgData name="Laura Spears" userId="ca3166930989d148" providerId="LiveId" clId="{963EF350-EDF0-4BE6-AEF2-C6E40332DA79}" dt="2018-12-02T04:29:04.672" v="1569"/>
          <ac:spMkLst>
            <pc:docMk/>
            <pc:sldMk cId="3906310736" sldId="281"/>
            <ac:spMk id="5" creationId="{BD8B27B6-517B-4F1B-B52B-918DCB322811}"/>
          </ac:spMkLst>
        </pc:spChg>
        <pc:spChg chg="add del">
          <ac:chgData name="Laura Spears" userId="ca3166930989d148" providerId="LiveId" clId="{963EF350-EDF0-4BE6-AEF2-C6E40332DA79}" dt="2018-12-02T04:25:07.521" v="1553" actId="26606"/>
          <ac:spMkLst>
            <pc:docMk/>
            <pc:sldMk cId="3906310736" sldId="281"/>
            <ac:spMk id="6" creationId="{876248C8-0720-48AB-91BA-5F530BB41E5E}"/>
          </ac:spMkLst>
        </pc:spChg>
        <pc:spChg chg="add del">
          <ac:chgData name="Laura Spears" userId="ca3166930989d148" providerId="LiveId" clId="{963EF350-EDF0-4BE6-AEF2-C6E40332DA79}" dt="2018-12-02T04:25:07.521" v="1553" actId="26606"/>
          <ac:spMkLst>
            <pc:docMk/>
            <pc:sldMk cId="3906310736" sldId="281"/>
            <ac:spMk id="7" creationId="{523BEDA7-D0B8-4802-8168-92452653BC9F}"/>
          </ac:spMkLst>
        </pc:spChg>
        <pc:spChg chg="add del">
          <ac:chgData name="Laura Spears" userId="ca3166930989d148" providerId="LiveId" clId="{963EF350-EDF0-4BE6-AEF2-C6E40332DA79}" dt="2018-12-02T04:24:50.202" v="1549" actId="26606"/>
          <ac:spMkLst>
            <pc:docMk/>
            <pc:sldMk cId="3906310736" sldId="281"/>
            <ac:spMk id="9" creationId="{08E89D5E-1885-4160-AC77-CC471DD1D0DB}"/>
          </ac:spMkLst>
        </pc:spChg>
        <pc:spChg chg="add del">
          <ac:chgData name="Laura Spears" userId="ca3166930989d148" providerId="LiveId" clId="{963EF350-EDF0-4BE6-AEF2-C6E40332DA79}" dt="2018-12-02T04:25:07.521" v="1553" actId="26606"/>
          <ac:spMkLst>
            <pc:docMk/>
            <pc:sldMk cId="3906310736" sldId="281"/>
            <ac:spMk id="13" creationId="{D2EFF34B-7B1A-4F9D-8CEE-A40962BC7C21}"/>
          </ac:spMkLst>
        </pc:spChg>
        <pc:spChg chg="add del">
          <ac:chgData name="Laura Spears" userId="ca3166930989d148" providerId="LiveId" clId="{963EF350-EDF0-4BE6-AEF2-C6E40332DA79}" dt="2018-12-02T04:25:14.050" v="1555" actId="26606"/>
          <ac:spMkLst>
            <pc:docMk/>
            <pc:sldMk cId="3906310736" sldId="281"/>
            <ac:spMk id="15" creationId="{42A5316D-ED2F-4F89-B4B4-8D9240B1A348}"/>
          </ac:spMkLst>
        </pc:spChg>
        <pc:spChg chg="add del">
          <ac:chgData name="Laura Spears" userId="ca3166930989d148" providerId="LiveId" clId="{963EF350-EDF0-4BE6-AEF2-C6E40332DA79}" dt="2018-12-02T04:25:56.972" v="1565" actId="26606"/>
          <ac:spMkLst>
            <pc:docMk/>
            <pc:sldMk cId="3906310736" sldId="281"/>
            <ac:spMk id="17" creationId="{08E89D5E-1885-4160-AC77-CC471DD1D0DB}"/>
          </ac:spMkLst>
        </pc:spChg>
        <pc:spChg chg="add del">
          <ac:chgData name="Laura Spears" userId="ca3166930989d148" providerId="LiveId" clId="{963EF350-EDF0-4BE6-AEF2-C6E40332DA79}" dt="2018-12-02T04:25:49.392" v="1562" actId="26606"/>
          <ac:spMkLst>
            <pc:docMk/>
            <pc:sldMk cId="3906310736" sldId="281"/>
            <ac:spMk id="23" creationId="{42A5316D-ED2F-4F89-B4B4-8D9240B1A348}"/>
          </ac:spMkLst>
        </pc:spChg>
        <pc:spChg chg="add">
          <ac:chgData name="Laura Spears" userId="ca3166930989d148" providerId="LiveId" clId="{963EF350-EDF0-4BE6-AEF2-C6E40332DA79}" dt="2018-12-02T04:29:10.501" v="1570" actId="26606"/>
          <ac:spMkLst>
            <pc:docMk/>
            <pc:sldMk cId="3906310736" sldId="281"/>
            <ac:spMk id="24" creationId="{42A5316D-ED2F-4F89-B4B4-8D9240B1A348}"/>
          </ac:spMkLst>
        </pc:spChg>
        <pc:spChg chg="add del">
          <ac:chgData name="Laura Spears" userId="ca3166930989d148" providerId="LiveId" clId="{963EF350-EDF0-4BE6-AEF2-C6E40332DA79}" dt="2018-12-02T04:25:56.941" v="1564" actId="26606"/>
          <ac:spMkLst>
            <pc:docMk/>
            <pc:sldMk cId="3906310736" sldId="281"/>
            <ac:spMk id="26" creationId="{08E89D5E-1885-4160-AC77-CC471DD1D0DB}"/>
          </ac:spMkLst>
        </pc:spChg>
        <pc:graphicFrameChg chg="add del mod">
          <ac:chgData name="Laura Spears" userId="ca3166930989d148" providerId="LiveId" clId="{963EF350-EDF0-4BE6-AEF2-C6E40332DA79}" dt="2018-12-02T04:26:39.038" v="1568" actId="478"/>
          <ac:graphicFrameMkLst>
            <pc:docMk/>
            <pc:sldMk cId="3906310736" sldId="281"/>
            <ac:graphicFrameMk id="4" creationId="{00000000-0008-0000-0300-000002000000}"/>
          </ac:graphicFrameMkLst>
        </pc:graphicFrameChg>
        <pc:graphicFrameChg chg="add mod">
          <ac:chgData name="Laura Spears" userId="ca3166930989d148" providerId="LiveId" clId="{963EF350-EDF0-4BE6-AEF2-C6E40332DA79}" dt="2018-12-02T04:33:54.123" v="1616" actId="207"/>
          <ac:graphicFrameMkLst>
            <pc:docMk/>
            <pc:sldMk cId="3906310736" sldId="281"/>
            <ac:graphicFrameMk id="19" creationId="{00000000-0008-0000-0300-000002000000}"/>
          </ac:graphicFrameMkLst>
        </pc:graphicFrameChg>
        <pc:cxnChg chg="add del">
          <ac:chgData name="Laura Spears" userId="ca3166930989d148" providerId="LiveId" clId="{963EF350-EDF0-4BE6-AEF2-C6E40332DA79}" dt="2018-12-02T04:24:50.202" v="1549" actId="26606"/>
          <ac:cxnSpMkLst>
            <pc:docMk/>
            <pc:sldMk cId="3906310736" sldId="281"/>
            <ac:cxnSpMk id="11" creationId="{550D2BD1-98F9-412D-905B-3A843EF4078B}"/>
          </ac:cxnSpMkLst>
        </pc:cxnChg>
        <pc:cxnChg chg="add del">
          <ac:chgData name="Laura Spears" userId="ca3166930989d148" providerId="LiveId" clId="{963EF350-EDF0-4BE6-AEF2-C6E40332DA79}" dt="2018-12-02T04:25:56.972" v="1565" actId="26606"/>
          <ac:cxnSpMkLst>
            <pc:docMk/>
            <pc:sldMk cId="3906310736" sldId="281"/>
            <ac:cxnSpMk id="18" creationId="{550D2BD1-98F9-412D-905B-3A843EF4078B}"/>
          </ac:cxnSpMkLst>
        </pc:cxnChg>
        <pc:cxnChg chg="add del">
          <ac:chgData name="Laura Spears" userId="ca3166930989d148" providerId="LiveId" clId="{963EF350-EDF0-4BE6-AEF2-C6E40332DA79}" dt="2018-12-02T04:25:56.941" v="1564" actId="26606"/>
          <ac:cxnSpMkLst>
            <pc:docMk/>
            <pc:sldMk cId="3906310736" sldId="281"/>
            <ac:cxnSpMk id="25" creationId="{550D2BD1-98F9-412D-905B-3A843EF4078B}"/>
          </ac:cxnSpMkLst>
        </pc:cxnChg>
      </pc:sldChg>
      <pc:sldChg chg="addSp delSp modSp add mod setBg setClrOvrMap modNotesTx">
        <pc:chgData name="Laura Spears" userId="ca3166930989d148" providerId="LiveId" clId="{963EF350-EDF0-4BE6-AEF2-C6E40332DA79}" dt="2018-12-02T17:28:11.165" v="3811" actId="1076"/>
        <pc:sldMkLst>
          <pc:docMk/>
          <pc:sldMk cId="1302790466" sldId="282"/>
        </pc:sldMkLst>
        <pc:spChg chg="mod">
          <ac:chgData name="Laura Spears" userId="ca3166930989d148" providerId="LiveId" clId="{963EF350-EDF0-4BE6-AEF2-C6E40332DA79}" dt="2018-12-02T16:24:20.307" v="2258" actId="255"/>
          <ac:spMkLst>
            <pc:docMk/>
            <pc:sldMk cId="1302790466" sldId="282"/>
            <ac:spMk id="2" creationId="{70F47168-8260-461A-9087-C43583557ADA}"/>
          </ac:spMkLst>
        </pc:spChg>
        <pc:spChg chg="add del">
          <ac:chgData name="Laura Spears" userId="ca3166930989d148" providerId="LiveId" clId="{963EF350-EDF0-4BE6-AEF2-C6E40332DA79}" dt="2018-12-02T04:40:40.063" v="1633"/>
          <ac:spMkLst>
            <pc:docMk/>
            <pc:sldMk cId="1302790466" sldId="282"/>
            <ac:spMk id="3" creationId="{2B6F7CD9-DB82-45A4-8203-2D611559AF0E}"/>
          </ac:spMkLst>
        </pc:spChg>
        <pc:spChg chg="add mod">
          <ac:chgData name="Laura Spears" userId="ca3166930989d148" providerId="LiveId" clId="{963EF350-EDF0-4BE6-AEF2-C6E40332DA79}" dt="2018-12-02T17:28:11.165" v="3811" actId="1076"/>
          <ac:spMkLst>
            <pc:docMk/>
            <pc:sldMk cId="1302790466" sldId="282"/>
            <ac:spMk id="3" creationId="{37273FFE-F16A-4844-9A88-994F010A2BEE}"/>
          </ac:spMkLst>
        </pc:spChg>
        <pc:spChg chg="add mod ord">
          <ac:chgData name="Laura Spears" userId="ca3166930989d148" providerId="LiveId" clId="{963EF350-EDF0-4BE6-AEF2-C6E40332DA79}" dt="2018-12-02T16:24:30.308" v="2263" actId="313"/>
          <ac:spMkLst>
            <pc:docMk/>
            <pc:sldMk cId="1302790466" sldId="282"/>
            <ac:spMk id="11" creationId="{E750D3F4-6D19-4EC7-951C-63344E6D52E0}"/>
          </ac:spMkLst>
        </pc:spChg>
        <pc:spChg chg="add del">
          <ac:chgData name="Laura Spears" userId="ca3166930989d148" providerId="LiveId" clId="{963EF350-EDF0-4BE6-AEF2-C6E40332DA79}" dt="2018-12-02T04:41:20.174" v="1636" actId="26606"/>
          <ac:spMkLst>
            <pc:docMk/>
            <pc:sldMk cId="1302790466" sldId="282"/>
            <ac:spMk id="14" creationId="{F60FCA6E-0894-46CD-BD49-5955A51E0084}"/>
          </ac:spMkLst>
        </pc:spChg>
        <pc:spChg chg="add del">
          <ac:chgData name="Laura Spears" userId="ca3166930989d148" providerId="LiveId" clId="{963EF350-EDF0-4BE6-AEF2-C6E40332DA79}" dt="2018-12-02T04:41:20.174" v="1636" actId="26606"/>
          <ac:spMkLst>
            <pc:docMk/>
            <pc:sldMk cId="1302790466" sldId="282"/>
            <ac:spMk id="16" creationId="{E78C6E4B-A1F1-4B6C-97EC-BE997495D6AC}"/>
          </ac:spMkLst>
        </pc:spChg>
        <pc:spChg chg="add del">
          <ac:chgData name="Laura Spears" userId="ca3166930989d148" providerId="LiveId" clId="{963EF350-EDF0-4BE6-AEF2-C6E40332DA79}" dt="2018-12-02T04:41:42.956" v="1644" actId="26606"/>
          <ac:spMkLst>
            <pc:docMk/>
            <pc:sldMk cId="1302790466" sldId="282"/>
            <ac:spMk id="21" creationId="{F60FCA6E-0894-46CD-BD49-5955A51E0084}"/>
          </ac:spMkLst>
        </pc:spChg>
        <pc:spChg chg="add del">
          <ac:chgData name="Laura Spears" userId="ca3166930989d148" providerId="LiveId" clId="{963EF350-EDF0-4BE6-AEF2-C6E40332DA79}" dt="2018-12-02T04:41:42.956" v="1644" actId="26606"/>
          <ac:spMkLst>
            <pc:docMk/>
            <pc:sldMk cId="1302790466" sldId="282"/>
            <ac:spMk id="23" creationId="{E78C6E4B-A1F1-4B6C-97EC-BE997495D6AC}"/>
          </ac:spMkLst>
        </pc:spChg>
        <pc:spChg chg="add del">
          <ac:chgData name="Laura Spears" userId="ca3166930989d148" providerId="LiveId" clId="{963EF350-EDF0-4BE6-AEF2-C6E40332DA79}" dt="2018-12-02T04:41:37.198" v="1639" actId="26606"/>
          <ac:spMkLst>
            <pc:docMk/>
            <pc:sldMk cId="1302790466" sldId="282"/>
            <ac:spMk id="28" creationId="{867D4867-5BA7-4462-B2F6-A23F4A622AA7}"/>
          </ac:spMkLst>
        </pc:spChg>
        <pc:spChg chg="add del">
          <ac:chgData name="Laura Spears" userId="ca3166930989d148" providerId="LiveId" clId="{963EF350-EDF0-4BE6-AEF2-C6E40332DA79}" dt="2018-12-02T04:41:38.683" v="1641" actId="26606"/>
          <ac:spMkLst>
            <pc:docMk/>
            <pc:sldMk cId="1302790466" sldId="282"/>
            <ac:spMk id="30" creationId="{E78C6E4B-A1F1-4B6C-97EC-BE997495D6AC}"/>
          </ac:spMkLst>
        </pc:spChg>
        <pc:spChg chg="add del">
          <ac:chgData name="Laura Spears" userId="ca3166930989d148" providerId="LiveId" clId="{963EF350-EDF0-4BE6-AEF2-C6E40332DA79}" dt="2018-12-02T04:41:38.683" v="1641" actId="26606"/>
          <ac:spMkLst>
            <pc:docMk/>
            <pc:sldMk cId="1302790466" sldId="282"/>
            <ac:spMk id="31" creationId="{F60FCA6E-0894-46CD-BD49-5955A51E0084}"/>
          </ac:spMkLst>
        </pc:spChg>
        <pc:spChg chg="add del">
          <ac:chgData name="Laura Spears" userId="ca3166930989d148" providerId="LiveId" clId="{963EF350-EDF0-4BE6-AEF2-C6E40332DA79}" dt="2018-12-02T04:42:11.483" v="1648" actId="26606"/>
          <ac:spMkLst>
            <pc:docMk/>
            <pc:sldMk cId="1302790466" sldId="282"/>
            <ac:spMk id="32" creationId="{171D13A1-4626-4D50-9DF7-71BB7B6B7294}"/>
          </ac:spMkLst>
        </pc:spChg>
        <pc:spChg chg="add del">
          <ac:chgData name="Laura Spears" userId="ca3166930989d148" providerId="LiveId" clId="{963EF350-EDF0-4BE6-AEF2-C6E40332DA79}" dt="2018-12-02T04:41:42.936" v="1643" actId="26606"/>
          <ac:spMkLst>
            <pc:docMk/>
            <pc:sldMk cId="1302790466" sldId="282"/>
            <ac:spMk id="33" creationId="{4038CB10-1F5C-4D54-9DF7-12586DE5B007}"/>
          </ac:spMkLst>
        </pc:spChg>
        <pc:spChg chg="add del">
          <ac:chgData name="Laura Spears" userId="ca3166930989d148" providerId="LiveId" clId="{963EF350-EDF0-4BE6-AEF2-C6E40332DA79}" dt="2018-12-02T04:41:42.936" v="1643" actId="26606"/>
          <ac:spMkLst>
            <pc:docMk/>
            <pc:sldMk cId="1302790466" sldId="282"/>
            <ac:spMk id="34" creationId="{73ED6512-6858-4552-B699-9A97FE9A4EA2}"/>
          </ac:spMkLst>
        </pc:spChg>
        <pc:spChg chg="add del">
          <ac:chgData name="Laura Spears" userId="ca3166930989d148" providerId="LiveId" clId="{963EF350-EDF0-4BE6-AEF2-C6E40332DA79}" dt="2018-12-02T04:42:11.483" v="1648" actId="26606"/>
          <ac:spMkLst>
            <pc:docMk/>
            <pc:sldMk cId="1302790466" sldId="282"/>
            <ac:spMk id="36" creationId="{0352D33D-F203-431A-A545-DB0A8A0D376B}"/>
          </ac:spMkLst>
        </pc:spChg>
        <pc:spChg chg="add del">
          <ac:chgData name="Laura Spears" userId="ca3166930989d148" providerId="LiveId" clId="{963EF350-EDF0-4BE6-AEF2-C6E40332DA79}" dt="2018-12-02T04:42:11.483" v="1648" actId="26606"/>
          <ac:spMkLst>
            <pc:docMk/>
            <pc:sldMk cId="1302790466" sldId="282"/>
            <ac:spMk id="37" creationId="{DEC33493-8EA2-4BEB-9BF0-04EE8ADD1C18}"/>
          </ac:spMkLst>
        </pc:spChg>
        <pc:spChg chg="add del">
          <ac:chgData name="Laura Spears" userId="ca3166930989d148" providerId="LiveId" clId="{963EF350-EDF0-4BE6-AEF2-C6E40332DA79}" dt="2018-12-02T04:42:19.679" v="1650" actId="26606"/>
          <ac:spMkLst>
            <pc:docMk/>
            <pc:sldMk cId="1302790466" sldId="282"/>
            <ac:spMk id="42" creationId="{F60FCA6E-0894-46CD-BD49-5955A51E0084}"/>
          </ac:spMkLst>
        </pc:spChg>
        <pc:spChg chg="add del">
          <ac:chgData name="Laura Spears" userId="ca3166930989d148" providerId="LiveId" clId="{963EF350-EDF0-4BE6-AEF2-C6E40332DA79}" dt="2018-12-02T04:42:19.679" v="1650" actId="26606"/>
          <ac:spMkLst>
            <pc:docMk/>
            <pc:sldMk cId="1302790466" sldId="282"/>
            <ac:spMk id="44" creationId="{E78C6E4B-A1F1-4B6C-97EC-BE997495D6AC}"/>
          </ac:spMkLst>
        </pc:spChg>
        <pc:spChg chg="add">
          <ac:chgData name="Laura Spears" userId="ca3166930989d148" providerId="LiveId" clId="{963EF350-EDF0-4BE6-AEF2-C6E40332DA79}" dt="2018-12-02T04:42:19.679" v="1650" actId="26606"/>
          <ac:spMkLst>
            <pc:docMk/>
            <pc:sldMk cId="1302790466" sldId="282"/>
            <ac:spMk id="49" creationId="{867D4867-5BA7-4462-B2F6-A23F4A622AA7}"/>
          </ac:spMkLst>
        </pc:spChg>
        <pc:graphicFrameChg chg="add del mod">
          <ac:chgData name="Laura Spears" userId="ca3166930989d148" providerId="LiveId" clId="{963EF350-EDF0-4BE6-AEF2-C6E40332DA79}" dt="2018-12-02T04:37:57.174" v="1626"/>
          <ac:graphicFrameMkLst>
            <pc:docMk/>
            <pc:sldMk cId="1302790466" sldId="282"/>
            <ac:graphicFrameMk id="4" creationId="{96EFDFB5-C5BD-410D-9CB6-82EF5C814E25}"/>
          </ac:graphicFrameMkLst>
        </pc:graphicFrameChg>
        <pc:graphicFrameChg chg="add del mod">
          <ac:chgData name="Laura Spears" userId="ca3166930989d148" providerId="LiveId" clId="{963EF350-EDF0-4BE6-AEF2-C6E40332DA79}" dt="2018-12-02T04:39:30.559" v="1628"/>
          <ac:graphicFrameMkLst>
            <pc:docMk/>
            <pc:sldMk cId="1302790466" sldId="282"/>
            <ac:graphicFrameMk id="5" creationId="{F1A40EDC-E3B4-4FD3-8B4E-CD26F65DD024}"/>
          </ac:graphicFrameMkLst>
        </pc:graphicFrameChg>
        <pc:picChg chg="add del mod">
          <ac:chgData name="Laura Spears" userId="ca3166930989d148" providerId="LiveId" clId="{963EF350-EDF0-4BE6-AEF2-C6E40332DA79}" dt="2018-12-02T04:40:49.920" v="1634" actId="26606"/>
          <ac:picMkLst>
            <pc:docMk/>
            <pc:sldMk cId="1302790466" sldId="282"/>
            <ac:picMk id="6" creationId="{C9EA9556-F85C-4663-9534-34E5097DB336}"/>
          </ac:picMkLst>
        </pc:picChg>
        <pc:picChg chg="add mod ord">
          <ac:chgData name="Laura Spears" userId="ca3166930989d148" providerId="LiveId" clId="{963EF350-EDF0-4BE6-AEF2-C6E40332DA79}" dt="2018-12-02T16:00:52.468" v="1971" actId="14100"/>
          <ac:picMkLst>
            <pc:docMk/>
            <pc:sldMk cId="1302790466" sldId="282"/>
            <ac:picMk id="9" creationId="{C9EA9556-F85C-4663-9534-34E5097DB336}"/>
          </ac:picMkLst>
        </pc:picChg>
      </pc:sldChg>
      <pc:sldChg chg="add del setBg">
        <pc:chgData name="Laura Spears" userId="ca3166930989d148" providerId="LiveId" clId="{963EF350-EDF0-4BE6-AEF2-C6E40332DA79}" dt="2018-12-02T01:25:46.553" v="255"/>
        <pc:sldMkLst>
          <pc:docMk/>
          <pc:sldMk cId="3724118656" sldId="282"/>
        </pc:sldMkLst>
      </pc:sldChg>
      <pc:sldChg chg="addSp delSp modSp add mod ord setBg modNotesTx">
        <pc:chgData name="Laura Spears" userId="ca3166930989d148" providerId="LiveId" clId="{963EF350-EDF0-4BE6-AEF2-C6E40332DA79}" dt="2018-12-02T17:10:33.099" v="2928"/>
        <pc:sldMkLst>
          <pc:docMk/>
          <pc:sldMk cId="1981250500" sldId="283"/>
        </pc:sldMkLst>
        <pc:spChg chg="mod">
          <ac:chgData name="Laura Spears" userId="ca3166930989d148" providerId="LiveId" clId="{963EF350-EDF0-4BE6-AEF2-C6E40332DA79}" dt="2018-12-02T05:12:45.482" v="1903" actId="1076"/>
          <ac:spMkLst>
            <pc:docMk/>
            <pc:sldMk cId="1981250500" sldId="283"/>
            <ac:spMk id="2" creationId="{77811269-5F9C-4E8F-AFA7-84608BA24AEE}"/>
          </ac:spMkLst>
        </pc:spChg>
        <pc:spChg chg="del">
          <ac:chgData name="Laura Spears" userId="ca3166930989d148" providerId="LiveId" clId="{963EF350-EDF0-4BE6-AEF2-C6E40332DA79}" dt="2018-12-02T04:44:31.212" v="1654"/>
          <ac:spMkLst>
            <pc:docMk/>
            <pc:sldMk cId="1981250500" sldId="283"/>
            <ac:spMk id="3" creationId="{A38C809D-BE08-42E6-BE53-23CD448A45F6}"/>
          </ac:spMkLst>
        </pc:spChg>
        <pc:spChg chg="add del">
          <ac:chgData name="Laura Spears" userId="ca3166930989d148" providerId="LiveId" clId="{963EF350-EDF0-4BE6-AEF2-C6E40332DA79}" dt="2018-12-02T05:06:21.893" v="1661" actId="26606"/>
          <ac:spMkLst>
            <pc:docMk/>
            <pc:sldMk cId="1981250500" sldId="283"/>
            <ac:spMk id="9" creationId="{E0D0A54B-153F-4180-A7DC-F61D394D2505}"/>
          </ac:spMkLst>
        </pc:spChg>
        <pc:spChg chg="add del">
          <ac:chgData name="Laura Spears" userId="ca3166930989d148" providerId="LiveId" clId="{963EF350-EDF0-4BE6-AEF2-C6E40332DA79}" dt="2018-12-02T05:06:21.893" v="1661" actId="26606"/>
          <ac:spMkLst>
            <pc:docMk/>
            <pc:sldMk cId="1981250500" sldId="283"/>
            <ac:spMk id="12" creationId="{B0792D4F-247E-46FE-85FC-881DEFA41D94}"/>
          </ac:spMkLst>
        </pc:spChg>
        <pc:spChg chg="add">
          <ac:chgData name="Laura Spears" userId="ca3166930989d148" providerId="LiveId" clId="{963EF350-EDF0-4BE6-AEF2-C6E40332DA79}" dt="2018-12-02T05:06:21.911" v="1662" actId="26606"/>
          <ac:spMkLst>
            <pc:docMk/>
            <pc:sldMk cId="1981250500" sldId="283"/>
            <ac:spMk id="16" creationId="{EC7FF834-B204-4967-8D47-8BB36EAF0EF5}"/>
          </ac:spMkLst>
        </pc:spChg>
        <pc:spChg chg="add">
          <ac:chgData name="Laura Spears" userId="ca3166930989d148" providerId="LiveId" clId="{963EF350-EDF0-4BE6-AEF2-C6E40332DA79}" dt="2018-12-02T05:06:21.911" v="1662" actId="26606"/>
          <ac:spMkLst>
            <pc:docMk/>
            <pc:sldMk cId="1981250500" sldId="283"/>
            <ac:spMk id="17" creationId="{F780A22D-61EA-43E3-BD94-3E39CF902160}"/>
          </ac:spMkLst>
        </pc:spChg>
        <pc:spChg chg="add mod">
          <ac:chgData name="Laura Spears" userId="ca3166930989d148" providerId="LiveId" clId="{963EF350-EDF0-4BE6-AEF2-C6E40332DA79}" dt="2018-12-02T05:13:22.020" v="1909" actId="14100"/>
          <ac:spMkLst>
            <pc:docMk/>
            <pc:sldMk cId="1981250500" sldId="283"/>
            <ac:spMk id="19" creationId="{A0D85CC0-8B08-45A9-AECC-AE547309BF89}"/>
          </ac:spMkLst>
        </pc:spChg>
        <pc:picChg chg="add del mod">
          <ac:chgData name="Laura Spears" userId="ca3166930989d148" providerId="LiveId" clId="{963EF350-EDF0-4BE6-AEF2-C6E40332DA79}" dt="2018-12-02T05:06:21.911" v="1662" actId="26606"/>
          <ac:picMkLst>
            <pc:docMk/>
            <pc:sldMk cId="1981250500" sldId="283"/>
            <ac:picMk id="4" creationId="{CBB6FC46-F4BF-4B5F-85DA-24ECEC4717D4}"/>
          </ac:picMkLst>
        </pc:picChg>
        <pc:picChg chg="add del">
          <ac:chgData name="Laura Spears" userId="ca3166930989d148" providerId="LiveId" clId="{963EF350-EDF0-4BE6-AEF2-C6E40332DA79}" dt="2018-12-02T05:06:21.893" v="1661" actId="26606"/>
          <ac:picMkLst>
            <pc:docMk/>
            <pc:sldMk cId="1981250500" sldId="283"/>
            <ac:picMk id="7" creationId="{CBB6FC46-F4BF-4B5F-85DA-24ECEC4717D4}"/>
          </ac:picMkLst>
        </pc:picChg>
        <pc:picChg chg="add mod">
          <ac:chgData name="Laura Spears" userId="ca3166930989d148" providerId="LiveId" clId="{963EF350-EDF0-4BE6-AEF2-C6E40332DA79}" dt="2018-12-02T05:06:46.457" v="1668" actId="14100"/>
          <ac:picMkLst>
            <pc:docMk/>
            <pc:sldMk cId="1981250500" sldId="283"/>
            <ac:picMk id="18" creationId="{CBB6FC46-F4BF-4B5F-85DA-24ECEC4717D4}"/>
          </ac:picMkLst>
        </pc:picChg>
        <pc:cxnChg chg="add del">
          <ac:chgData name="Laura Spears" userId="ca3166930989d148" providerId="LiveId" clId="{963EF350-EDF0-4BE6-AEF2-C6E40332DA79}" dt="2018-12-02T05:06:21.893" v="1661" actId="26606"/>
          <ac:cxnSpMkLst>
            <pc:docMk/>
            <pc:sldMk cId="1981250500" sldId="283"/>
            <ac:cxnSpMk id="14" creationId="{CE272F12-AF86-441A-BC1B-C014BBBF85B5}"/>
          </ac:cxnSpMkLst>
        </pc:cxnChg>
      </pc:sldChg>
      <pc:sldChg chg="addSp delSp modSp add mod setBg">
        <pc:chgData name="Laura Spears" userId="ca3166930989d148" providerId="LiveId" clId="{963EF350-EDF0-4BE6-AEF2-C6E40332DA79}" dt="2018-12-02T16:18:35.619" v="2085" actId="20577"/>
        <pc:sldMkLst>
          <pc:docMk/>
          <pc:sldMk cId="3327590260" sldId="284"/>
        </pc:sldMkLst>
        <pc:spChg chg="mod">
          <ac:chgData name="Laura Spears" userId="ca3166930989d148" providerId="LiveId" clId="{963EF350-EDF0-4BE6-AEF2-C6E40332DA79}" dt="2018-12-02T16:18:35.619" v="2085" actId="20577"/>
          <ac:spMkLst>
            <pc:docMk/>
            <pc:sldMk cId="3327590260" sldId="284"/>
            <ac:spMk id="2" creationId="{ED9FC72C-AC49-423C-BFDD-28F82D4E18C0}"/>
          </ac:spMkLst>
        </pc:spChg>
        <pc:spChg chg="add del">
          <ac:chgData name="Laura Spears" userId="ca3166930989d148" providerId="LiveId" clId="{963EF350-EDF0-4BE6-AEF2-C6E40332DA79}" dt="2018-12-02T16:09:09.600" v="1977"/>
          <ac:spMkLst>
            <pc:docMk/>
            <pc:sldMk cId="3327590260" sldId="284"/>
            <ac:spMk id="3" creationId="{BB23BBD6-9E83-4D22-93B1-DEA126978E4A}"/>
          </ac:spMkLst>
        </pc:spChg>
        <pc:spChg chg="add del">
          <ac:chgData name="Laura Spears" userId="ca3166930989d148" providerId="LiveId" clId="{963EF350-EDF0-4BE6-AEF2-C6E40332DA79}" dt="2018-12-02T16:06:58.360" v="1975" actId="26606"/>
          <ac:spMkLst>
            <pc:docMk/>
            <pc:sldMk cId="3327590260" sldId="284"/>
            <ac:spMk id="9" creationId="{8F2B6EC6-D384-4270-8375-FEA984D3BFAF}"/>
          </ac:spMkLst>
        </pc:spChg>
        <pc:spChg chg="add del">
          <ac:chgData name="Laura Spears" userId="ca3166930989d148" providerId="LiveId" clId="{963EF350-EDF0-4BE6-AEF2-C6E40332DA79}" dt="2018-12-02T16:06:58.360" v="1975" actId="26606"/>
          <ac:spMkLst>
            <pc:docMk/>
            <pc:sldMk cId="3327590260" sldId="284"/>
            <ac:spMk id="12" creationId="{EC7FF834-B204-4967-8D47-8BB36EAF0EF5}"/>
          </ac:spMkLst>
        </pc:spChg>
        <pc:spChg chg="add">
          <ac:chgData name="Laura Spears" userId="ca3166930989d148" providerId="LiveId" clId="{963EF350-EDF0-4BE6-AEF2-C6E40332DA79}" dt="2018-12-02T16:09:29.609" v="1982" actId="26606"/>
          <ac:spMkLst>
            <pc:docMk/>
            <pc:sldMk cId="3327590260" sldId="284"/>
            <ac:spMk id="13" creationId="{BE95D989-81FA-4BAD-9AD5-E46CEDA91B36}"/>
          </ac:spMkLst>
        </pc:spChg>
        <pc:spChg chg="add del">
          <ac:chgData name="Laura Spears" userId="ca3166930989d148" providerId="LiveId" clId="{963EF350-EDF0-4BE6-AEF2-C6E40332DA79}" dt="2018-12-02T16:06:58.360" v="1975" actId="26606"/>
          <ac:spMkLst>
            <pc:docMk/>
            <pc:sldMk cId="3327590260" sldId="284"/>
            <ac:spMk id="14" creationId="{F780A22D-61EA-43E3-BD94-3E39CF902160}"/>
          </ac:spMkLst>
        </pc:spChg>
        <pc:spChg chg="add del">
          <ac:chgData name="Laura Spears" userId="ca3166930989d148" providerId="LiveId" clId="{963EF350-EDF0-4BE6-AEF2-C6E40332DA79}" dt="2018-12-02T16:09:26.160" v="1979" actId="26606"/>
          <ac:spMkLst>
            <pc:docMk/>
            <pc:sldMk cId="3327590260" sldId="284"/>
            <ac:spMk id="15" creationId="{BE95D989-81FA-4BAD-9AD5-E46CEDA91B36}"/>
          </ac:spMkLst>
        </pc:spChg>
        <pc:spChg chg="add">
          <ac:chgData name="Laura Spears" userId="ca3166930989d148" providerId="LiveId" clId="{963EF350-EDF0-4BE6-AEF2-C6E40332DA79}" dt="2018-12-02T16:09:29.609" v="1982" actId="26606"/>
          <ac:spMkLst>
            <pc:docMk/>
            <pc:sldMk cId="3327590260" sldId="284"/>
            <ac:spMk id="16" creationId="{156189E5-8A3E-4CFD-B71B-CCD0F8495E56}"/>
          </ac:spMkLst>
        </pc:spChg>
        <pc:spChg chg="add del">
          <ac:chgData name="Laura Spears" userId="ca3166930989d148" providerId="LiveId" clId="{963EF350-EDF0-4BE6-AEF2-C6E40332DA79}" dt="2018-12-02T16:09:26.160" v="1979" actId="26606"/>
          <ac:spMkLst>
            <pc:docMk/>
            <pc:sldMk cId="3327590260" sldId="284"/>
            <ac:spMk id="17" creationId="{156189E5-8A3E-4CFD-B71B-CCD0F8495E56}"/>
          </ac:spMkLst>
        </pc:spChg>
        <pc:graphicFrameChg chg="add mod">
          <ac:chgData name="Laura Spears" userId="ca3166930989d148" providerId="LiveId" clId="{963EF350-EDF0-4BE6-AEF2-C6E40332DA79}" dt="2018-12-02T16:11:51.554" v="2000" actId="14100"/>
          <ac:graphicFrameMkLst>
            <pc:docMk/>
            <pc:sldMk cId="3327590260" sldId="284"/>
            <ac:graphicFrameMk id="10" creationId="{00000000-0008-0000-0600-000002000000}"/>
          </ac:graphicFrameMkLst>
        </pc:graphicFrameChg>
        <pc:picChg chg="add del mod">
          <ac:chgData name="Laura Spears" userId="ca3166930989d148" providerId="LiveId" clId="{963EF350-EDF0-4BE6-AEF2-C6E40332DA79}" dt="2018-12-02T16:06:58.982" v="1976"/>
          <ac:picMkLst>
            <pc:docMk/>
            <pc:sldMk cId="3327590260" sldId="284"/>
            <ac:picMk id="4" creationId="{BA69B140-4CCF-4F94-B6A7-5B7121EEA752}"/>
          </ac:picMkLst>
        </pc:picChg>
        <pc:picChg chg="add del">
          <ac:chgData name="Laura Spears" userId="ca3166930989d148" providerId="LiveId" clId="{963EF350-EDF0-4BE6-AEF2-C6E40332DA79}" dt="2018-12-02T16:06:58.360" v="1975" actId="26606"/>
          <ac:picMkLst>
            <pc:docMk/>
            <pc:sldMk cId="3327590260" sldId="284"/>
            <ac:picMk id="7" creationId="{BA69B140-4CCF-4F94-B6A7-5B7121EEA752}"/>
          </ac:picMkLst>
        </pc:picChg>
      </pc:sldChg>
      <pc:sldChg chg="addSp delSp modSp add mod setBg">
        <pc:chgData name="Laura Spears" userId="ca3166930989d148" providerId="LiveId" clId="{963EF350-EDF0-4BE6-AEF2-C6E40332DA79}" dt="2018-12-02T17:15:31.169" v="3694" actId="12788"/>
        <pc:sldMkLst>
          <pc:docMk/>
          <pc:sldMk cId="336810913" sldId="285"/>
        </pc:sldMkLst>
        <pc:spChg chg="mod">
          <ac:chgData name="Laura Spears" userId="ca3166930989d148" providerId="LiveId" clId="{963EF350-EDF0-4BE6-AEF2-C6E40332DA79}" dt="2018-12-02T17:15:31.169" v="3694" actId="12788"/>
          <ac:spMkLst>
            <pc:docMk/>
            <pc:sldMk cId="336810913" sldId="285"/>
            <ac:spMk id="2" creationId="{75A96559-EC3F-426B-844E-4D7DDEE260BD}"/>
          </ac:spMkLst>
        </pc:spChg>
        <pc:spChg chg="del">
          <ac:chgData name="Laura Spears" userId="ca3166930989d148" providerId="LiveId" clId="{963EF350-EDF0-4BE6-AEF2-C6E40332DA79}" dt="2018-12-02T16:13:10.940" v="2002"/>
          <ac:spMkLst>
            <pc:docMk/>
            <pc:sldMk cId="336810913" sldId="285"/>
            <ac:spMk id="3" creationId="{34E497DA-8818-4984-B9A4-3E71397C1AC2}"/>
          </ac:spMkLst>
        </pc:spChg>
        <pc:spChg chg="add">
          <ac:chgData name="Laura Spears" userId="ca3166930989d148" providerId="LiveId" clId="{963EF350-EDF0-4BE6-AEF2-C6E40332DA79}" dt="2018-12-02T16:13:18.047" v="2003" actId="26606"/>
          <ac:spMkLst>
            <pc:docMk/>
            <pc:sldMk cId="336810913" sldId="285"/>
            <ac:spMk id="9" creationId="{8F8AAABF-193E-4661-945E-C429586E1A42}"/>
          </ac:spMkLst>
        </pc:spChg>
        <pc:graphicFrameChg chg="add mod">
          <ac:chgData name="Laura Spears" userId="ca3166930989d148" providerId="LiveId" clId="{963EF350-EDF0-4BE6-AEF2-C6E40332DA79}" dt="2018-12-02T16:17:38.039" v="2055" actId="14100"/>
          <ac:graphicFrameMkLst>
            <pc:docMk/>
            <pc:sldMk cId="336810913" sldId="285"/>
            <ac:graphicFrameMk id="4" creationId="{00000000-0008-0000-0800-000003000000}"/>
          </ac:graphicFrameMkLst>
        </pc:graphicFrameChg>
      </pc:sldChg>
      <pc:sldChg chg="addSp delSp modSp add mod setBg setClrOvrMap">
        <pc:chgData name="Laura Spears" userId="ca3166930989d148" providerId="LiveId" clId="{963EF350-EDF0-4BE6-AEF2-C6E40332DA79}" dt="2018-12-02T16:24:01.608" v="2257" actId="14100"/>
        <pc:sldMkLst>
          <pc:docMk/>
          <pc:sldMk cId="3542436498" sldId="286"/>
        </pc:sldMkLst>
        <pc:spChg chg="mod">
          <ac:chgData name="Laura Spears" userId="ca3166930989d148" providerId="LiveId" clId="{963EF350-EDF0-4BE6-AEF2-C6E40332DA79}" dt="2018-12-02T16:24:01.608" v="2257" actId="14100"/>
          <ac:spMkLst>
            <pc:docMk/>
            <pc:sldMk cId="3542436498" sldId="286"/>
            <ac:spMk id="2" creationId="{9301A465-EF26-4A3B-AB50-66D13FCB4A00}"/>
          </ac:spMkLst>
        </pc:spChg>
        <pc:spChg chg="del">
          <ac:chgData name="Laura Spears" userId="ca3166930989d148" providerId="LiveId" clId="{963EF350-EDF0-4BE6-AEF2-C6E40332DA79}" dt="2018-12-02T16:18:55.835" v="2087"/>
          <ac:spMkLst>
            <pc:docMk/>
            <pc:sldMk cId="3542436498" sldId="286"/>
            <ac:spMk id="3" creationId="{3481EEFB-2D84-4D68-87B7-F6A029B5EEE4}"/>
          </ac:spMkLst>
        </pc:spChg>
        <pc:graphicFrameChg chg="add mod">
          <ac:chgData name="Laura Spears" userId="ca3166930989d148" providerId="LiveId" clId="{963EF350-EDF0-4BE6-AEF2-C6E40332DA79}" dt="2018-12-02T16:20:07.072" v="2101" actId="255"/>
          <ac:graphicFrameMkLst>
            <pc:docMk/>
            <pc:sldMk cId="3542436498" sldId="286"/>
            <ac:graphicFrameMk id="4" creationId="{00000000-0008-0000-0900-000002000000}"/>
          </ac:graphicFrameMkLst>
        </pc:graphicFrameChg>
      </pc:sldChg>
      <pc:sldChg chg="addSp delSp modSp add mod ord setBg">
        <pc:chgData name="Laura Spears" userId="ca3166930989d148" providerId="LiveId" clId="{963EF350-EDF0-4BE6-AEF2-C6E40332DA79}" dt="2018-12-02T16:23:15.671" v="2253"/>
        <pc:sldMkLst>
          <pc:docMk/>
          <pc:sldMk cId="764671016" sldId="287"/>
        </pc:sldMkLst>
        <pc:spChg chg="mod">
          <ac:chgData name="Laura Spears" userId="ca3166930989d148" providerId="LiveId" clId="{963EF350-EDF0-4BE6-AEF2-C6E40332DA79}" dt="2018-12-02T16:23:00.109" v="2252" actId="20577"/>
          <ac:spMkLst>
            <pc:docMk/>
            <pc:sldMk cId="764671016" sldId="287"/>
            <ac:spMk id="2" creationId="{532F9602-617F-4B17-8147-82E1A0685BD4}"/>
          </ac:spMkLst>
        </pc:spChg>
        <pc:spChg chg="del">
          <ac:chgData name="Laura Spears" userId="ca3166930989d148" providerId="LiveId" clId="{963EF350-EDF0-4BE6-AEF2-C6E40332DA79}" dt="2018-12-02T16:21:10.228" v="2146"/>
          <ac:spMkLst>
            <pc:docMk/>
            <pc:sldMk cId="764671016" sldId="287"/>
            <ac:spMk id="3" creationId="{F1087221-8B17-403D-BA5F-AAF6A2161309}"/>
          </ac:spMkLst>
        </pc:spChg>
        <pc:spChg chg="add del">
          <ac:chgData name="Laura Spears" userId="ca3166930989d148" providerId="LiveId" clId="{963EF350-EDF0-4BE6-AEF2-C6E40332DA79}" dt="2018-12-02T16:21:37.637" v="2148" actId="26606"/>
          <ac:spMkLst>
            <pc:docMk/>
            <pc:sldMk cId="764671016" sldId="287"/>
            <ac:spMk id="9" creationId="{73DE2CFE-42F2-48F0-8706-5264E012B10C}"/>
          </ac:spMkLst>
        </pc:spChg>
        <pc:spChg chg="add">
          <ac:chgData name="Laura Spears" userId="ca3166930989d148" providerId="LiveId" clId="{963EF350-EDF0-4BE6-AEF2-C6E40332DA79}" dt="2018-12-02T16:21:37.667" v="2149" actId="26606"/>
          <ac:spMkLst>
            <pc:docMk/>
            <pc:sldMk cId="764671016" sldId="287"/>
            <ac:spMk id="11" creationId="{65C9B8F0-FF66-4C15-BD05-E86B87331846}"/>
          </ac:spMkLst>
        </pc:spChg>
        <pc:spChg chg="add">
          <ac:chgData name="Laura Spears" userId="ca3166930989d148" providerId="LiveId" clId="{963EF350-EDF0-4BE6-AEF2-C6E40332DA79}" dt="2018-12-02T16:21:37.667" v="2149" actId="26606"/>
          <ac:spMkLst>
            <pc:docMk/>
            <pc:sldMk cId="764671016" sldId="287"/>
            <ac:spMk id="12" creationId="{E4505C23-674B-4195-81D6-0C127FEAE3F8}"/>
          </ac:spMkLst>
        </pc:spChg>
        <pc:graphicFrameChg chg="add mod">
          <ac:chgData name="Laura Spears" userId="ca3166930989d148" providerId="LiveId" clId="{963EF350-EDF0-4BE6-AEF2-C6E40332DA79}" dt="2018-12-02T16:22:50.332" v="2249" actId="255"/>
          <ac:graphicFrameMkLst>
            <pc:docMk/>
            <pc:sldMk cId="764671016" sldId="287"/>
            <ac:graphicFrameMk id="4" creationId="{7E60F395-A103-4521-BBDF-942FEFE13AF9}"/>
          </ac:graphicFrameMkLst>
        </pc:graphicFrameChg>
      </pc:sldChg>
      <pc:sldChg chg="addSp delSp modSp add mod setBg setClrOvrMap modNotesTx">
        <pc:chgData name="Laura Spears" userId="ca3166930989d148" providerId="LiveId" clId="{963EF350-EDF0-4BE6-AEF2-C6E40332DA79}" dt="2018-12-02T17:30:03.042" v="3814" actId="207"/>
        <pc:sldMkLst>
          <pc:docMk/>
          <pc:sldMk cId="3183431304" sldId="288"/>
        </pc:sldMkLst>
        <pc:spChg chg="mod">
          <ac:chgData name="Laura Spears" userId="ca3166930989d148" providerId="LiveId" clId="{963EF350-EDF0-4BE6-AEF2-C6E40332DA79}" dt="2018-12-02T16:53:12.792" v="2391" actId="115"/>
          <ac:spMkLst>
            <pc:docMk/>
            <pc:sldMk cId="3183431304" sldId="288"/>
            <ac:spMk id="2" creationId="{15AAB2A4-C31F-47B9-BA24-8937E9EEB34F}"/>
          </ac:spMkLst>
        </pc:spChg>
        <pc:spChg chg="del">
          <ac:chgData name="Laura Spears" userId="ca3166930989d148" providerId="LiveId" clId="{963EF350-EDF0-4BE6-AEF2-C6E40332DA79}" dt="2018-12-02T16:50:02.416" v="2265"/>
          <ac:spMkLst>
            <pc:docMk/>
            <pc:sldMk cId="3183431304" sldId="288"/>
            <ac:spMk id="3" creationId="{3D6708EC-D780-4959-B968-A73551B77E06}"/>
          </ac:spMkLst>
        </pc:spChg>
        <pc:graphicFrameChg chg="add mod modGraphic">
          <ac:chgData name="Laura Spears" userId="ca3166930989d148" providerId="LiveId" clId="{963EF350-EDF0-4BE6-AEF2-C6E40332DA79}" dt="2018-12-02T17:30:03.042" v="3814" actId="207"/>
          <ac:graphicFrameMkLst>
            <pc:docMk/>
            <pc:sldMk cId="3183431304" sldId="288"/>
            <ac:graphicFrameMk id="4" creationId="{6276FE41-D4D3-46BA-BD67-00D407F0A5A1}"/>
          </ac:graphicFrameMkLst>
        </pc:graphicFrameChg>
      </pc:sldChg>
      <pc:sldChg chg="addSp delSp modSp del">
        <pc:chgData name="Laura Spears" userId="ca3166930989d148" providerId="LiveId" clId="{963EF350-EDF0-4BE6-AEF2-C6E40332DA79}" dt="2018-12-02T17:28:36.762" v="3812" actId="2696"/>
        <pc:sldMkLst>
          <pc:docMk/>
          <pc:sldMk cId="1525462386" sldId="289"/>
        </pc:sldMkLst>
        <pc:spChg chg="del mod">
          <ac:chgData name="Laura Spears" userId="ca3166930989d148" providerId="LiveId" clId="{963EF350-EDF0-4BE6-AEF2-C6E40332DA79}" dt="2018-12-02T17:20:10.125" v="3769"/>
          <ac:spMkLst>
            <pc:docMk/>
            <pc:sldMk cId="1525462386" sldId="289"/>
            <ac:spMk id="2" creationId="{6014F5DF-8326-42BE-B215-63B31FC4E912}"/>
          </ac:spMkLst>
        </pc:spChg>
        <pc:spChg chg="mod">
          <ac:chgData name="Laura Spears" userId="ca3166930989d148" providerId="LiveId" clId="{963EF350-EDF0-4BE6-AEF2-C6E40332DA79}" dt="2018-12-02T17:20:04.414" v="3768" actId="27636"/>
          <ac:spMkLst>
            <pc:docMk/>
            <pc:sldMk cId="1525462386" sldId="289"/>
            <ac:spMk id="3" creationId="{EA1E0EE5-DF35-4013-B9BA-21D96B7530CF}"/>
          </ac:spMkLst>
        </pc:spChg>
        <pc:spChg chg="add del mod">
          <ac:chgData name="Laura Spears" userId="ca3166930989d148" providerId="LiveId" clId="{963EF350-EDF0-4BE6-AEF2-C6E40332DA79}" dt="2018-12-02T17:23:13.624" v="3807"/>
          <ac:spMkLst>
            <pc:docMk/>
            <pc:sldMk cId="1525462386" sldId="289"/>
            <ac:spMk id="6" creationId="{D0EAA9F9-8611-4A5C-9C67-562713CE87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ca3166930989d148/Documents/DocumentsB/Newell%20Hall-Library%20West/2018%20Study/Copy%20of%20MASTER_RESULTS-FINAL-A.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lspea\OneDrive\Documents\DocumentsB\Newell%20Hall-Library%20West\Copy%20of%20TextCodingSample-AllQuestions_Nov29_2017(7577).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lspea\OneDrive\Documents\DocumentsB\Newell%20Hall-Library%20West\Copy%20of%20TextCodingSample-AllQuestions_Nov29_2017(7577).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d.docs.live.net/ca3166930989d148/Documents/DocumentsB/Newell%20Hall-Library%20West/Copy%20of%20TextCodingSample-AllQuestions_Nov29_2017(75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5728375003466"/>
          <c:y val="2.4355222370366643E-2"/>
          <c:w val="0.55487701234362474"/>
          <c:h val="0.9507956473491930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1F-4FE3-AE85-52940A1D48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1F-4FE3-AE85-52940A1D487A}"/>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821F-4FE3-AE85-52940A1D487A}"/>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821F-4FE3-AE85-52940A1D487A}"/>
              </c:ext>
            </c:extLst>
          </c:dPt>
          <c:dLbls>
            <c:dLbl>
              <c:idx val="0"/>
              <c:layout>
                <c:manualLayout>
                  <c:x val="0.11030894703886915"/>
                  <c:y val="2.8366295446883828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sz="1800" baseline="0">
                        <a:solidFill>
                          <a:sysClr val="windowText" lastClr="000000"/>
                        </a:solidFill>
                        <a:latin typeface="+mn-lt"/>
                      </a:rPr>
                      <a:t>Library West, </a:t>
                    </a:r>
                    <a:fld id="{211CF711-3D76-43BA-9BC3-5D842467A3D9}" type="PERCENTAGE">
                      <a:rPr lang="en-US" sz="1800" baseline="0">
                        <a:solidFill>
                          <a:sysClr val="windowText" lastClr="000000"/>
                        </a:solidFill>
                        <a:latin typeface="+mn-lt"/>
                      </a:rPr>
                      <a:pPr>
                        <a:defRPr/>
                      </a:pPr>
                      <a:t>[PERCENTAGE]</a:t>
                    </a:fld>
                    <a:endParaRPr lang="en-US" sz="1800" baseline="0">
                      <a:solidFill>
                        <a:sysClr val="windowText" lastClr="000000"/>
                      </a:solidFill>
                      <a:latin typeface="+mn-lt"/>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5167759855260813"/>
                      <c:h val="0.21172848459732002"/>
                    </c:manualLayout>
                  </c15:layout>
                  <c15:dlblFieldTable/>
                  <c15:showDataLabelsRange val="0"/>
                </c:ext>
                <c:ext xmlns:c16="http://schemas.microsoft.com/office/drawing/2014/chart" uri="{C3380CC4-5D6E-409C-BE32-E72D297353CC}">
                  <c16:uniqueId val="{00000001-821F-4FE3-AE85-52940A1D487A}"/>
                </c:ext>
              </c:extLst>
            </c:dLbl>
            <c:dLbl>
              <c:idx val="1"/>
              <c:layout>
                <c:manualLayout>
                  <c:x val="0.20091972656677137"/>
                  <c:y val="-2.0921167117311588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sz="1800">
                        <a:solidFill>
                          <a:sysClr val="windowText" lastClr="000000"/>
                        </a:solidFill>
                        <a:latin typeface="+mn-lt"/>
                      </a:rPr>
                      <a:t>Newell Hall</a:t>
                    </a:r>
                    <a:r>
                      <a:rPr lang="en-US" sz="1800" baseline="0">
                        <a:solidFill>
                          <a:sysClr val="windowText" lastClr="000000"/>
                        </a:solidFill>
                        <a:latin typeface="+mn-lt"/>
                      </a:rPr>
                      <a:t>, </a:t>
                    </a:r>
                    <a:fld id="{BE02B6FE-6C7F-4D6E-90AC-939EF10C6CEE}" type="PERCENTAGE">
                      <a:rPr lang="en-US" sz="1800" baseline="0">
                        <a:solidFill>
                          <a:sysClr val="windowText" lastClr="000000"/>
                        </a:solidFill>
                        <a:latin typeface="+mn-lt"/>
                      </a:rPr>
                      <a:pPr>
                        <a:defRPr/>
                      </a:pPr>
                      <a:t>[PERCENTAGE]</a:t>
                    </a:fld>
                    <a:endParaRPr lang="en-US" sz="1800" baseline="0">
                      <a:solidFill>
                        <a:sysClr val="windowText" lastClr="000000"/>
                      </a:solidFill>
                      <a:latin typeface="+mn-lt"/>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0589516601686925"/>
                      <c:h val="0.17608405857162593"/>
                    </c:manualLayout>
                  </c15:layout>
                  <c15:dlblFieldTable/>
                  <c15:showDataLabelsRange val="0"/>
                </c:ext>
                <c:ext xmlns:c16="http://schemas.microsoft.com/office/drawing/2014/chart" uri="{C3380CC4-5D6E-409C-BE32-E72D297353CC}">
                  <c16:uniqueId val="{00000003-821F-4FE3-AE85-52940A1D487A}"/>
                </c:ext>
              </c:extLst>
            </c:dLbl>
            <c:dLbl>
              <c:idx val="2"/>
              <c:layout>
                <c:manualLayout>
                  <c:x val="-4.4773271999616587E-2"/>
                  <c:y val="9.6181450083409215E-3"/>
                </c:manualLayout>
              </c:layout>
              <c:tx>
                <c:rich>
                  <a:bodyPr/>
                  <a:lstStyle/>
                  <a:p>
                    <a:r>
                      <a:rPr lang="en-US" sz="1800">
                        <a:solidFill>
                          <a:sysClr val="windowText" lastClr="000000"/>
                        </a:solidFill>
                        <a:latin typeface="+mn-lt"/>
                      </a:rPr>
                      <a:t>No Preference</a:t>
                    </a:r>
                    <a:r>
                      <a:rPr lang="en-US" sz="1800" baseline="0">
                        <a:solidFill>
                          <a:sysClr val="windowText" lastClr="000000"/>
                        </a:solidFill>
                        <a:latin typeface="+mn-lt"/>
                      </a:rPr>
                      <a:t> </a:t>
                    </a:r>
                    <a:fld id="{AAEB1A93-995C-4551-AF13-68DB6B4F245A}" type="PERCENTAGE">
                      <a:rPr lang="en-US" sz="1800" baseline="0">
                        <a:solidFill>
                          <a:sysClr val="windowText" lastClr="000000"/>
                        </a:solidFill>
                        <a:latin typeface="+mn-lt"/>
                      </a:rPr>
                      <a:pPr/>
                      <a:t>[PERCENTAGE]</a:t>
                    </a:fld>
                    <a:endParaRPr lang="en-US" sz="1800" baseline="0">
                      <a:solidFill>
                        <a:sysClr val="windowText" lastClr="000000"/>
                      </a:solidFill>
                      <a:latin typeface="+mn-lt"/>
                    </a:endParaRP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21F-4FE3-AE85-52940A1D487A}"/>
                </c:ext>
              </c:extLst>
            </c:dLbl>
            <c:dLbl>
              <c:idx val="3"/>
              <c:layout>
                <c:manualLayout>
                  <c:x val="-1.9809918833331705E-2"/>
                  <c:y val="-3.5634104117951267E-2"/>
                </c:manualLayout>
              </c:layout>
              <c:tx>
                <c:rich>
                  <a:bodyPr/>
                  <a:lstStyle/>
                  <a:p>
                    <a:r>
                      <a:rPr lang="en-US" sz="1800">
                        <a:solidFill>
                          <a:sysClr val="windowText" lastClr="000000"/>
                        </a:solidFill>
                        <a:latin typeface="+mn-lt"/>
                      </a:rPr>
                      <a:t>No plan to use either</a:t>
                    </a:r>
                    <a:r>
                      <a:rPr lang="en-US" sz="1800" baseline="0">
                        <a:solidFill>
                          <a:sysClr val="windowText" lastClr="000000"/>
                        </a:solidFill>
                        <a:latin typeface="+mn-lt"/>
                      </a:rPr>
                      <a:t>, </a:t>
                    </a:r>
                    <a:fld id="{BEA75F25-6236-43D1-B974-5716A5D5C150}" type="PERCENTAGE">
                      <a:rPr lang="en-US" sz="1800" baseline="0">
                        <a:solidFill>
                          <a:sysClr val="windowText" lastClr="000000"/>
                        </a:solidFill>
                        <a:latin typeface="+mn-lt"/>
                      </a:rPr>
                      <a:pPr/>
                      <a:t>[PERCENTAGE]</a:t>
                    </a:fld>
                    <a:endParaRPr lang="en-US" sz="1800" baseline="0">
                      <a:solidFill>
                        <a:sysClr val="windowText" lastClr="000000"/>
                      </a:solidFill>
                      <a:latin typeface="+mn-lt"/>
                    </a:endParaRP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821F-4FE3-AE85-52940A1D487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'StudySpace Preference'!$A$15:$A$18</c:f>
              <c:strCache>
                <c:ptCount val="4"/>
                <c:pt idx="0">
                  <c:v>I would prefer to use overnight study space at Library West</c:v>
                </c:pt>
                <c:pt idx="1">
                  <c:v>I would prefer to use overnight study space at Newell Hall</c:v>
                </c:pt>
                <c:pt idx="2">
                  <c:v>I would be equally satisfied to use the overnight study space at either Library West or Newell Hall</c:v>
                </c:pt>
                <c:pt idx="3">
                  <c:v>I do not plan to use overnight study space at either Library West or Newell Hall</c:v>
                </c:pt>
              </c:strCache>
            </c:strRef>
          </c:cat>
          <c:val>
            <c:numRef>
              <c:f>'StudySpace Preference'!$B$15:$B$18</c:f>
              <c:numCache>
                <c:formatCode>###0</c:formatCode>
                <c:ptCount val="4"/>
                <c:pt idx="0">
                  <c:v>957</c:v>
                </c:pt>
                <c:pt idx="1">
                  <c:v>171</c:v>
                </c:pt>
                <c:pt idx="2">
                  <c:v>290</c:v>
                </c:pt>
                <c:pt idx="3">
                  <c:v>25</c:v>
                </c:pt>
              </c:numCache>
            </c:numRef>
          </c:val>
          <c:extLst>
            <c:ext xmlns:c16="http://schemas.microsoft.com/office/drawing/2014/chart" uri="{C3380CC4-5D6E-409C-BE32-E72D297353CC}">
              <c16:uniqueId val="{00000008-821F-4FE3-AE85-52940A1D487A}"/>
            </c:ext>
          </c:extLst>
        </c:ser>
        <c:dLbls>
          <c:dLblPos val="bestFit"/>
          <c:showLegendKey val="0"/>
          <c:showVal val="1"/>
          <c:showCatName val="0"/>
          <c:showSerName val="0"/>
          <c:showPercent val="0"/>
          <c:showBubbleSize val="0"/>
          <c:showLeaderLines val="0"/>
        </c:dLbls>
        <c:firstSliceAng val="275"/>
      </c:pieChart>
      <c:spPr>
        <a:noFill/>
        <a:ln>
          <a:noFill/>
        </a:ln>
        <a:effectLst/>
      </c:spPr>
    </c:plotArea>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36279219672289"/>
          <c:y val="6.0841301266503021E-2"/>
          <c:w val="0.49309595306312115"/>
          <c:h val="0.82024446913829685"/>
        </c:manualLayout>
      </c:layout>
      <c:barChart>
        <c:barDir val="bar"/>
        <c:grouping val="clustered"/>
        <c:varyColors val="0"/>
        <c:ser>
          <c:idx val="0"/>
          <c:order val="0"/>
          <c:tx>
            <c:strRef>
              <c:f>'Widget_18dc0daf-cf95-4d21-a55d-'!$C$1</c:f>
              <c:strCache>
                <c:ptCount val="1"/>
                <c:pt idx="0">
                  <c:v>Newell Hall</c:v>
                </c:pt>
              </c:strCache>
            </c:strRef>
          </c:tx>
          <c:spPr>
            <a:solidFill>
              <a:schemeClr val="accent1">
                <a:shade val="76000"/>
              </a:schemeClr>
            </a:solidFill>
            <a:ln>
              <a:noFill/>
            </a:ln>
            <a:effectLst/>
          </c:spPr>
          <c:invertIfNegative val="0"/>
          <c:dLbls>
            <c:dLbl>
              <c:idx val="0"/>
              <c:tx>
                <c:rich>
                  <a:bodyPr/>
                  <a:lstStyle/>
                  <a:p>
                    <a:fld id="{9703FB5D-34AC-4012-B072-D1C21FC3122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560-4A69-A7CE-E889AFF33150}"/>
                </c:ext>
              </c:extLst>
            </c:dLbl>
            <c:dLbl>
              <c:idx val="1"/>
              <c:tx>
                <c:rich>
                  <a:bodyPr/>
                  <a:lstStyle/>
                  <a:p>
                    <a:fld id="{481EDAF4-BE1D-467F-BCB2-DB0997ED549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560-4A69-A7CE-E889AFF33150}"/>
                </c:ext>
              </c:extLst>
            </c:dLbl>
            <c:dLbl>
              <c:idx val="2"/>
              <c:tx>
                <c:rich>
                  <a:bodyPr/>
                  <a:lstStyle/>
                  <a:p>
                    <a:fld id="{A66FB0CD-2C37-49A5-BBA7-0B16395F6C8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560-4A69-A7CE-E889AFF33150}"/>
                </c:ext>
              </c:extLst>
            </c:dLbl>
            <c:dLbl>
              <c:idx val="3"/>
              <c:tx>
                <c:rich>
                  <a:bodyPr/>
                  <a:lstStyle/>
                  <a:p>
                    <a:fld id="{D39CD254-AEE9-4BE2-80FB-5F116B217D5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560-4A69-A7CE-E889AFF33150}"/>
                </c:ext>
              </c:extLst>
            </c:dLbl>
            <c:dLbl>
              <c:idx val="4"/>
              <c:tx>
                <c:rich>
                  <a:bodyPr/>
                  <a:lstStyle/>
                  <a:p>
                    <a:fld id="{72C461DA-23B5-45F6-A75C-7BAE88D271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560-4A69-A7CE-E889AFF33150}"/>
                </c:ext>
              </c:extLst>
            </c:dLbl>
            <c:dLbl>
              <c:idx val="5"/>
              <c:tx>
                <c:rich>
                  <a:bodyPr/>
                  <a:lstStyle/>
                  <a:p>
                    <a:fld id="{5F53E03E-F33B-4A8F-93C4-34D37C88066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560-4A69-A7CE-E889AFF3315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'Widget_18dc0daf-cf95-4d21-a55d-'!$B$2:$B$7</c:f>
              <c:strCache>
                <c:ptCount val="6"/>
                <c:pt idx="0">
                  <c:v>Once</c:v>
                </c:pt>
                <c:pt idx="1">
                  <c:v>A few times during the past 6 months</c:v>
                </c:pt>
                <c:pt idx="2">
                  <c:v>Often (about once a week)</c:v>
                </c:pt>
                <c:pt idx="3">
                  <c:v>Very Often (A few times a week)</c:v>
                </c:pt>
                <c:pt idx="4">
                  <c:v>Not Applicable (I was not at UF during the past 6 months)</c:v>
                </c:pt>
                <c:pt idx="5">
                  <c:v>Never (I was at UF, but never used the overnight hours)</c:v>
                </c:pt>
              </c:strCache>
            </c:strRef>
          </c:cat>
          <c:val>
            <c:numRef>
              <c:f>'Widget_18dc0daf-cf95-4d21-a55d-'!$C$2:$C$7</c:f>
              <c:numCache>
                <c:formatCode>General</c:formatCode>
                <c:ptCount val="6"/>
                <c:pt idx="0">
                  <c:v>598</c:v>
                </c:pt>
                <c:pt idx="1">
                  <c:v>848</c:v>
                </c:pt>
                <c:pt idx="2">
                  <c:v>346</c:v>
                </c:pt>
                <c:pt idx="3">
                  <c:v>335</c:v>
                </c:pt>
                <c:pt idx="4">
                  <c:v>187</c:v>
                </c:pt>
                <c:pt idx="5">
                  <c:v>3271</c:v>
                </c:pt>
              </c:numCache>
            </c:numRef>
          </c:val>
          <c:extLst>
            <c:ext xmlns:c15="http://schemas.microsoft.com/office/drawing/2012/chart" uri="{02D57815-91ED-43cb-92C2-25804820EDAC}">
              <c15:datalabelsRange>
                <c15:f>'Widget_18dc0daf-cf95-4d21-a55d-'!$H$2:$H$7</c15:f>
                <c15:dlblRangeCache>
                  <c:ptCount val="6"/>
                  <c:pt idx="0">
                    <c:v>11%</c:v>
                  </c:pt>
                  <c:pt idx="1">
                    <c:v>15%</c:v>
                  </c:pt>
                  <c:pt idx="2">
                    <c:v>6%</c:v>
                  </c:pt>
                  <c:pt idx="3">
                    <c:v>6%</c:v>
                  </c:pt>
                  <c:pt idx="4">
                    <c:v>3%</c:v>
                  </c:pt>
                  <c:pt idx="5">
                    <c:v>59%</c:v>
                  </c:pt>
                </c15:dlblRangeCache>
              </c15:datalabelsRange>
            </c:ext>
            <c:ext xmlns:c16="http://schemas.microsoft.com/office/drawing/2014/chart" uri="{C3380CC4-5D6E-409C-BE32-E72D297353CC}">
              <c16:uniqueId val="{00000006-D560-4A69-A7CE-E889AFF33150}"/>
            </c:ext>
          </c:extLst>
        </c:ser>
        <c:ser>
          <c:idx val="1"/>
          <c:order val="1"/>
          <c:tx>
            <c:strRef>
              <c:f>'Widget_18dc0daf-cf95-4d21-a55d-'!$D$1</c:f>
              <c:strCache>
                <c:ptCount val="1"/>
                <c:pt idx="0">
                  <c:v>Library West</c:v>
                </c:pt>
              </c:strCache>
            </c:strRef>
          </c:tx>
          <c:spPr>
            <a:solidFill>
              <a:srgbClr val="ED7D31"/>
            </a:solidFill>
            <a:ln>
              <a:noFill/>
            </a:ln>
            <a:effectLst/>
          </c:spPr>
          <c:invertIfNegative val="0"/>
          <c:dLbls>
            <c:dLbl>
              <c:idx val="0"/>
              <c:tx>
                <c:rich>
                  <a:bodyPr/>
                  <a:lstStyle/>
                  <a:p>
                    <a:fld id="{45C4DD5A-F248-4609-B128-AF5D81EFB76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560-4A69-A7CE-E889AFF33150}"/>
                </c:ext>
              </c:extLst>
            </c:dLbl>
            <c:dLbl>
              <c:idx val="1"/>
              <c:tx>
                <c:rich>
                  <a:bodyPr/>
                  <a:lstStyle/>
                  <a:p>
                    <a:fld id="{65B18277-207C-47BF-A002-4DDB3DBE79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560-4A69-A7CE-E889AFF33150}"/>
                </c:ext>
              </c:extLst>
            </c:dLbl>
            <c:dLbl>
              <c:idx val="2"/>
              <c:tx>
                <c:rich>
                  <a:bodyPr/>
                  <a:lstStyle/>
                  <a:p>
                    <a:fld id="{EFD9F197-68D9-4F5C-BB3C-48E64BDEFC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560-4A69-A7CE-E889AFF33150}"/>
                </c:ext>
              </c:extLst>
            </c:dLbl>
            <c:dLbl>
              <c:idx val="3"/>
              <c:tx>
                <c:rich>
                  <a:bodyPr/>
                  <a:lstStyle/>
                  <a:p>
                    <a:fld id="{D8F58760-24EB-418D-A0A5-8A116146855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560-4A69-A7CE-E889AFF33150}"/>
                </c:ext>
              </c:extLst>
            </c:dLbl>
            <c:dLbl>
              <c:idx val="4"/>
              <c:tx>
                <c:rich>
                  <a:bodyPr/>
                  <a:lstStyle/>
                  <a:p>
                    <a:fld id="{30F136D4-D30E-4123-BC58-BC51F2643AE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D560-4A69-A7CE-E889AFF33150}"/>
                </c:ext>
              </c:extLst>
            </c:dLbl>
            <c:dLbl>
              <c:idx val="5"/>
              <c:layout>
                <c:manualLayout>
                  <c:x val="-1.149601703605325E-16"/>
                  <c:y val="-1.3226369840544134E-2"/>
                </c:manualLayout>
              </c:layout>
              <c:tx>
                <c:rich>
                  <a:bodyPr/>
                  <a:lstStyle/>
                  <a:p>
                    <a:fld id="{D3D125BA-51CA-4C46-954D-6B9ECCEBA0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560-4A69-A7CE-E889AFF3315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'Widget_18dc0daf-cf95-4d21-a55d-'!$B$2:$B$7</c:f>
              <c:strCache>
                <c:ptCount val="6"/>
                <c:pt idx="0">
                  <c:v>Once</c:v>
                </c:pt>
                <c:pt idx="1">
                  <c:v>A few times during the past 6 months</c:v>
                </c:pt>
                <c:pt idx="2">
                  <c:v>Often (about once a week)</c:v>
                </c:pt>
                <c:pt idx="3">
                  <c:v>Very Often (A few times a week)</c:v>
                </c:pt>
                <c:pt idx="4">
                  <c:v>Not Applicable (I was not at UF during the past 6 months)</c:v>
                </c:pt>
                <c:pt idx="5">
                  <c:v>Never (I was at UF, but never used the overnight hours)</c:v>
                </c:pt>
              </c:strCache>
            </c:strRef>
          </c:cat>
          <c:val>
            <c:numRef>
              <c:f>'Widget_18dc0daf-cf95-4d21-a55d-'!$D$2:$D$7</c:f>
              <c:numCache>
                <c:formatCode>General</c:formatCode>
                <c:ptCount val="6"/>
                <c:pt idx="0">
                  <c:v>299</c:v>
                </c:pt>
                <c:pt idx="1">
                  <c:v>1349</c:v>
                </c:pt>
                <c:pt idx="2">
                  <c:v>1026</c:v>
                </c:pt>
                <c:pt idx="3">
                  <c:v>1225</c:v>
                </c:pt>
                <c:pt idx="4">
                  <c:v>329</c:v>
                </c:pt>
                <c:pt idx="5">
                  <c:v>1357</c:v>
                </c:pt>
              </c:numCache>
            </c:numRef>
          </c:val>
          <c:extLst>
            <c:ext xmlns:c15="http://schemas.microsoft.com/office/drawing/2012/chart" uri="{02D57815-91ED-43cb-92C2-25804820EDAC}">
              <c15:datalabelsRange>
                <c15:f>'Widget_18dc0daf-cf95-4d21-a55d-'!$I$2:$I$7</c15:f>
                <c15:dlblRangeCache>
                  <c:ptCount val="6"/>
                  <c:pt idx="0">
                    <c:v>5%</c:v>
                  </c:pt>
                  <c:pt idx="1">
                    <c:v>24%</c:v>
                  </c:pt>
                  <c:pt idx="2">
                    <c:v>18%</c:v>
                  </c:pt>
                  <c:pt idx="3">
                    <c:v>22%</c:v>
                  </c:pt>
                  <c:pt idx="4">
                    <c:v>6%</c:v>
                  </c:pt>
                  <c:pt idx="5">
                    <c:v>24%</c:v>
                  </c:pt>
                </c15:dlblRangeCache>
              </c15:datalabelsRange>
            </c:ext>
            <c:ext xmlns:c16="http://schemas.microsoft.com/office/drawing/2014/chart" uri="{C3380CC4-5D6E-409C-BE32-E72D297353CC}">
              <c16:uniqueId val="{0000000D-D560-4A69-A7CE-E889AFF33150}"/>
            </c:ext>
          </c:extLst>
        </c:ser>
        <c:dLbls>
          <c:dLblPos val="outEnd"/>
          <c:showLegendKey val="0"/>
          <c:showVal val="1"/>
          <c:showCatName val="0"/>
          <c:showSerName val="0"/>
          <c:showPercent val="0"/>
          <c:showBubbleSize val="0"/>
        </c:dLbls>
        <c:gapWidth val="182"/>
        <c:axId val="807921840"/>
        <c:axId val="807934160"/>
      </c:barChart>
      <c:catAx>
        <c:axId val="807921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7934160"/>
        <c:crosses val="autoZero"/>
        <c:auto val="1"/>
        <c:lblAlgn val="ctr"/>
        <c:lblOffset val="100"/>
        <c:noMultiLvlLbl val="0"/>
      </c:catAx>
      <c:valAx>
        <c:axId val="807934160"/>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7921840"/>
        <c:crosses val="autoZero"/>
        <c:crossBetween val="between"/>
      </c:valAx>
      <c:spPr>
        <a:noFill/>
        <a:ln>
          <a:noFill/>
        </a:ln>
        <a:effectLst/>
      </c:spPr>
    </c:plotArea>
    <c:legend>
      <c:legendPos val="b"/>
      <c:layout>
        <c:manualLayout>
          <c:xMode val="edge"/>
          <c:yMode val="edge"/>
          <c:x val="0"/>
          <c:y val="0.83688052002043778"/>
          <c:w val="0.26907067221187375"/>
          <c:h val="0.145486356842048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3472342379460884E-2"/>
          <c:y val="2.4108281586304577E-2"/>
          <c:w val="0.9533142188748146"/>
          <c:h val="0.87404104208866329"/>
        </c:manualLayout>
      </c:layout>
      <c:barChart>
        <c:barDir val="col"/>
        <c:grouping val="clustered"/>
        <c:varyColors val="0"/>
        <c:ser>
          <c:idx val="0"/>
          <c:order val="0"/>
          <c:spPr>
            <a:solidFill>
              <a:schemeClr val="accent3"/>
            </a:solidFill>
            <a:ln>
              <a:noFill/>
            </a:ln>
            <a:effectLst/>
          </c:spPr>
          <c:invertIfNegative val="0"/>
          <c:dLbls>
            <c:dLbl>
              <c:idx val="0"/>
              <c:layout>
                <c:manualLayout>
                  <c:x val="0"/>
                  <c:y val="-2.87821550638604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7A-4297-AFBC-E10D97F53D0C}"/>
                </c:ext>
              </c:extLst>
            </c:dLbl>
            <c:dLbl>
              <c:idx val="1"/>
              <c:layout>
                <c:manualLayout>
                  <c:x val="0"/>
                  <c:y val="-2.51843856808778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7A-4297-AFBC-E10D97F53D0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'Non-Usage Reason'!$B$3:$B$5</c:f>
              <c:strCache>
                <c:ptCount val="3"/>
                <c:pt idx="0">
                  <c:v>I did not know that Library West had overnight hours during the past 6 months</c:v>
                </c:pt>
                <c:pt idx="1">
                  <c:v>I did not need to use the overnight hours</c:v>
                </c:pt>
                <c:pt idx="2">
                  <c:v>Other (please describe)</c:v>
                </c:pt>
              </c:strCache>
            </c:strRef>
          </c:cat>
          <c:val>
            <c:numRef>
              <c:f>'Non-Usage Reason'!$C$3:$C$5</c:f>
              <c:numCache>
                <c:formatCode>###0</c:formatCode>
                <c:ptCount val="3"/>
                <c:pt idx="0">
                  <c:v>164</c:v>
                </c:pt>
                <c:pt idx="1">
                  <c:v>764</c:v>
                </c:pt>
                <c:pt idx="2">
                  <c:v>426</c:v>
                </c:pt>
              </c:numCache>
            </c:numRef>
          </c:val>
          <c:extLst>
            <c:ext xmlns:c16="http://schemas.microsoft.com/office/drawing/2014/chart" uri="{C3380CC4-5D6E-409C-BE32-E72D297353CC}">
              <c16:uniqueId val="{00000002-E27A-4297-AFBC-E10D97F53D0C}"/>
            </c:ext>
          </c:extLst>
        </c:ser>
        <c:dLbls>
          <c:showLegendKey val="0"/>
          <c:showVal val="0"/>
          <c:showCatName val="0"/>
          <c:showSerName val="0"/>
          <c:showPercent val="0"/>
          <c:showBubbleSize val="0"/>
        </c:dLbls>
        <c:gapWidth val="219"/>
        <c:overlap val="-27"/>
        <c:axId val="629861448"/>
        <c:axId val="629860664"/>
      </c:barChart>
      <c:catAx>
        <c:axId val="62986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29860664"/>
        <c:crosses val="autoZero"/>
        <c:auto val="1"/>
        <c:lblAlgn val="ctr"/>
        <c:lblOffset val="100"/>
        <c:noMultiLvlLbl val="0"/>
      </c:catAx>
      <c:valAx>
        <c:axId val="629860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6298614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1618251251991375E-2"/>
          <c:y val="3.535272376667202E-2"/>
          <c:w val="0.91644564032593701"/>
          <c:h val="0.86129939606817985"/>
        </c:manualLayout>
      </c:layout>
      <c:barChart>
        <c:barDir val="col"/>
        <c:grouping val="clustered"/>
        <c:varyColors val="0"/>
        <c:ser>
          <c:idx val="0"/>
          <c:order val="0"/>
          <c:spPr>
            <a:solidFill>
              <a:schemeClr val="accent3"/>
            </a:solidFill>
            <a:ln>
              <a:noFill/>
            </a:ln>
            <a:effectLst/>
          </c:spPr>
          <c:invertIfNegative val="0"/>
          <c:dLbls>
            <c:dLbl>
              <c:idx val="2"/>
              <c:layout>
                <c:manualLayout>
                  <c:x val="-4.5819015798573455E-3"/>
                  <c:y val="-9.517921380694266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793770989926336"/>
                      <c:h val="5.4967139086285151E-2"/>
                    </c:manualLayout>
                  </c15:layout>
                </c:ext>
                <c:ext xmlns:c16="http://schemas.microsoft.com/office/drawing/2014/chart" uri="{C3380CC4-5D6E-409C-BE32-E72D297353CC}">
                  <c16:uniqueId val="{00000000-64AD-4B1D-9825-A3363FDE2A52}"/>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'Non-Usage Reason'!$B$12:$B$14</c:f>
              <c:strCache>
                <c:ptCount val="3"/>
                <c:pt idx="0">
                  <c:v>I did not know that Newell Hall had overnight hours</c:v>
                </c:pt>
                <c:pt idx="1">
                  <c:v>I did not need to use the overnight hours</c:v>
                </c:pt>
                <c:pt idx="2">
                  <c:v>Other (please describe)</c:v>
                </c:pt>
              </c:strCache>
            </c:strRef>
          </c:cat>
          <c:val>
            <c:numRef>
              <c:f>'Non-Usage Reason'!$C$12:$C$14</c:f>
              <c:numCache>
                <c:formatCode>###0</c:formatCode>
                <c:ptCount val="3"/>
                <c:pt idx="0">
                  <c:v>485</c:v>
                </c:pt>
                <c:pt idx="1">
                  <c:v>999</c:v>
                </c:pt>
                <c:pt idx="2">
                  <c:v>1724</c:v>
                </c:pt>
              </c:numCache>
            </c:numRef>
          </c:val>
          <c:extLst>
            <c:ext xmlns:c16="http://schemas.microsoft.com/office/drawing/2014/chart" uri="{C3380CC4-5D6E-409C-BE32-E72D297353CC}">
              <c16:uniqueId val="{00000001-64AD-4B1D-9825-A3363FDE2A52}"/>
            </c:ext>
          </c:extLst>
        </c:ser>
        <c:dLbls>
          <c:showLegendKey val="0"/>
          <c:showVal val="0"/>
          <c:showCatName val="0"/>
          <c:showSerName val="0"/>
          <c:showPercent val="0"/>
          <c:showBubbleSize val="0"/>
        </c:dLbls>
        <c:gapWidth val="219"/>
        <c:overlap val="-27"/>
        <c:axId val="629861840"/>
        <c:axId val="629860272"/>
      </c:barChart>
      <c:catAx>
        <c:axId val="62986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629860272"/>
        <c:crosses val="autoZero"/>
        <c:auto val="1"/>
        <c:lblAlgn val="ctr"/>
        <c:lblOffset val="100"/>
        <c:noMultiLvlLbl val="0"/>
      </c:catAx>
      <c:valAx>
        <c:axId val="62986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29861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090920510892198"/>
          <c:y val="2.2676937750328408E-2"/>
          <c:w val="0.63680859153389446"/>
          <c:h val="0.73335508088039536"/>
        </c:manualLayout>
      </c:layout>
      <c:lineChart>
        <c:grouping val="standard"/>
        <c:varyColors val="0"/>
        <c:ser>
          <c:idx val="0"/>
          <c:order val="0"/>
          <c:tx>
            <c:strRef>
              <c:f>'[Copy of MASTER_RESULTS-FINAL-A.xlsx]Med Occupancy Per Hour'!$B$1</c:f>
              <c:strCache>
                <c:ptCount val="1"/>
                <c:pt idx="0">
                  <c:v>Newell Hall Median Occupancy Per Hour</c:v>
                </c:pt>
              </c:strCache>
            </c:strRef>
          </c:tx>
          <c:spPr>
            <a:ln w="22225" cap="rnd">
              <a:solidFill>
                <a:schemeClr val="accent1">
                  <a:shade val="76000"/>
                </a:schemeClr>
              </a:solidFill>
              <a:round/>
            </a:ln>
            <a:effectLst/>
          </c:spPr>
          <c:marker>
            <c:symbol val="diamond"/>
            <c:size val="6"/>
            <c:spPr>
              <a:solidFill>
                <a:schemeClr val="accent1">
                  <a:shade val="76000"/>
                </a:schemeClr>
              </a:solidFill>
              <a:ln w="9525">
                <a:solidFill>
                  <a:schemeClr val="accent1">
                    <a:shade val="76000"/>
                  </a:schemeClr>
                </a:solidFill>
                <a:round/>
              </a:ln>
              <a:effectLst/>
            </c:spPr>
          </c:marker>
          <c:trendline>
            <c:spPr>
              <a:ln w="19050" cap="rnd">
                <a:solidFill>
                  <a:schemeClr val="accent1">
                    <a:shade val="76000"/>
                  </a:schemeClr>
                </a:solidFill>
                <a:prstDash val="sysDash"/>
              </a:ln>
              <a:effectLst/>
            </c:spPr>
            <c:trendlineType val="linear"/>
            <c:dispRSqr val="0"/>
            <c:dispEq val="0"/>
          </c:trendline>
          <c:cat>
            <c:numRef>
              <c:f>'[Copy of MASTER_RESULTS-FINAL-A.xlsx]Med Occupancy Per Hour'!$A$2:$A$9</c:f>
              <c:numCache>
                <c:formatCode>h:mm</c:formatCode>
                <c:ptCount val="8"/>
                <c:pt idx="0">
                  <c:v>4.1666666666666664E-2</c:v>
                </c:pt>
                <c:pt idx="1">
                  <c:v>8.3333333333333329E-2</c:v>
                </c:pt>
                <c:pt idx="2" formatCode="h:mm;@">
                  <c:v>0.125</c:v>
                </c:pt>
                <c:pt idx="3" formatCode="h:mm;@">
                  <c:v>0.16666666666666666</c:v>
                </c:pt>
                <c:pt idx="4" formatCode="h:mm;@">
                  <c:v>0.20833333333333334</c:v>
                </c:pt>
                <c:pt idx="5" formatCode="h:mm;@">
                  <c:v>0.25</c:v>
                </c:pt>
                <c:pt idx="6" formatCode="h:mm;@">
                  <c:v>0.29166666666666669</c:v>
                </c:pt>
                <c:pt idx="7" formatCode="h:mm;@">
                  <c:v>0.33333333333333331</c:v>
                </c:pt>
              </c:numCache>
            </c:numRef>
          </c:cat>
          <c:val>
            <c:numRef>
              <c:f>'[Copy of MASTER_RESULTS-FINAL-A.xlsx]Med Occupancy Per Hour'!$B$2:$B$9</c:f>
              <c:numCache>
                <c:formatCode>General</c:formatCode>
                <c:ptCount val="8"/>
                <c:pt idx="0">
                  <c:v>60</c:v>
                </c:pt>
                <c:pt idx="1">
                  <c:v>45</c:v>
                </c:pt>
                <c:pt idx="2">
                  <c:v>27</c:v>
                </c:pt>
                <c:pt idx="3">
                  <c:v>15</c:v>
                </c:pt>
                <c:pt idx="4">
                  <c:v>8</c:v>
                </c:pt>
                <c:pt idx="5">
                  <c:v>7</c:v>
                </c:pt>
                <c:pt idx="6">
                  <c:v>6</c:v>
                </c:pt>
                <c:pt idx="7">
                  <c:v>10</c:v>
                </c:pt>
              </c:numCache>
            </c:numRef>
          </c:val>
          <c:smooth val="0"/>
          <c:extLst>
            <c:ext xmlns:c16="http://schemas.microsoft.com/office/drawing/2014/chart" uri="{C3380CC4-5D6E-409C-BE32-E72D297353CC}">
              <c16:uniqueId val="{00000001-9C61-48B8-94A9-7AC6D7AC34FD}"/>
            </c:ext>
          </c:extLst>
        </c:ser>
        <c:ser>
          <c:idx val="1"/>
          <c:order val="1"/>
          <c:tx>
            <c:strRef>
              <c:f>'[Copy of MASTER_RESULTS-FINAL-A.xlsx]Med Occupancy Per Hour'!$C$1</c:f>
              <c:strCache>
                <c:ptCount val="1"/>
                <c:pt idx="0">
                  <c:v>Library West Median Occupancy Per Hour</c:v>
                </c:pt>
              </c:strCache>
            </c:strRef>
          </c:tx>
          <c:spPr>
            <a:ln w="22225" cap="rnd">
              <a:solidFill>
                <a:schemeClr val="accent1">
                  <a:tint val="77000"/>
                </a:schemeClr>
              </a:solidFill>
              <a:round/>
            </a:ln>
            <a:effectLst/>
          </c:spPr>
          <c:marker>
            <c:symbol val="square"/>
            <c:size val="6"/>
            <c:spPr>
              <a:solidFill>
                <a:schemeClr val="accent1">
                  <a:tint val="77000"/>
                </a:schemeClr>
              </a:solidFill>
              <a:ln w="9525">
                <a:solidFill>
                  <a:schemeClr val="accent1">
                    <a:tint val="77000"/>
                  </a:schemeClr>
                </a:solidFill>
                <a:round/>
              </a:ln>
              <a:effectLst/>
            </c:spPr>
          </c:marker>
          <c:trendline>
            <c:spPr>
              <a:ln w="19050" cap="rnd">
                <a:solidFill>
                  <a:schemeClr val="accent1">
                    <a:tint val="77000"/>
                  </a:schemeClr>
                </a:solidFill>
                <a:prstDash val="sysDash"/>
              </a:ln>
              <a:effectLst/>
            </c:spPr>
            <c:trendlineType val="linear"/>
            <c:dispRSqr val="0"/>
            <c:dispEq val="0"/>
          </c:trendline>
          <c:cat>
            <c:numRef>
              <c:f>'[Copy of MASTER_RESULTS-FINAL-A.xlsx]Med Occupancy Per Hour'!$A$2:$A$9</c:f>
              <c:numCache>
                <c:formatCode>h:mm</c:formatCode>
                <c:ptCount val="8"/>
                <c:pt idx="0">
                  <c:v>4.1666666666666664E-2</c:v>
                </c:pt>
                <c:pt idx="1">
                  <c:v>8.3333333333333329E-2</c:v>
                </c:pt>
                <c:pt idx="2" formatCode="h:mm;@">
                  <c:v>0.125</c:v>
                </c:pt>
                <c:pt idx="3" formatCode="h:mm;@">
                  <c:v>0.16666666666666666</c:v>
                </c:pt>
                <c:pt idx="4" formatCode="h:mm;@">
                  <c:v>0.20833333333333334</c:v>
                </c:pt>
                <c:pt idx="5" formatCode="h:mm;@">
                  <c:v>0.25</c:v>
                </c:pt>
                <c:pt idx="6" formatCode="h:mm;@">
                  <c:v>0.29166666666666669</c:v>
                </c:pt>
                <c:pt idx="7" formatCode="h:mm;@">
                  <c:v>0.33333333333333331</c:v>
                </c:pt>
              </c:numCache>
            </c:numRef>
          </c:cat>
          <c:val>
            <c:numRef>
              <c:f>'[Copy of MASTER_RESULTS-FINAL-A.xlsx]Med Occupancy Per Hour'!$C$2:$C$9</c:f>
              <c:numCache>
                <c:formatCode>General</c:formatCode>
                <c:ptCount val="8"/>
                <c:pt idx="0">
                  <c:v>230</c:v>
                </c:pt>
                <c:pt idx="1">
                  <c:v>150</c:v>
                </c:pt>
                <c:pt idx="2">
                  <c:v>88</c:v>
                </c:pt>
                <c:pt idx="3">
                  <c:v>51</c:v>
                </c:pt>
                <c:pt idx="4">
                  <c:v>31</c:v>
                </c:pt>
                <c:pt idx="5">
                  <c:v>30</c:v>
                </c:pt>
                <c:pt idx="6">
                  <c:v>29</c:v>
                </c:pt>
                <c:pt idx="7">
                  <c:v>53</c:v>
                </c:pt>
              </c:numCache>
            </c:numRef>
          </c:val>
          <c:smooth val="0"/>
          <c:extLst>
            <c:ext xmlns:c16="http://schemas.microsoft.com/office/drawing/2014/chart" uri="{C3380CC4-5D6E-409C-BE32-E72D297353CC}">
              <c16:uniqueId val="{00000003-9C61-48B8-94A9-7AC6D7AC34FD}"/>
            </c:ext>
          </c:extLst>
        </c:ser>
        <c:dLbls>
          <c:showLegendKey val="0"/>
          <c:showVal val="0"/>
          <c:showCatName val="0"/>
          <c:showSerName val="0"/>
          <c:showPercent val="0"/>
          <c:showBubbleSize val="0"/>
        </c:dLbls>
        <c:marker val="1"/>
        <c:smooth val="0"/>
        <c:axId val="486404160"/>
        <c:axId val="486404720"/>
      </c:lineChart>
      <c:catAx>
        <c:axId val="486404160"/>
        <c:scaling>
          <c:orientation val="minMax"/>
        </c:scaling>
        <c:delete val="0"/>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86404720"/>
        <c:crosses val="autoZero"/>
        <c:auto val="1"/>
        <c:lblAlgn val="ctr"/>
        <c:lblOffset val="100"/>
        <c:noMultiLvlLbl val="0"/>
      </c:catAx>
      <c:valAx>
        <c:axId val="486404720"/>
        <c:scaling>
          <c:orientation val="minMax"/>
          <c:min val="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40416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02681691365851"/>
          <c:y val="7.606383994070709E-2"/>
          <c:w val="0.47217469176434368"/>
          <c:h val="0.8497456919008719"/>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'[MASTER_RESULTS-FINAL-NH-LW2018.xlsx]LW Features Final'!$A$1:$A$7</c:f>
              <c:strCache>
                <c:ptCount val="7"/>
                <c:pt idx="0">
                  <c:v>Tables/countertops with multiple seating without public access computers (43.4%)*</c:v>
                </c:pt>
                <c:pt idx="1">
                  <c:v>Individual seating with public access computers (21.5%)*</c:v>
                </c:pt>
                <c:pt idx="2">
                  <c:v>Individual seating without public access computers (20.0%)</c:v>
                </c:pt>
                <c:pt idx="3">
                  <c:v>Group study rooms (11.5%)</c:v>
                </c:pt>
                <c:pt idx="4">
                  <c:v>Dining (2.0%)</c:v>
                </c:pt>
                <c:pt idx="5">
                  <c:v>Tables/countertops with multiple seating with public access computers (.09%)*</c:v>
                </c:pt>
                <c:pt idx="6">
                  <c:v>Other (restrooms, printers)(0.6%)</c:v>
                </c:pt>
              </c:strCache>
            </c:strRef>
          </c:cat>
          <c:val>
            <c:numRef>
              <c:f>'[MASTER_RESULTS-FINAL-NH-LW2018.xlsx]LW Features Final'!$B$1:$B$7</c:f>
              <c:numCache>
                <c:formatCode>General</c:formatCode>
                <c:ptCount val="7"/>
                <c:pt idx="0">
                  <c:v>11256</c:v>
                </c:pt>
                <c:pt idx="1">
                  <c:v>5574</c:v>
                </c:pt>
                <c:pt idx="2">
                  <c:v>5192</c:v>
                </c:pt>
                <c:pt idx="3">
                  <c:v>2986</c:v>
                </c:pt>
                <c:pt idx="4">
                  <c:v>521</c:v>
                </c:pt>
                <c:pt idx="5">
                  <c:v>243</c:v>
                </c:pt>
                <c:pt idx="6">
                  <c:v>168</c:v>
                </c:pt>
              </c:numCache>
            </c:numRef>
          </c:val>
          <c:extLst>
            <c:ext xmlns:c16="http://schemas.microsoft.com/office/drawing/2014/chart" uri="{C3380CC4-5D6E-409C-BE32-E72D297353CC}">
              <c16:uniqueId val="{00000000-A38B-4310-B25A-918C8A71F6B4}"/>
            </c:ext>
          </c:extLst>
        </c:ser>
        <c:dLbls>
          <c:showLegendKey val="0"/>
          <c:showVal val="0"/>
          <c:showCatName val="0"/>
          <c:showSerName val="0"/>
          <c:showPercent val="0"/>
          <c:showBubbleSize val="0"/>
        </c:dLbls>
        <c:gapWidth val="182"/>
        <c:axId val="634210112"/>
        <c:axId val="634210672"/>
      </c:barChart>
      <c:catAx>
        <c:axId val="634210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4210672"/>
        <c:crosses val="autoZero"/>
        <c:auto val="1"/>
        <c:lblAlgn val="ctr"/>
        <c:lblOffset val="100"/>
        <c:noMultiLvlLbl val="0"/>
      </c:catAx>
      <c:valAx>
        <c:axId val="634210672"/>
        <c:scaling>
          <c:orientation val="minMax"/>
          <c:min val="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42101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7793947223018612"/>
          <c:y val="0.10641370429093866"/>
          <c:w val="0.48186110094791018"/>
          <c:h val="0.835913304041577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'[MASTER_RESULTS-FINAL-NH-LW2018.xlsx]NewellFeaturesFinal'!$A$3:$A$8</c:f>
              <c:strCache>
                <c:ptCount val="6"/>
                <c:pt idx="0">
                  <c:v>Tables/countertops with multiple seating without public access computers (60.2%)*</c:v>
                </c:pt>
                <c:pt idx="1">
                  <c:v>Individual seating without public access computers (29.4%)*</c:v>
                </c:pt>
                <c:pt idx="2">
                  <c:v>Couches  (3.5%)*</c:v>
                </c:pt>
                <c:pt idx="3">
                  <c:v>Group study rooms (3.6%)</c:v>
                </c:pt>
                <c:pt idx="4">
                  <c:v>Other (restrooms, printer) (2.2%)</c:v>
                </c:pt>
                <c:pt idx="5">
                  <c:v>Dining (1.1%)</c:v>
                </c:pt>
              </c:strCache>
            </c:strRef>
          </c:cat>
          <c:val>
            <c:numRef>
              <c:f>'[MASTER_RESULTS-FINAL-NH-LW2018.xlsx]NewellFeaturesFinal'!$B$3:$B$8</c:f>
              <c:numCache>
                <c:formatCode>General</c:formatCode>
                <c:ptCount val="6"/>
                <c:pt idx="0">
                  <c:v>4336</c:v>
                </c:pt>
                <c:pt idx="1">
                  <c:v>2121</c:v>
                </c:pt>
                <c:pt idx="2">
                  <c:v>255</c:v>
                </c:pt>
                <c:pt idx="3">
                  <c:v>256</c:v>
                </c:pt>
                <c:pt idx="4">
                  <c:v>155</c:v>
                </c:pt>
                <c:pt idx="5">
                  <c:v>80</c:v>
                </c:pt>
              </c:numCache>
            </c:numRef>
          </c:val>
          <c:extLst>
            <c:ext xmlns:c16="http://schemas.microsoft.com/office/drawing/2014/chart" uri="{C3380CC4-5D6E-409C-BE32-E72D297353CC}">
              <c16:uniqueId val="{00000000-3258-460D-AECF-3AF81C8D4DA1}"/>
            </c:ext>
          </c:extLst>
        </c:ser>
        <c:dLbls>
          <c:showLegendKey val="0"/>
          <c:showVal val="0"/>
          <c:showCatName val="0"/>
          <c:showSerName val="0"/>
          <c:showPercent val="0"/>
          <c:showBubbleSize val="0"/>
        </c:dLbls>
        <c:gapWidth val="182"/>
        <c:axId val="634871536"/>
        <c:axId val="634872096"/>
      </c:barChart>
      <c:catAx>
        <c:axId val="634871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4872096"/>
        <c:crosses val="autoZero"/>
        <c:auto val="1"/>
        <c:lblAlgn val="ctr"/>
        <c:lblOffset val="100"/>
        <c:noMultiLvlLbl val="0"/>
      </c:catAx>
      <c:valAx>
        <c:axId val="634872096"/>
        <c:scaling>
          <c:orientation val="minMax"/>
          <c:min val="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3487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Feature_Medians!$B$1:$B$2</c:f>
              <c:strCache>
                <c:ptCount val="2"/>
                <c:pt idx="0">
                  <c:v>Features Median Occupancy Per Hour for Library West</c:v>
                </c:pt>
                <c:pt idx="1">
                  <c:v>Individual carrels/study space with PACs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Feature_Medians!$A$3:$A$10</c:f>
              <c:numCache>
                <c:formatCode>h:mm</c:formatCode>
                <c:ptCount val="8"/>
                <c:pt idx="0">
                  <c:v>4.1666666666666664E-2</c:v>
                </c:pt>
                <c:pt idx="1">
                  <c:v>8.3333333333333329E-2</c:v>
                </c:pt>
                <c:pt idx="2" formatCode="h:mm;@">
                  <c:v>0.125</c:v>
                </c:pt>
                <c:pt idx="3" formatCode="h:mm;@">
                  <c:v>0.16666666666666666</c:v>
                </c:pt>
                <c:pt idx="4" formatCode="h:mm;@">
                  <c:v>0.20833333333333334</c:v>
                </c:pt>
                <c:pt idx="5" formatCode="h:mm;@">
                  <c:v>0.25</c:v>
                </c:pt>
                <c:pt idx="6" formatCode="h:mm;@">
                  <c:v>0.29166666666666669</c:v>
                </c:pt>
                <c:pt idx="7" formatCode="h:mm;@">
                  <c:v>0.33333333333333331</c:v>
                </c:pt>
              </c:numCache>
            </c:numRef>
          </c:cat>
          <c:val>
            <c:numRef>
              <c:f>Feature_Medians!$B$3:$B$10</c:f>
              <c:numCache>
                <c:formatCode>General</c:formatCode>
                <c:ptCount val="8"/>
                <c:pt idx="0">
                  <c:v>45</c:v>
                </c:pt>
                <c:pt idx="1">
                  <c:v>29</c:v>
                </c:pt>
                <c:pt idx="2">
                  <c:v>16</c:v>
                </c:pt>
                <c:pt idx="3">
                  <c:v>11</c:v>
                </c:pt>
                <c:pt idx="4">
                  <c:v>7</c:v>
                </c:pt>
                <c:pt idx="5">
                  <c:v>7</c:v>
                </c:pt>
                <c:pt idx="6">
                  <c:v>7</c:v>
                </c:pt>
                <c:pt idx="7">
                  <c:v>12</c:v>
                </c:pt>
              </c:numCache>
            </c:numRef>
          </c:val>
          <c:extLst>
            <c:ext xmlns:c16="http://schemas.microsoft.com/office/drawing/2014/chart" uri="{C3380CC4-5D6E-409C-BE32-E72D297353CC}">
              <c16:uniqueId val="{00000000-DAB6-4264-96CD-A20F5AA5CFC7}"/>
            </c:ext>
          </c:extLst>
        </c:ser>
        <c:dLbls>
          <c:dLblPos val="outEnd"/>
          <c:showLegendKey val="0"/>
          <c:showVal val="1"/>
          <c:showCatName val="0"/>
          <c:showSerName val="0"/>
          <c:showPercent val="0"/>
          <c:showBubbleSize val="0"/>
        </c:dLbls>
        <c:gapWidth val="219"/>
        <c:overlap val="-27"/>
        <c:axId val="290460416"/>
        <c:axId val="290462912"/>
      </c:barChart>
      <c:catAx>
        <c:axId val="29046041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90462912"/>
        <c:crosses val="autoZero"/>
        <c:auto val="1"/>
        <c:lblAlgn val="ctr"/>
        <c:lblOffset val="100"/>
        <c:noMultiLvlLbl val="0"/>
      </c:catAx>
      <c:valAx>
        <c:axId val="290462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90460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'[MASTER_RESULTS-FINAL-NH-LW2018.xlsx]Observations for QuietSTudy'!$D$1</c:f>
              <c:strCache>
                <c:ptCount val="1"/>
                <c:pt idx="0">
                  <c:v>Library West</c:v>
                </c:pt>
              </c:strCache>
            </c:strRef>
          </c:tx>
          <c:spPr>
            <a:solidFill>
              <a:schemeClr val="accent1">
                <a:shade val="76000"/>
              </a:schemeClr>
            </a:solidFill>
            <a:ln>
              <a:noFill/>
            </a:ln>
            <a:effectLst/>
          </c:spPr>
          <c:invertIfNegative val="0"/>
          <c:dLbls>
            <c:dLbl>
              <c:idx val="0"/>
              <c:tx>
                <c:rich>
                  <a:bodyPr/>
                  <a:lstStyle/>
                  <a:p>
                    <a:fld id="{8C7AE417-A2BC-4175-A2B7-0471CB77668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D25-4AAD-B1F5-B99B2F81D6E6}"/>
                </c:ext>
              </c:extLst>
            </c:dLbl>
            <c:dLbl>
              <c:idx val="1"/>
              <c:tx>
                <c:rich>
                  <a:bodyPr/>
                  <a:lstStyle/>
                  <a:p>
                    <a:fld id="{83F57BC4-F029-49AD-800E-B5F6F445E38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D25-4AAD-B1F5-B99B2F81D6E6}"/>
                </c:ext>
              </c:extLst>
            </c:dLbl>
            <c:dLbl>
              <c:idx val="2"/>
              <c:tx>
                <c:rich>
                  <a:bodyPr/>
                  <a:lstStyle/>
                  <a:p>
                    <a:fld id="{FEBE8919-066E-44F9-99B7-A068737C1A3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D25-4AAD-B1F5-B99B2F81D6E6}"/>
                </c:ext>
              </c:extLst>
            </c:dLbl>
            <c:dLbl>
              <c:idx val="3"/>
              <c:tx>
                <c:rich>
                  <a:bodyPr/>
                  <a:lstStyle/>
                  <a:p>
                    <a:fld id="{730B9417-C8B7-495D-81AD-3C4A2FE99B9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D25-4AAD-B1F5-B99B2F81D6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'[MASTER_RESULTS-FINAL-NH-LW2018.xlsx]Observations for QuietSTudy'!$C$2:$C$5</c:f>
              <c:strCache>
                <c:ptCount val="4"/>
                <c:pt idx="0">
                  <c:v>Quiet pairs</c:v>
                </c:pt>
                <c:pt idx="1">
                  <c:v>Talking pairs</c:v>
                </c:pt>
                <c:pt idx="2">
                  <c:v>Talking groups</c:v>
                </c:pt>
                <c:pt idx="3">
                  <c:v>Quiet groups</c:v>
                </c:pt>
              </c:strCache>
            </c:strRef>
          </c:cat>
          <c:val>
            <c:numRef>
              <c:f>'[MASTER_RESULTS-FINAL-NH-LW2018.xlsx]Observations for QuietSTudy'!$D$2:$D$5</c:f>
              <c:numCache>
                <c:formatCode>General</c:formatCode>
                <c:ptCount val="4"/>
                <c:pt idx="0">
                  <c:v>1133</c:v>
                </c:pt>
                <c:pt idx="1">
                  <c:v>756</c:v>
                </c:pt>
                <c:pt idx="2">
                  <c:v>643</c:v>
                </c:pt>
                <c:pt idx="3">
                  <c:v>391</c:v>
                </c:pt>
              </c:numCache>
            </c:numRef>
          </c:val>
          <c:extLst>
            <c:ext xmlns:c15="http://schemas.microsoft.com/office/drawing/2012/chart" uri="{02D57815-91ED-43cb-92C2-25804820EDAC}">
              <c15:datalabelsRange>
                <c15:f>'[MASTER_RESULTS-FINAL-NH-LW2018.xlsx]Observations for QuietSTudy'!$E$2:$E$5</c15:f>
                <c15:dlblRangeCache>
                  <c:ptCount val="4"/>
                  <c:pt idx="0">
                    <c:v>60.0%</c:v>
                  </c:pt>
                  <c:pt idx="1">
                    <c:v>40.0%</c:v>
                  </c:pt>
                  <c:pt idx="2">
                    <c:v>62.2%</c:v>
                  </c:pt>
                  <c:pt idx="3">
                    <c:v>37.8%</c:v>
                  </c:pt>
                </c15:dlblRangeCache>
              </c15:datalabelsRange>
            </c:ext>
            <c:ext xmlns:c16="http://schemas.microsoft.com/office/drawing/2014/chart" uri="{C3380CC4-5D6E-409C-BE32-E72D297353CC}">
              <c16:uniqueId val="{00000004-7D25-4AAD-B1F5-B99B2F81D6E6}"/>
            </c:ext>
          </c:extLst>
        </c:ser>
        <c:ser>
          <c:idx val="1"/>
          <c:order val="1"/>
          <c:tx>
            <c:strRef>
              <c:f>'[MASTER_RESULTS-FINAL-NH-LW2018.xlsx]Observations for QuietSTudy'!$F$1</c:f>
              <c:strCache>
                <c:ptCount val="1"/>
                <c:pt idx="0">
                  <c:v>Newell Hall</c:v>
                </c:pt>
              </c:strCache>
            </c:strRef>
          </c:tx>
          <c:spPr>
            <a:solidFill>
              <a:schemeClr val="accent1">
                <a:tint val="77000"/>
              </a:schemeClr>
            </a:solidFill>
            <a:ln>
              <a:noFill/>
            </a:ln>
            <a:effectLst/>
          </c:spPr>
          <c:invertIfNegative val="0"/>
          <c:dLbls>
            <c:dLbl>
              <c:idx val="0"/>
              <c:tx>
                <c:rich>
                  <a:bodyPr/>
                  <a:lstStyle/>
                  <a:p>
                    <a:fld id="{5A1B06E1-1491-4870-AB0F-9D7D4831303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D25-4AAD-B1F5-B99B2F81D6E6}"/>
                </c:ext>
              </c:extLst>
            </c:dLbl>
            <c:dLbl>
              <c:idx val="1"/>
              <c:tx>
                <c:rich>
                  <a:bodyPr/>
                  <a:lstStyle/>
                  <a:p>
                    <a:fld id="{1C5EC6B7-FF21-4E5A-839C-60571257455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D25-4AAD-B1F5-B99B2F81D6E6}"/>
                </c:ext>
              </c:extLst>
            </c:dLbl>
            <c:dLbl>
              <c:idx val="2"/>
              <c:tx>
                <c:rich>
                  <a:bodyPr/>
                  <a:lstStyle/>
                  <a:p>
                    <a:fld id="{E30BA197-57A8-440A-8282-A5F3C9B8F2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D25-4AAD-B1F5-B99B2F81D6E6}"/>
                </c:ext>
              </c:extLst>
            </c:dLbl>
            <c:dLbl>
              <c:idx val="3"/>
              <c:tx>
                <c:rich>
                  <a:bodyPr/>
                  <a:lstStyle/>
                  <a:p>
                    <a:fld id="{7A9C49F3-1BCC-487A-84DF-FFC40B47DC2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D25-4AAD-B1F5-B99B2F81D6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'[MASTER_RESULTS-FINAL-NH-LW2018.xlsx]Observations for QuietSTudy'!$C$2:$C$5</c:f>
              <c:strCache>
                <c:ptCount val="4"/>
                <c:pt idx="0">
                  <c:v>Quiet pairs</c:v>
                </c:pt>
                <c:pt idx="1">
                  <c:v>Talking pairs</c:v>
                </c:pt>
                <c:pt idx="2">
                  <c:v>Talking groups</c:v>
                </c:pt>
                <c:pt idx="3">
                  <c:v>Quiet groups</c:v>
                </c:pt>
              </c:strCache>
            </c:strRef>
          </c:cat>
          <c:val>
            <c:numRef>
              <c:f>'[MASTER_RESULTS-FINAL-NH-LW2018.xlsx]Observations for QuietSTudy'!$F$2:$F$5</c:f>
              <c:numCache>
                <c:formatCode>General</c:formatCode>
                <c:ptCount val="4"/>
                <c:pt idx="0">
                  <c:v>295</c:v>
                </c:pt>
                <c:pt idx="1">
                  <c:v>170</c:v>
                </c:pt>
                <c:pt idx="2">
                  <c:v>168</c:v>
                </c:pt>
                <c:pt idx="3">
                  <c:v>76</c:v>
                </c:pt>
              </c:numCache>
            </c:numRef>
          </c:val>
          <c:extLst>
            <c:ext xmlns:c15="http://schemas.microsoft.com/office/drawing/2012/chart" uri="{02D57815-91ED-43cb-92C2-25804820EDAC}">
              <c15:datalabelsRange>
                <c15:f>'[MASTER_RESULTS-FINAL-NH-LW2018.xlsx]Observations for QuietSTudy'!$G$2:$G$5</c15:f>
                <c15:dlblRangeCache>
                  <c:ptCount val="4"/>
                  <c:pt idx="0">
                    <c:v>63.4%</c:v>
                  </c:pt>
                  <c:pt idx="1">
                    <c:v>36.6%</c:v>
                  </c:pt>
                  <c:pt idx="2">
                    <c:v>68.9%</c:v>
                  </c:pt>
                  <c:pt idx="3">
                    <c:v>31.1%</c:v>
                  </c:pt>
                </c15:dlblRangeCache>
              </c15:datalabelsRange>
            </c:ext>
            <c:ext xmlns:c16="http://schemas.microsoft.com/office/drawing/2014/chart" uri="{C3380CC4-5D6E-409C-BE32-E72D297353CC}">
              <c16:uniqueId val="{00000009-7D25-4AAD-B1F5-B99B2F81D6E6}"/>
            </c:ext>
          </c:extLst>
        </c:ser>
        <c:dLbls>
          <c:dLblPos val="outEnd"/>
          <c:showLegendKey val="0"/>
          <c:showVal val="1"/>
          <c:showCatName val="0"/>
          <c:showSerName val="0"/>
          <c:showPercent val="0"/>
          <c:showBubbleSize val="0"/>
        </c:dLbls>
        <c:gapWidth val="182"/>
        <c:axId val="190046464"/>
        <c:axId val="190047296"/>
      </c:barChart>
      <c:catAx>
        <c:axId val="190046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0047296"/>
        <c:crosses val="autoZero"/>
        <c:auto val="1"/>
        <c:lblAlgn val="ctr"/>
        <c:lblOffset val="100"/>
        <c:noMultiLvlLbl val="0"/>
      </c:catAx>
      <c:valAx>
        <c:axId val="190047296"/>
        <c:scaling>
          <c:orientation val="minMax"/>
        </c:scaling>
        <c:delete val="1"/>
        <c:axPos val="t"/>
        <c:majorGridlines>
          <c:spPr>
            <a:ln w="9525" cap="flat" cmpd="sng" algn="ctr">
              <a:noFill/>
              <a:round/>
            </a:ln>
            <a:effectLst/>
          </c:spPr>
        </c:majorGridlines>
        <c:numFmt formatCode="General" sourceLinked="1"/>
        <c:majorTickMark val="out"/>
        <c:minorTickMark val="none"/>
        <c:tickLblPos val="nextTo"/>
        <c:crossAx val="19004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'[Copy of TextCodingSample-AllQuestions_Nov29_2017(7577).xlsx]Q9-Text Topics'!$C$3:$C$11</cx:f>
        <cx:lvl ptCount="9">
          <cx:pt idx="0">Insufficient seating</cx:pt>
          <cx:pt idx="1">Insufficient tables/desks</cx:pt>
          <cx:pt idx="2">Exams/Finals/Midterms</cx:pt>
          <cx:pt idx="3">Insufficient outlets</cx:pt>
          <cx:pt idx="4">Other</cx:pt>
          <cx:pt idx="5">Insufficient group space</cx:pt>
          <cx:pt idx="6">Time to locate space</cx:pt>
          <cx:pt idx="7">Always difficult</cx:pt>
          <cx:pt idx="8">Noise</cx:pt>
        </cx:lvl>
      </cx:strDim>
      <cx:numDim type="val">
        <cx:f>'[Copy of TextCodingSample-AllQuestions_Nov29_2017(7577).xlsx]Q9-Text Topics'!$D$3:$D$11</cx:f>
        <cx:lvl ptCount="9" formatCode="General">
          <cx:pt idx="0">349</cx:pt>
          <cx:pt idx="1">120</cx:pt>
          <cx:pt idx="2">118</cx:pt>
          <cx:pt idx="3">99</cx:pt>
          <cx:pt idx="4">87</cx:pt>
          <cx:pt idx="5">62</cx:pt>
          <cx:pt idx="6">55</cx:pt>
          <cx:pt idx="7">50</cx:pt>
          <cx:pt idx="8">18</cx:pt>
        </cx:lvl>
      </cx:numDim>
    </cx:data>
  </cx:chartData>
  <cx:chart>
    <cx:plotArea>
      <cx:plotAreaRegion>
        <cx:series layoutId="funnel" uniqueId="{0F2FB9AE-7F85-4F64-A2A6-C25D4FECE88C}">
          <cx:tx>
            <cx:txData>
              <cx:f>'[Copy of TextCodingSample-AllQuestions_Nov29_2017(7577).xlsx]Q9-Text Topics'!$D$2</cx:f>
              <cx:v>Count</cx:v>
            </cx:txData>
          </cx:tx>
          <cx:dataLabels>
            <cx:txPr>
              <a:bodyPr spcFirstLastPara="1" vertOverflow="ellipsis" horzOverflow="overflow" wrap="square" lIns="0" tIns="0" rIns="0" bIns="0" anchor="ctr" anchorCtr="1"/>
              <a:lstStyle/>
              <a:p>
                <a:pPr algn="ctr" rtl="0">
                  <a:defRPr sz="1800">
                    <a:solidFill>
                      <a:schemeClr val="bg1"/>
                    </a:solidFill>
                  </a:defRPr>
                </a:pPr>
                <a:endParaRPr lang="en-US" sz="18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spPr>
          <a:ln>
            <a:noFill/>
          </a:ln>
        </cx:spPr>
        <cx:txPr>
          <a:bodyPr spcFirstLastPara="1" vertOverflow="ellipsis" horzOverflow="overflow" wrap="square" lIns="0" tIns="0" rIns="0" bIns="0" anchor="ctr" anchorCtr="1"/>
          <a:lstStyle/>
          <a:p>
            <a:pPr algn="ctr" rtl="0">
              <a:defRPr sz="1800">
                <a:solidFill>
                  <a:sysClr val="windowText" lastClr="000000"/>
                </a:solidFill>
              </a:defRPr>
            </a:pPr>
            <a:endParaRPr lang="en-US" sz="1800" b="0" i="0" u="none" strike="noStrike" baseline="0">
              <a:solidFill>
                <a:sysClr val="windowText" lastClr="000000"/>
              </a:solidFill>
              <a:latin typeface="Calibri" panose="020F0502020204030204"/>
            </a:endParaRPr>
          </a:p>
        </cx:txPr>
      </cx:axis>
    </cx:plotArea>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'[Copy of TextCodingSample-AllQuestions_Nov29_2017(7577).xlsx]Q8-Text Topics'!$D$3:$D$10</cx:f>
        <cx:lvl ptCount="8">
          <cx:pt idx="0">Insufficient seating</cx:pt>
          <cx:pt idx="1">Insufficient tables/desks</cx:pt>
          <cx:pt idx="2">Uncomfortable</cx:pt>
          <cx:pt idx="3">Dislike stairs</cx:pt>
          <cx:pt idx="4">Insufficient outlets</cx:pt>
          <cx:pt idx="5">Noise </cx:pt>
          <cx:pt idx="6">Not conducive to study</cx:pt>
          <cx:pt idx="7">Exams/finals/midterms</cx:pt>
        </cx:lvl>
      </cx:strDim>
      <cx:numDim type="val">
        <cx:f>'[Copy of TextCodingSample-AllQuestions_Nov29_2017(7577).xlsx]Q8-Text Topics'!$E$3:$E$10</cx:f>
        <cx:lvl ptCount="8" formatCode="General">
          <cx:pt idx="0">987</cx:pt>
          <cx:pt idx="1">271</cx:pt>
          <cx:pt idx="2">114</cx:pt>
          <cx:pt idx="3">68</cx:pt>
          <cx:pt idx="4">57</cx:pt>
          <cx:pt idx="5">45</cx:pt>
          <cx:pt idx="6">44</cx:pt>
          <cx:pt idx="7">44</cx:pt>
        </cx:lvl>
      </cx:numDim>
    </cx:data>
  </cx:chartData>
  <cx:chart>
    <cx:plotArea>
      <cx:plotAreaRegion>
        <cx:plotSurface>
          <cx:spPr>
            <a:ln>
              <a:noFill/>
            </a:ln>
          </cx:spPr>
        </cx:plotSurface>
        <cx:series layoutId="funnel" uniqueId="{E96859A8-8DBC-4270-820B-1B65C7C9CB02}">
          <cx:tx>
            <cx:txData>
              <cx:f>'[Copy of TextCodingSample-AllQuestions_Nov29_2017(7577).xlsx]Q8-Text Topics'!$E$2</cx:f>
              <cx:v>#</cx:v>
            </cx:txData>
          </cx:tx>
          <cx:dataLabels>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spPr>
          <a:ln>
            <a:noFill/>
          </a:ln>
        </cx:spPr>
        <cx:txPr>
          <a:bodyPr spcFirstLastPara="1" vertOverflow="ellipsis" horzOverflow="overflow" wrap="square" lIns="0" tIns="0" rIns="0" bIns="0" anchor="ctr" anchorCtr="1"/>
          <a:lstStyle/>
          <a:p>
            <a:pPr algn="ctr" rtl="0">
              <a:defRPr sz="1800">
                <a:solidFill>
                  <a:schemeClr val="tx1"/>
                </a:solidFill>
              </a:defRPr>
            </a:pPr>
            <a:endParaRPr lang="en-US" sz="1800" b="0" i="0" u="none" strike="noStrike" baseline="0">
              <a:solidFill>
                <a:schemeClr val="tx1"/>
              </a:solidFill>
              <a:latin typeface="Calibri" panose="020F0502020204030204"/>
            </a:endParaRPr>
          </a:p>
        </cx:txPr>
      </cx:axis>
    </cx:plotArea>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'[Copy of TextCodingSample-AllQuestions_Nov29_2017(7577).xlsx]Q11 - Text Topics'!$A$7:$A$11</cx:f>
        <cx:lvl ptCount="5">
          <cx:pt idx="0"> Prefer Marston</cx:pt>
          <cx:pt idx="1"> Prefer West</cx:pt>
          <cx:pt idx="2"> Dislike Newell</cx:pt>
          <cx:pt idx="3"> Dislike West</cx:pt>
          <cx:pt idx="4"> Prefer Newell</cx:pt>
        </cx:lvl>
      </cx:strDim>
      <cx:numDim type="val">
        <cx:f>'[Copy of TextCodingSample-AllQuestions_Nov29_2017(7577).xlsx]Q11 - Text Topics'!$B$7:$B$11</cx:f>
        <cx:lvl ptCount="5" formatCode="General">
          <cx:pt idx="0">675</cx:pt>
          <cx:pt idx="1">490</cx:pt>
          <cx:pt idx="2">440</cx:pt>
          <cx:pt idx="3">58</cx:pt>
          <cx:pt idx="4">33</cx:pt>
        </cx:lvl>
      </cx:numDim>
    </cx:data>
  </cx:chartData>
  <cx:chart>
    <cx:plotArea>
      <cx:plotAreaRegion>
        <cx:plotSurface>
          <cx:spPr>
            <a:ln>
              <a:noFill/>
            </a:ln>
          </cx:spPr>
        </cx:plotSurface>
        <cx:series layoutId="funnel" uniqueId="{355220D1-467B-4581-83AB-0B68D7E85284}">
          <cx:spPr>
            <a:ln>
              <a:noFill/>
            </a:ln>
          </cx:spPr>
          <cx:dataLabels>
            <cx:txPr>
              <a:bodyPr spcFirstLastPara="1" vertOverflow="ellipsis" horzOverflow="overflow" wrap="square" lIns="0" tIns="0" rIns="0" bIns="0" anchor="ctr" anchorCtr="1"/>
              <a:lstStyle/>
              <a:p>
                <a:pPr algn="ctr" rtl="0">
                  <a:defRPr sz="1800">
                    <a:solidFill>
                      <a:schemeClr val="tx1"/>
                    </a:solidFill>
                  </a:defRPr>
                </a:pPr>
                <a:endParaRPr lang="en-US" sz="1800" b="0" i="0" u="none" strike="noStrike" baseline="0">
                  <a:solidFill>
                    <a:schemeClr val="tx1"/>
                  </a:solidFill>
                  <a:latin typeface="Calibri" panose="020F0502020204030204"/>
                </a:endParaRPr>
              </a:p>
            </cx:txPr>
            <cx:visibility seriesName="0" categoryName="0" value="1"/>
          </cx:dataLabels>
          <cx:dataId val="0"/>
        </cx:series>
      </cx:plotAreaRegion>
      <cx:axis id="0">
        <cx:catScaling gapWidth="0.0599999987"/>
        <cx:tickLabels/>
        <cx:spPr>
          <a:ln>
            <a:noFill/>
          </a:ln>
        </cx:spPr>
        <cx:txPr>
          <a:bodyPr spcFirstLastPara="1" vertOverflow="ellipsis" horzOverflow="overflow" wrap="square" lIns="0" tIns="0" rIns="0" bIns="0" anchor="ctr" anchorCtr="1"/>
          <a:lstStyle/>
          <a:p>
            <a:pPr algn="ctr" rtl="0">
              <a:defRPr sz="1800">
                <a:solidFill>
                  <a:schemeClr val="tx1"/>
                </a:solidFill>
              </a:defRPr>
            </a:pPr>
            <a:endParaRPr lang="en-US" sz="1800" b="0" i="0" u="none" strike="noStrike" baseline="0">
              <a:solidFill>
                <a:schemeClr val="tx1"/>
              </a:solidFill>
              <a:latin typeface="Calibri" panose="020F0502020204030204"/>
            </a:endParaRPr>
          </a:p>
        </cx:txPr>
      </cx:axis>
    </cx:plotArea>
  </cx:chart>
  <cx:spPr>
    <a:ln>
      <a:noFill/>
    </a:ln>
  </cx:spPr>
</cx: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withinLinear" id="5">
  <a:schemeClr val="accent3"/>
  <a:schemeClr val="accent3"/>
  <a:schemeClr val="accent3"/>
  <a:schemeClr val="accent3"/>
  <a:schemeClr val="accent3"/>
  <a:schemeClr val="accent3"/>
</cs:colorStyle>
</file>

<file path=ppt/charts/colors4.xml><?xml version="1.0" encoding="utf-8"?>
<cs:colorStyle xmlns:cs="http://schemas.microsoft.com/office/drawing/2012/chartStyle" xmlns:a="http://schemas.openxmlformats.org/drawingml/2006/main" meth="withinLinear" id="5">
  <a:schemeClr val="accent3"/>
  <a:schemeClr val="accent3"/>
  <a:schemeClr val="accent3"/>
  <a:schemeClr val="accent3"/>
  <a:schemeClr val="accent3"/>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9.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cdr:x>
      <cdr:y>0.91143</cdr:y>
    </cdr:from>
    <cdr:to>
      <cdr:x>0.998</cdr:x>
      <cdr:y>1</cdr:y>
    </cdr:to>
    <cdr:sp macro="" textlink="">
      <cdr:nvSpPr>
        <cdr:cNvPr id="2" name="TextBox 1"/>
        <cdr:cNvSpPr txBox="1"/>
      </cdr:nvSpPr>
      <cdr:spPr>
        <a:xfrm xmlns:a="http://schemas.openxmlformats.org/drawingml/2006/main">
          <a:off x="0" y="2892633"/>
          <a:ext cx="6668455" cy="2810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dirty="0">
              <a:solidFill>
                <a:schemeClr val="tx1"/>
              </a:solidFill>
            </a:rPr>
            <a:t>*Public</a:t>
          </a:r>
          <a:r>
            <a:rPr lang="en-US" sz="1600" baseline="0" dirty="0">
              <a:solidFill>
                <a:schemeClr val="tx1"/>
              </a:solidFill>
            </a:rPr>
            <a:t> access computers available in Library West only/Couches available in </a:t>
          </a:r>
        </a:p>
        <a:p xmlns:a="http://schemas.openxmlformats.org/drawingml/2006/main">
          <a:pPr algn="l"/>
          <a:r>
            <a:rPr lang="en-US" sz="1600" baseline="0" dirty="0">
              <a:solidFill>
                <a:schemeClr val="tx1"/>
              </a:solidFill>
            </a:rPr>
            <a:t>Newell Hall only</a:t>
          </a:r>
          <a:endParaRPr lang="en-US"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0.03615</cdr:x>
      <cdr:y>0.91492</cdr:y>
    </cdr:from>
    <cdr:to>
      <cdr:x>1</cdr:x>
      <cdr:y>1</cdr:y>
    </cdr:to>
    <cdr:sp macro="" textlink="">
      <cdr:nvSpPr>
        <cdr:cNvPr id="3" name="TextBox 1"/>
        <cdr:cNvSpPr txBox="1"/>
      </cdr:nvSpPr>
      <cdr:spPr>
        <a:xfrm xmlns:a="http://schemas.openxmlformats.org/drawingml/2006/main">
          <a:off x="258454" y="5523812"/>
          <a:ext cx="6891187" cy="5136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rPr>
            <a:t>*</a:t>
          </a:r>
          <a:r>
            <a:rPr lang="en-US" sz="1600" baseline="0" dirty="0">
              <a:solidFill>
                <a:sysClr val="windowText" lastClr="000000"/>
              </a:solidFill>
              <a:effectLst/>
            </a:rPr>
            <a:t>Couches only available in Newell Hall/</a:t>
          </a:r>
          <a:r>
            <a:rPr lang="en-US" sz="1600" dirty="0">
              <a:solidFill>
                <a:sysClr val="windowText" lastClr="000000"/>
              </a:solidFill>
            </a:rPr>
            <a:t>Public</a:t>
          </a:r>
          <a:r>
            <a:rPr lang="en-US" sz="1600" baseline="0" dirty="0">
              <a:solidFill>
                <a:sysClr val="windowText" lastClr="000000"/>
              </a:solidFill>
            </a:rPr>
            <a:t> access computers available in </a:t>
          </a:r>
        </a:p>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lang="en-US" sz="1600" baseline="0" dirty="0">
              <a:solidFill>
                <a:sysClr val="windowText" lastClr="000000"/>
              </a:solidFill>
            </a:rPr>
            <a:t>Library West only</a:t>
          </a:r>
          <a:endParaRPr lang="en-US" sz="1600"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F2E15-A8BA-4D99-B741-069A8E99C8FF}"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46F4C-7BAE-4A4A-9BEC-4E80E0E7609F}" type="slidenum">
              <a:rPr lang="en-US" smtClean="0"/>
              <a:t>‹#›</a:t>
            </a:fld>
            <a:endParaRPr lang="en-US"/>
          </a:p>
        </p:txBody>
      </p:sp>
    </p:spTree>
    <p:extLst>
      <p:ext uri="{BB962C8B-B14F-4D97-AF65-F5344CB8AC3E}">
        <p14:creationId xmlns:p14="http://schemas.microsoft.com/office/powerpoint/2010/main" val="128298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Space studies began with the </a:t>
            </a:r>
            <a:r>
              <a:rPr lang="en-US" sz="1200" kern="1200" dirty="0" err="1">
                <a:solidFill>
                  <a:schemeClr val="tx1"/>
                </a:solidFill>
                <a:effectLst/>
                <a:latin typeface="+mn-lt"/>
                <a:ea typeface="+mn-ea"/>
                <a:cs typeface="+mn-cs"/>
              </a:rPr>
              <a:t>MvL</a:t>
            </a:r>
            <a:r>
              <a:rPr lang="en-US" sz="1200" kern="1200" dirty="0">
                <a:solidFill>
                  <a:schemeClr val="tx1"/>
                </a:solidFill>
                <a:effectLst/>
                <a:latin typeface="+mn-lt"/>
                <a:ea typeface="+mn-ea"/>
                <a:cs typeface="+mn-cs"/>
              </a:rPr>
              <a:t> study, as the decision to move the overnight study space from its longstanding place at Library West the previous Fall was met with great resistance. Initially, this choice was based on the thought that students would prefer the newly renovated Marston Science Library, that boasts a variety of space features such as a learning commons,  collaborative creative spaces as well as floors designated as quiet.  The newer furniture is inviting to a livelier student use but the space ascends to the upper levels that maintain stacks, quiet floors, older library furniture and traditional public access technology.  </a:t>
            </a:r>
          </a:p>
          <a:p>
            <a:r>
              <a:rPr lang="en-US" sz="1200" kern="1200" dirty="0">
                <a:solidFill>
                  <a:schemeClr val="tx1"/>
                </a:solidFill>
                <a:effectLst/>
                <a:latin typeface="+mn-lt"/>
                <a:ea typeface="+mn-ea"/>
                <a:cs typeface="+mn-cs"/>
              </a:rPr>
              <a:t>Library West has all traditional features but includes a more secluded and restricted graduate only floor, a quiet floor with a lot of group study rooms, accessibility studio, a video creation center and dedicated space for proctored student testing.   </a:t>
            </a:r>
          </a:p>
          <a:p>
            <a:r>
              <a:rPr lang="en-US" sz="1200" kern="1200" dirty="0">
                <a:solidFill>
                  <a:schemeClr val="tx1"/>
                </a:solidFill>
                <a:effectLst/>
                <a:latin typeface="+mn-lt"/>
                <a:ea typeface="+mn-ea"/>
                <a:cs typeface="+mn-cs"/>
              </a:rPr>
              <a:t>Newell Hall was designed as a learning commons, an alternative type of gathering space for students.  It is controlled by the UF Student Government, who, until it opened in April 2017, funded the overnight library hours at Library West.  Once Newell Hall opened, SG decided to hold overnight study hours there. </a:t>
            </a:r>
          </a:p>
          <a:p>
            <a:r>
              <a:rPr lang="en-US" sz="1200" kern="1200" dirty="0">
                <a:solidFill>
                  <a:schemeClr val="tx1"/>
                </a:solidFill>
                <a:effectLst/>
                <a:latin typeface="+mn-lt"/>
                <a:ea typeface="+mn-ea"/>
                <a:cs typeface="+mn-cs"/>
              </a:rPr>
              <a:t>But then feedback about a lack of space and quiet study areas motivated our 2nd study on student preferences for where to locate the overnight study hours.</a:t>
            </a:r>
          </a:p>
          <a:p>
            <a:r>
              <a:rPr lang="en-US" sz="1200" kern="1200" dirty="0">
                <a:solidFill>
                  <a:schemeClr val="tx1"/>
                </a:solidFill>
                <a:effectLst/>
                <a:latin typeface="+mn-lt"/>
                <a:ea typeface="+mn-ea"/>
                <a:cs typeface="+mn-cs"/>
              </a:rPr>
              <a:t>At this time, the assessment program has studied overnight hours twice, the graduate-only study space, and the renovations at the Education branch library.  We are currently looking at the overnight study spaces again this term, with another different method.</a:t>
            </a:r>
          </a:p>
          <a:p>
            <a:endParaRPr lang="en-US" dirty="0"/>
          </a:p>
        </p:txBody>
      </p:sp>
      <p:sp>
        <p:nvSpPr>
          <p:cNvPr id="4" name="Slide Number Placeholder 3"/>
          <p:cNvSpPr>
            <a:spLocks noGrp="1"/>
          </p:cNvSpPr>
          <p:nvPr>
            <p:ph type="sldNum" sz="quarter" idx="5"/>
          </p:nvPr>
        </p:nvSpPr>
        <p:spPr/>
        <p:txBody>
          <a:bodyPr/>
          <a:lstStyle/>
          <a:p>
            <a:fld id="{5B846F4C-7BAE-4A4A-9BEC-4E80E0E7609F}" type="slidenum">
              <a:rPr lang="en-US" smtClean="0"/>
              <a:t>2</a:t>
            </a:fld>
            <a:endParaRPr lang="en-US"/>
          </a:p>
        </p:txBody>
      </p:sp>
    </p:spTree>
    <p:extLst>
      <p:ext uri="{BB962C8B-B14F-4D97-AF65-F5344CB8AC3E}">
        <p14:creationId xmlns:p14="http://schemas.microsoft.com/office/powerpoint/2010/main" val="335675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spite of the large N and the consistency of the comments compared to the 2016 survey regarding Quiet study and power outlets, the Provost wanted more data to show that Newell Hall could house the number of users studying overnight. Also, the nature of many comments indicated that users were referring to experiences at the libraries at a variety of times of the day. It is clear that Library West has ample space to accommodate the traffic overnight. However, the Provost wanted occupancy data and hard evidence of what students were truly using during their visits overnight. </a:t>
            </a:r>
          </a:p>
        </p:txBody>
      </p:sp>
      <p:sp>
        <p:nvSpPr>
          <p:cNvPr id="4" name="Slide Number Placeholder 3"/>
          <p:cNvSpPr>
            <a:spLocks noGrp="1"/>
          </p:cNvSpPr>
          <p:nvPr>
            <p:ph type="sldNum" sz="quarter" idx="5"/>
          </p:nvPr>
        </p:nvSpPr>
        <p:spPr/>
        <p:txBody>
          <a:bodyPr/>
          <a:lstStyle/>
          <a:p>
            <a:fld id="{5B846F4C-7BAE-4A4A-9BEC-4E80E0E7609F}" type="slidenum">
              <a:rPr lang="en-US" smtClean="0"/>
              <a:t>11</a:t>
            </a:fld>
            <a:endParaRPr lang="en-US"/>
          </a:p>
        </p:txBody>
      </p:sp>
    </p:spTree>
    <p:extLst>
      <p:ext uri="{BB962C8B-B14F-4D97-AF65-F5344CB8AC3E}">
        <p14:creationId xmlns:p14="http://schemas.microsoft.com/office/powerpoint/2010/main" val="27193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is a sample of the hourly chart with which we tracked occupancy by hour and capacity utilization for both Newell Hall and Library West. </a:t>
            </a:r>
            <a:r>
              <a:rPr lang="en-US" sz="1200" b="1" i="1" kern="1200" dirty="0">
                <a:solidFill>
                  <a:schemeClr val="tx1"/>
                </a:solidFill>
                <a:effectLst/>
                <a:latin typeface="+mn-lt"/>
                <a:ea typeface="+mn-ea"/>
                <a:cs typeface="+mn-cs"/>
              </a:rPr>
              <a:t>Total capacity</a:t>
            </a:r>
            <a:r>
              <a:rPr lang="en-US" sz="1200" kern="1200" dirty="0">
                <a:solidFill>
                  <a:schemeClr val="tx1"/>
                </a:solidFill>
                <a:effectLst/>
                <a:latin typeface="+mn-lt"/>
                <a:ea typeface="+mn-ea"/>
                <a:cs typeface="+mn-cs"/>
              </a:rPr>
              <a:t> is 1965, the combined maximum seating capacity of both facilities (365 For Newell Hall and 1600 for Library West). </a:t>
            </a:r>
            <a:r>
              <a:rPr lang="en-US" sz="1200" b="1" i="1" kern="1200" dirty="0">
                <a:solidFill>
                  <a:schemeClr val="tx1"/>
                </a:solidFill>
                <a:effectLst/>
                <a:latin typeface="+mn-lt"/>
                <a:ea typeface="+mn-ea"/>
                <a:cs typeface="+mn-cs"/>
              </a:rPr>
              <a:t>Total occupancy</a:t>
            </a:r>
            <a:r>
              <a:rPr lang="en-US" sz="1200" kern="1200" dirty="0">
                <a:solidFill>
                  <a:schemeClr val="tx1"/>
                </a:solidFill>
                <a:effectLst/>
                <a:latin typeface="+mn-lt"/>
                <a:ea typeface="+mn-ea"/>
                <a:cs typeface="+mn-cs"/>
              </a:rPr>
              <a:t> for each hour is determined by adding the occupancy in both buildings. With this data, we can illustrate the effect of the </a:t>
            </a:r>
            <a:r>
              <a:rPr lang="en-US" sz="1200" b="1" i="1" kern="1200" dirty="0">
                <a:solidFill>
                  <a:schemeClr val="tx1"/>
                </a:solidFill>
                <a:effectLst/>
                <a:latin typeface="+mn-lt"/>
                <a:ea typeface="+mn-ea"/>
                <a:cs typeface="+mn-cs"/>
              </a:rPr>
              <a:t>total occupancy</a:t>
            </a:r>
            <a:r>
              <a:rPr lang="en-US" sz="1200" kern="1200" dirty="0">
                <a:solidFill>
                  <a:schemeClr val="tx1"/>
                </a:solidFill>
                <a:effectLst/>
                <a:latin typeface="+mn-lt"/>
                <a:ea typeface="+mn-ea"/>
                <a:cs typeface="+mn-cs"/>
              </a:rPr>
              <a:t> by hour for each facility and present the percent of capacity utilized. For instance, in the table below, on Tuesday, February 27, the sum of occupants in both buildings from 12 a.m. to 1 a.m. equals 504 occupants. Dividing that number by the total seating capacity of Newell Hall shows that seating demand (504) exceeds capacity (365 seats) by 38.1%; for Library West, the seating demand (504) would utilize just 31.5% of its capacity (1600 seats).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six-week study period, there were a total of thirty hours in which the </a:t>
            </a:r>
            <a:r>
              <a:rPr lang="en-US" sz="1200" b="1" kern="1200" dirty="0">
                <a:solidFill>
                  <a:schemeClr val="tx1"/>
                </a:solidFill>
                <a:effectLst/>
                <a:latin typeface="+mn-lt"/>
                <a:ea typeface="+mn-ea"/>
                <a:cs typeface="+mn-cs"/>
              </a:rPr>
              <a:t>total occupancy</a:t>
            </a:r>
            <a:r>
              <a:rPr lang="en-US" sz="1200" kern="1200" dirty="0">
                <a:solidFill>
                  <a:schemeClr val="tx1"/>
                </a:solidFill>
                <a:effectLst/>
                <a:latin typeface="+mn-lt"/>
                <a:ea typeface="+mn-ea"/>
                <a:cs typeface="+mn-cs"/>
              </a:rPr>
              <a:t> exceeded 75% of the capacity of Newell Hall. Of these, there were nine hours in which the combined occupancy of both buildings exceeded 100% of the capacity of Newell Hall. Most of these hours occurred from 12 a.m. to 1 a.m. (n=21). It is important to note that Marston Science Library was still open during this time (closing at 1 a.m. on all of these evenings). The full six-week spreadsheet is available upon request. </a:t>
            </a:r>
          </a:p>
          <a:p>
            <a:endParaRPr lang="en-US" dirty="0"/>
          </a:p>
        </p:txBody>
      </p:sp>
      <p:sp>
        <p:nvSpPr>
          <p:cNvPr id="4" name="Slide Number Placeholder 3"/>
          <p:cNvSpPr>
            <a:spLocks noGrp="1"/>
          </p:cNvSpPr>
          <p:nvPr>
            <p:ph type="sldNum" sz="quarter" idx="5"/>
          </p:nvPr>
        </p:nvSpPr>
        <p:spPr/>
        <p:txBody>
          <a:bodyPr/>
          <a:lstStyle/>
          <a:p>
            <a:fld id="{5B846F4C-7BAE-4A4A-9BEC-4E80E0E7609F}" type="slidenum">
              <a:rPr lang="en-US" smtClean="0"/>
              <a:t>12</a:t>
            </a:fld>
            <a:endParaRPr lang="en-US"/>
          </a:p>
        </p:txBody>
      </p:sp>
    </p:spTree>
    <p:extLst>
      <p:ext uri="{BB962C8B-B14F-4D97-AF65-F5344CB8AC3E}">
        <p14:creationId xmlns:p14="http://schemas.microsoft.com/office/powerpoint/2010/main" val="192264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46F4C-7BAE-4A4A-9BEC-4E80E0E7609F}" type="slidenum">
              <a:rPr lang="en-US" smtClean="0"/>
              <a:t>15</a:t>
            </a:fld>
            <a:endParaRPr lang="en-US"/>
          </a:p>
        </p:txBody>
      </p:sp>
    </p:spTree>
    <p:extLst>
      <p:ext uri="{BB962C8B-B14F-4D97-AF65-F5344CB8AC3E}">
        <p14:creationId xmlns:p14="http://schemas.microsoft.com/office/powerpoint/2010/main" val="338823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study team observed the occurrence of both quiet and talking behavior with each count of occupants (Figure 7). Quiet activities occurred among pairs or groups of users until 4 a.m. There was no observed activity after 4 a.m. for either facility as, at that time, most users were singles. Although the lack of designated quiet space at Newell Hall had been noted by student comments during the fall 2017 survey, the data gathered during this study do not support a lack of quiet space during the overnight hours.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Figure 7 also illustrates the instances of quiet/talking uses. Both facilities demonstrate similar trends in use of most features, especially of quiet space activities.</a:t>
            </a:r>
          </a:p>
          <a:p>
            <a:endParaRPr lang="en-US" dirty="0"/>
          </a:p>
        </p:txBody>
      </p:sp>
      <p:sp>
        <p:nvSpPr>
          <p:cNvPr id="4" name="Slide Number Placeholder 3"/>
          <p:cNvSpPr>
            <a:spLocks noGrp="1"/>
          </p:cNvSpPr>
          <p:nvPr>
            <p:ph type="sldNum" sz="quarter" idx="5"/>
          </p:nvPr>
        </p:nvSpPr>
        <p:spPr/>
        <p:txBody>
          <a:bodyPr/>
          <a:lstStyle/>
          <a:p>
            <a:fld id="{5B846F4C-7BAE-4A4A-9BEC-4E80E0E7609F}" type="slidenum">
              <a:rPr lang="en-US" smtClean="0"/>
              <a:t>17</a:t>
            </a:fld>
            <a:endParaRPr lang="en-US"/>
          </a:p>
        </p:txBody>
      </p:sp>
    </p:spTree>
    <p:extLst>
      <p:ext uri="{BB962C8B-B14F-4D97-AF65-F5344CB8AC3E}">
        <p14:creationId xmlns:p14="http://schemas.microsoft.com/office/powerpoint/2010/main" val="207623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dirty="0">
                <a:solidFill>
                  <a:schemeClr val="tx1"/>
                </a:solidFill>
                <a:effectLst/>
                <a:latin typeface="+mn-lt"/>
                <a:ea typeface="+mn-ea"/>
                <a:cs typeface="+mn-cs"/>
              </a:rPr>
              <a:t>Newell Hall feels a lot more secure to me as a student, so I feel more comfortable using it. Also, the desks tend to be more comfortable and theirs various types of seating. Sometimes I want to sit at a large table for a study group. some times I want to sit in a couch because I am casually looking over some work, and then other times I want to be at a private desk so I can really dig into my work. I also love you can eat anywhere in Newell (it makes it much more convenient) and it's more central to campus so all in all I prefer Newell.</a:t>
            </a:r>
            <a:r>
              <a:rPr lang="en-US" dirty="0"/>
              <a:t> “</a:t>
            </a:r>
          </a:p>
          <a:p>
            <a:endParaRPr lang="en-US" dirty="0"/>
          </a:p>
          <a:p>
            <a:r>
              <a:rPr lang="en-US" dirty="0"/>
              <a:t>Newell Hall was never designed to include the types of features found in most academic libraries. While the phrases “learning commons” and “collaborative commons” </a:t>
            </a:r>
            <a:r>
              <a:rPr lang="en-US" sz="1200" kern="1200" dirty="0">
                <a:solidFill>
                  <a:schemeClr val="tx1"/>
                </a:solidFill>
                <a:effectLst/>
                <a:latin typeface="+mn-lt"/>
                <a:ea typeface="+mn-ea"/>
                <a:cs typeface="+mn-cs"/>
              </a:rPr>
              <a:t>some definitions of learning commons, which is the distinction for one of the spaces I have studied with various colleagues.</a:t>
            </a:r>
          </a:p>
          <a:p>
            <a:r>
              <a:rPr lang="en-US" sz="1200" kern="1200" dirty="0">
                <a:solidFill>
                  <a:schemeClr val="tx1"/>
                </a:solidFill>
                <a:effectLst/>
                <a:latin typeface="+mn-lt"/>
                <a:ea typeface="+mn-ea"/>
                <a:cs typeface="+mn-cs"/>
              </a:rPr>
              <a:t>According to NC State University, The </a:t>
            </a:r>
            <a:r>
              <a:rPr lang="en-US" sz="1200" i="1" kern="1200" dirty="0">
                <a:solidFill>
                  <a:schemeClr val="tx1"/>
                </a:solidFill>
                <a:effectLst/>
                <a:latin typeface="+mn-lt"/>
                <a:ea typeface="+mn-ea"/>
                <a:cs typeface="+mn-cs"/>
              </a:rPr>
              <a:t>Learning Commons</a:t>
            </a:r>
            <a:r>
              <a:rPr lang="en-US" sz="1200" kern="1200" dirty="0">
                <a:solidFill>
                  <a:schemeClr val="tx1"/>
                </a:solidFill>
                <a:effectLst/>
                <a:latin typeface="+mn-lt"/>
                <a:ea typeface="+mn-ea"/>
                <a:cs typeface="+mn-cs"/>
              </a:rPr>
              <a:t> in D. H. Hill Library is an active, comfortable space where students can discover, create, and collaborate with peers, a space that inspires them to be more productive and successful.  The description from ALA proposes “that the learning commons serve a unique </a:t>
            </a:r>
          </a:p>
          <a:p>
            <a:r>
              <a:rPr lang="en-US" sz="1200" kern="1200" dirty="0">
                <a:solidFill>
                  <a:schemeClr val="tx1"/>
                </a:solidFill>
                <a:effectLst/>
                <a:latin typeface="+mn-lt"/>
                <a:ea typeface="+mn-ea"/>
                <a:cs typeface="+mn-cs"/>
              </a:rPr>
              <a:t>purpose in the school as a bridge between educational philosophy being practiced and the real world … known as a place for experimenting, playing, making, doing, thinking, collaborating, and growing.”</a:t>
            </a:r>
          </a:p>
          <a:p>
            <a:endParaRPr lang="en-US" dirty="0"/>
          </a:p>
        </p:txBody>
      </p:sp>
      <p:sp>
        <p:nvSpPr>
          <p:cNvPr id="4" name="Slide Number Placeholder 3"/>
          <p:cNvSpPr>
            <a:spLocks noGrp="1"/>
          </p:cNvSpPr>
          <p:nvPr>
            <p:ph type="sldNum" sz="quarter" idx="5"/>
          </p:nvPr>
        </p:nvSpPr>
        <p:spPr/>
        <p:txBody>
          <a:bodyPr/>
          <a:lstStyle/>
          <a:p>
            <a:fld id="{5B846F4C-7BAE-4A4A-9BEC-4E80E0E7609F}" type="slidenum">
              <a:rPr lang="en-US" smtClean="0"/>
              <a:t>18</a:t>
            </a:fld>
            <a:endParaRPr lang="en-US"/>
          </a:p>
        </p:txBody>
      </p:sp>
    </p:spTree>
    <p:extLst>
      <p:ext uri="{BB962C8B-B14F-4D97-AF65-F5344CB8AC3E}">
        <p14:creationId xmlns:p14="http://schemas.microsoft.com/office/powerpoint/2010/main" val="390548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yielded 5452 comments from 5 optional open text fields.  Analysis yielded 8905 discrete codes with an inter-rater reliability score of .899.</a:t>
            </a:r>
          </a:p>
          <a:p>
            <a:endParaRPr lang="en-US" dirty="0"/>
          </a:p>
        </p:txBody>
      </p:sp>
      <p:sp>
        <p:nvSpPr>
          <p:cNvPr id="4" name="Slide Number Placeholder 3"/>
          <p:cNvSpPr>
            <a:spLocks noGrp="1"/>
          </p:cNvSpPr>
          <p:nvPr>
            <p:ph type="sldNum" sz="quarter" idx="5"/>
          </p:nvPr>
        </p:nvSpPr>
        <p:spPr/>
        <p:txBody>
          <a:bodyPr/>
          <a:lstStyle/>
          <a:p>
            <a:fld id="{5B846F4C-7BAE-4A4A-9BEC-4E80E0E7609F}" type="slidenum">
              <a:rPr lang="en-US" smtClean="0"/>
              <a:t>19</a:t>
            </a:fld>
            <a:endParaRPr lang="en-US"/>
          </a:p>
        </p:txBody>
      </p:sp>
    </p:spTree>
    <p:extLst>
      <p:ext uri="{BB962C8B-B14F-4D97-AF65-F5344CB8AC3E}">
        <p14:creationId xmlns:p14="http://schemas.microsoft.com/office/powerpoint/2010/main" val="191148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DA9-6B95-48CE-9CE7-576A98FB7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26B35-F151-4613-91E6-8643DE2C6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63F7B-05BA-4CD7-8E13-5F3194BA64C2}"/>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5" name="Footer Placeholder 4">
            <a:extLst>
              <a:ext uri="{FF2B5EF4-FFF2-40B4-BE49-F238E27FC236}">
                <a16:creationId xmlns:a16="http://schemas.microsoft.com/office/drawing/2014/main" id="{2E3D7E7E-90B7-4ECF-8C8A-D222B08AB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C3616-F9E0-4E7D-9E04-97F9172BC90A}"/>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120900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A89A-1FEC-4F34-BF48-40EE800E19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E5FC2-3C42-433A-8D9E-F3A98112CA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060DC-3031-4CDD-BC5F-B82203745AF5}"/>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5" name="Footer Placeholder 4">
            <a:extLst>
              <a:ext uri="{FF2B5EF4-FFF2-40B4-BE49-F238E27FC236}">
                <a16:creationId xmlns:a16="http://schemas.microsoft.com/office/drawing/2014/main" id="{E7924087-4EEF-4259-9CF5-B4D523C81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471F9-C26F-4D23-8381-C9FA9AA27C2E}"/>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120331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5A0962-BA63-421F-B0A2-FE23F8BE1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869D41-C723-4F90-90DF-18C124AF26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B99A8-938A-42DE-826F-ACB505867662}"/>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5" name="Footer Placeholder 4">
            <a:extLst>
              <a:ext uri="{FF2B5EF4-FFF2-40B4-BE49-F238E27FC236}">
                <a16:creationId xmlns:a16="http://schemas.microsoft.com/office/drawing/2014/main" id="{857E4ED0-1007-4216-AFD9-096291928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4CBCD-522B-4EB2-8B85-71EC4502974B}"/>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413962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8ED8-5335-430A-935D-2116C2A1D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AC461-86A7-493A-9EB2-E9D433BE44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C25A2-8153-4423-8199-5FF6DBC24E59}"/>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5" name="Footer Placeholder 4">
            <a:extLst>
              <a:ext uri="{FF2B5EF4-FFF2-40B4-BE49-F238E27FC236}">
                <a16:creationId xmlns:a16="http://schemas.microsoft.com/office/drawing/2014/main" id="{3BA3F4D8-3CD4-4FE8-A733-4C3038247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7A585-4D39-4657-ACCB-10DE02881ABA}"/>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71006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0166-3FDE-4684-A257-EE48A47010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2733B3-B731-4101-93F8-0EBE3C37E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931EED-526E-4A60-9FF1-C7BFF833E903}"/>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5" name="Footer Placeholder 4">
            <a:extLst>
              <a:ext uri="{FF2B5EF4-FFF2-40B4-BE49-F238E27FC236}">
                <a16:creationId xmlns:a16="http://schemas.microsoft.com/office/drawing/2014/main" id="{4FB3775C-5887-4B18-9ACC-3CD0865B5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CD6DF-B08F-4C18-80A7-A900FD49D102}"/>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417039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1C5F-F1BC-4DC2-947F-8D09F53F7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84556-7473-4F38-A659-3F08DFDD57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6B889B-AF98-4CFC-A1CC-95FB4FEBB1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9A471-C1DB-4BC8-9C4C-A2CBC2FB6612}"/>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6" name="Footer Placeholder 5">
            <a:extLst>
              <a:ext uri="{FF2B5EF4-FFF2-40B4-BE49-F238E27FC236}">
                <a16:creationId xmlns:a16="http://schemas.microsoft.com/office/drawing/2014/main" id="{E87E29B2-5009-4326-BB57-B73A9C727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B7AB6-FB63-4DF7-8F57-A08C2F86B12F}"/>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278757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9835-2C90-4812-8376-D3B2794AC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EE980-93F6-483B-A418-E1A822900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962C05-E7AE-4FFB-BDFB-376F83A4B2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E4B63-4A2B-4FDC-BBC6-14A12AC24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917492-7BBA-440B-BC6F-B81DE6D951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09A423-9256-4FF3-80E7-0B44DFBE90DF}"/>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8" name="Footer Placeholder 7">
            <a:extLst>
              <a:ext uri="{FF2B5EF4-FFF2-40B4-BE49-F238E27FC236}">
                <a16:creationId xmlns:a16="http://schemas.microsoft.com/office/drawing/2014/main" id="{A172E523-D7D8-4C4A-92D6-48E18C8A3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88521C-58C0-459A-AF6B-BAB1D35517D7}"/>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92920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AA13-08B3-49BB-BECD-FA3D9A04D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DD6124-8448-4F24-8A53-4D4AB2D4735A}"/>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4" name="Footer Placeholder 3">
            <a:extLst>
              <a:ext uri="{FF2B5EF4-FFF2-40B4-BE49-F238E27FC236}">
                <a16:creationId xmlns:a16="http://schemas.microsoft.com/office/drawing/2014/main" id="{0554695C-511E-4420-A165-6AA4507A93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7A311-BAA7-4D47-A5D8-90F5A17F285B}"/>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40028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4F9CB-649E-4DBE-8B83-6FA9FEAB0CFB}"/>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3" name="Footer Placeholder 2">
            <a:extLst>
              <a:ext uri="{FF2B5EF4-FFF2-40B4-BE49-F238E27FC236}">
                <a16:creationId xmlns:a16="http://schemas.microsoft.com/office/drawing/2014/main" id="{6A5F97A6-202B-4A96-BB40-6E3BB7E99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1E3C0F-EBD8-4F4A-AE12-E52EB77A5FA7}"/>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343501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02B0-2B3E-4BC3-BA19-7C0307F7D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B4229-13F3-4E13-AC6A-25D397E43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7AB3BD-A8C9-4FA0-95EC-813F671B3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71518C-7D38-41F3-8E83-6B99389E9E53}"/>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6" name="Footer Placeholder 5">
            <a:extLst>
              <a:ext uri="{FF2B5EF4-FFF2-40B4-BE49-F238E27FC236}">
                <a16:creationId xmlns:a16="http://schemas.microsoft.com/office/drawing/2014/main" id="{E759AB8C-9697-40FF-8B7F-E94BC6135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5B24E-5C7B-4252-BDED-CD0E6D6D4F85}"/>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411638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D4CB-251E-457D-AF01-38AE5456F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BCFE0-F6BC-42C9-82F9-A44E4FE58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67A9A2-33E1-4B7E-8F9F-1FB951AB8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FA1CD8-CAB1-407B-A60B-46EA9B3BF42C}"/>
              </a:ext>
            </a:extLst>
          </p:cNvPr>
          <p:cNvSpPr>
            <a:spLocks noGrp="1"/>
          </p:cNvSpPr>
          <p:nvPr>
            <p:ph type="dt" sz="half" idx="10"/>
          </p:nvPr>
        </p:nvSpPr>
        <p:spPr/>
        <p:txBody>
          <a:bodyPr/>
          <a:lstStyle/>
          <a:p>
            <a:fld id="{F073E0D4-B29C-4790-828B-204ED18C66A6}" type="datetimeFigureOut">
              <a:rPr lang="en-US" smtClean="0"/>
              <a:t>12/2/2018</a:t>
            </a:fld>
            <a:endParaRPr lang="en-US"/>
          </a:p>
        </p:txBody>
      </p:sp>
      <p:sp>
        <p:nvSpPr>
          <p:cNvPr id="6" name="Footer Placeholder 5">
            <a:extLst>
              <a:ext uri="{FF2B5EF4-FFF2-40B4-BE49-F238E27FC236}">
                <a16:creationId xmlns:a16="http://schemas.microsoft.com/office/drawing/2014/main" id="{B7EC5AE6-8BD8-4A8F-9FBA-BE8A5D5FF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21498-6E1A-4116-BEFA-9D07B1A1728F}"/>
              </a:ext>
            </a:extLst>
          </p:cNvPr>
          <p:cNvSpPr>
            <a:spLocks noGrp="1"/>
          </p:cNvSpPr>
          <p:nvPr>
            <p:ph type="sldNum" sz="quarter" idx="12"/>
          </p:nvPr>
        </p:nvSpPr>
        <p:spPr/>
        <p:txBody>
          <a:bodyPr/>
          <a:lstStyle/>
          <a:p>
            <a:fld id="{458FF658-0798-438E-A93A-BCE17FB5D70D}" type="slidenum">
              <a:rPr lang="en-US" smtClean="0"/>
              <a:t>‹#›</a:t>
            </a:fld>
            <a:endParaRPr lang="en-US"/>
          </a:p>
        </p:txBody>
      </p:sp>
    </p:spTree>
    <p:extLst>
      <p:ext uri="{BB962C8B-B14F-4D97-AF65-F5344CB8AC3E}">
        <p14:creationId xmlns:p14="http://schemas.microsoft.com/office/powerpoint/2010/main" val="211247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4788A-40DC-492B-B4E1-9374F2452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7C9523-D7C8-4ADF-88D7-651774750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2B600-0DA4-4670-AC3D-59C6B211D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3E0D4-B29C-4790-828B-204ED18C66A6}" type="datetimeFigureOut">
              <a:rPr lang="en-US" smtClean="0"/>
              <a:t>12/2/2018</a:t>
            </a:fld>
            <a:endParaRPr lang="en-US"/>
          </a:p>
        </p:txBody>
      </p:sp>
      <p:sp>
        <p:nvSpPr>
          <p:cNvPr id="5" name="Footer Placeholder 4">
            <a:extLst>
              <a:ext uri="{FF2B5EF4-FFF2-40B4-BE49-F238E27FC236}">
                <a16:creationId xmlns:a16="http://schemas.microsoft.com/office/drawing/2014/main" id="{B1331563-1FD6-4D71-B7D0-5AB7A2810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6EDCCD-3406-45D3-B71B-EB0C8FB78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FF658-0798-438E-A93A-BCE17FB5D70D}" type="slidenum">
              <a:rPr lang="en-US" smtClean="0"/>
              <a:t>‹#›</a:t>
            </a:fld>
            <a:endParaRPr lang="en-US"/>
          </a:p>
        </p:txBody>
      </p:sp>
    </p:spTree>
    <p:extLst>
      <p:ext uri="{BB962C8B-B14F-4D97-AF65-F5344CB8AC3E}">
        <p14:creationId xmlns:p14="http://schemas.microsoft.com/office/powerpoint/2010/main" val="46417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Excel_Worksheet2.xlsx"/></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F5DF-8326-42BE-B215-63B31FC4E912}"/>
              </a:ext>
            </a:extLst>
          </p:cNvPr>
          <p:cNvSpPr>
            <a:spLocks noGrp="1"/>
          </p:cNvSpPr>
          <p:nvPr>
            <p:ph type="ctrTitle"/>
          </p:nvPr>
        </p:nvSpPr>
        <p:spPr>
          <a:xfrm>
            <a:off x="1524000" y="541309"/>
            <a:ext cx="9144000" cy="2387600"/>
          </a:xfrm>
        </p:spPr>
        <p:txBody>
          <a:bodyPr>
            <a:normAutofit/>
          </a:bodyPr>
          <a:lstStyle/>
          <a:p>
            <a:r>
              <a:rPr lang="en-US" sz="4000" dirty="0"/>
              <a:t>Where Students Want to Spend the Night: </a:t>
            </a:r>
            <a:br>
              <a:rPr lang="en-US" sz="4000" dirty="0"/>
            </a:br>
            <a:r>
              <a:rPr lang="en-US" sz="4000" dirty="0"/>
              <a:t>A Two-Phase Examination of Overnight Study Spaces</a:t>
            </a:r>
          </a:p>
        </p:txBody>
      </p:sp>
      <p:sp>
        <p:nvSpPr>
          <p:cNvPr id="3" name="Subtitle 2">
            <a:extLst>
              <a:ext uri="{FF2B5EF4-FFF2-40B4-BE49-F238E27FC236}">
                <a16:creationId xmlns:a16="http://schemas.microsoft.com/office/drawing/2014/main" id="{EA1E0EE5-DF35-4013-B9BA-21D96B7530CF}"/>
              </a:ext>
            </a:extLst>
          </p:cNvPr>
          <p:cNvSpPr>
            <a:spLocks noGrp="1"/>
          </p:cNvSpPr>
          <p:nvPr>
            <p:ph type="subTitle" idx="1"/>
          </p:nvPr>
        </p:nvSpPr>
        <p:spPr>
          <a:xfrm>
            <a:off x="1158028" y="3685025"/>
            <a:ext cx="9865894" cy="2133599"/>
          </a:xfrm>
        </p:spPr>
        <p:txBody>
          <a:bodyPr numCol="2">
            <a:normAutofit/>
          </a:bodyPr>
          <a:lstStyle/>
          <a:p>
            <a:pPr>
              <a:lnSpc>
                <a:spcPct val="100000"/>
              </a:lnSpc>
              <a:spcBef>
                <a:spcPts val="0"/>
              </a:spcBef>
            </a:pPr>
            <a:r>
              <a:rPr lang="en-US" dirty="0"/>
              <a:t>Laura I. Spears, PhD.</a:t>
            </a:r>
          </a:p>
          <a:p>
            <a:pPr>
              <a:lnSpc>
                <a:spcPct val="100000"/>
              </a:lnSpc>
              <a:spcBef>
                <a:spcPts val="0"/>
              </a:spcBef>
            </a:pPr>
            <a:r>
              <a:rPr lang="en-US" dirty="0"/>
              <a:t>University of Florida</a:t>
            </a:r>
          </a:p>
          <a:p>
            <a:pPr>
              <a:lnSpc>
                <a:spcPct val="100000"/>
              </a:lnSpc>
              <a:spcBef>
                <a:spcPts val="0"/>
              </a:spcBef>
            </a:pPr>
            <a:r>
              <a:rPr lang="en-US" dirty="0"/>
              <a:t>George A. Smathers Libraries</a:t>
            </a:r>
          </a:p>
          <a:p>
            <a:endParaRPr lang="en-US" dirty="0"/>
          </a:p>
          <a:p>
            <a:endParaRPr lang="en-US" dirty="0"/>
          </a:p>
          <a:p>
            <a:pPr>
              <a:lnSpc>
                <a:spcPct val="100000"/>
              </a:lnSpc>
              <a:spcBef>
                <a:spcPts val="0"/>
              </a:spcBef>
            </a:pPr>
            <a:r>
              <a:rPr lang="en-US" dirty="0"/>
              <a:t>Association of Research Libraries</a:t>
            </a:r>
          </a:p>
          <a:p>
            <a:pPr>
              <a:lnSpc>
                <a:spcPct val="100000"/>
              </a:lnSpc>
              <a:spcBef>
                <a:spcPts val="0"/>
              </a:spcBef>
            </a:pPr>
            <a:r>
              <a:rPr lang="en-US" dirty="0"/>
              <a:t>Library Assessment Conference</a:t>
            </a:r>
          </a:p>
          <a:p>
            <a:pPr>
              <a:lnSpc>
                <a:spcPct val="100000"/>
              </a:lnSpc>
              <a:spcBef>
                <a:spcPts val="0"/>
              </a:spcBef>
            </a:pPr>
            <a:r>
              <a:rPr lang="en-US" dirty="0"/>
              <a:t>December 3-7, 2019, Houston, TX.</a:t>
            </a:r>
          </a:p>
          <a:p>
            <a:endParaRPr lang="en-US" dirty="0"/>
          </a:p>
        </p:txBody>
      </p:sp>
      <p:pic>
        <p:nvPicPr>
          <p:cNvPr id="4" name="Picture 3">
            <a:extLst>
              <a:ext uri="{FF2B5EF4-FFF2-40B4-BE49-F238E27FC236}">
                <a16:creationId xmlns:a16="http://schemas.microsoft.com/office/drawing/2014/main" id="{1FE3F398-319F-4392-8141-F209BFA9BF90}"/>
              </a:ext>
            </a:extLst>
          </p:cNvPr>
          <p:cNvPicPr>
            <a:picLocks noChangeAspect="1"/>
          </p:cNvPicPr>
          <p:nvPr/>
        </p:nvPicPr>
        <p:blipFill>
          <a:blip r:embed="rId2"/>
          <a:stretch>
            <a:fillRect/>
          </a:stretch>
        </p:blipFill>
        <p:spPr>
          <a:xfrm>
            <a:off x="0" y="6062870"/>
            <a:ext cx="12192000" cy="795130"/>
          </a:xfrm>
          <a:prstGeom prst="rect">
            <a:avLst/>
          </a:prstGeom>
        </p:spPr>
      </p:pic>
      <p:pic>
        <p:nvPicPr>
          <p:cNvPr id="5" name="Picture 4">
            <a:extLst>
              <a:ext uri="{FF2B5EF4-FFF2-40B4-BE49-F238E27FC236}">
                <a16:creationId xmlns:a16="http://schemas.microsoft.com/office/drawing/2014/main" id="{3A89208A-11DE-4D41-8AFD-69B8F9B86BDF}"/>
              </a:ext>
            </a:extLst>
          </p:cNvPr>
          <p:cNvPicPr>
            <a:picLocks noChangeAspect="1"/>
          </p:cNvPicPr>
          <p:nvPr/>
        </p:nvPicPr>
        <p:blipFill>
          <a:blip r:embed="rId3"/>
          <a:stretch>
            <a:fillRect/>
          </a:stretch>
        </p:blipFill>
        <p:spPr>
          <a:xfrm>
            <a:off x="-45218" y="0"/>
            <a:ext cx="12272387" cy="198616"/>
          </a:xfrm>
          <a:prstGeom prst="rect">
            <a:avLst/>
          </a:prstGeom>
        </p:spPr>
      </p:pic>
      <p:cxnSp>
        <p:nvCxnSpPr>
          <p:cNvPr id="7" name="Straight Connector 6">
            <a:extLst>
              <a:ext uri="{FF2B5EF4-FFF2-40B4-BE49-F238E27FC236}">
                <a16:creationId xmlns:a16="http://schemas.microsoft.com/office/drawing/2014/main" id="{8ED708E4-FDB9-4B68-AC74-F3BB7D96C7F8}"/>
              </a:ext>
            </a:extLst>
          </p:cNvPr>
          <p:cNvCxnSpPr>
            <a:cxnSpLocks/>
            <a:stCxn id="3" idx="0"/>
          </p:cNvCxnSpPr>
          <p:nvPr/>
        </p:nvCxnSpPr>
        <p:spPr>
          <a:xfrm>
            <a:off x="6090975" y="3685025"/>
            <a:ext cx="5025" cy="186554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39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AE6782-E1A8-43D7-81B8-679C05B2D98C}"/>
              </a:ext>
            </a:extLst>
          </p:cNvPr>
          <p:cNvSpPr>
            <a:spLocks noGrp="1"/>
          </p:cNvSpPr>
          <p:nvPr>
            <p:ph type="title"/>
          </p:nvPr>
        </p:nvSpPr>
        <p:spPr>
          <a:xfrm>
            <a:off x="148389"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Library West Self-reported Feature Use </a:t>
            </a:r>
          </a:p>
        </p:txBody>
      </p:sp>
      <p:graphicFrame>
        <p:nvGraphicFramePr>
          <p:cNvPr id="6" name="Object 5">
            <a:extLst>
              <a:ext uri="{FF2B5EF4-FFF2-40B4-BE49-F238E27FC236}">
                <a16:creationId xmlns:a16="http://schemas.microsoft.com/office/drawing/2014/main" id="{27B038CB-6387-4475-AB83-B7F1B1BA8171}"/>
              </a:ext>
            </a:extLst>
          </p:cNvPr>
          <p:cNvGraphicFramePr>
            <a:graphicFrameLocks noChangeAspect="1"/>
          </p:cNvGraphicFramePr>
          <p:nvPr>
            <p:extLst>
              <p:ext uri="{D42A27DB-BD31-4B8C-83A1-F6EECF244321}">
                <p14:modId xmlns:p14="http://schemas.microsoft.com/office/powerpoint/2010/main" val="127352638"/>
              </p:ext>
            </p:extLst>
          </p:nvPr>
        </p:nvGraphicFramePr>
        <p:xfrm>
          <a:off x="3577390" y="193120"/>
          <a:ext cx="7979772" cy="6664880"/>
        </p:xfrm>
        <a:graphic>
          <a:graphicData uri="http://schemas.openxmlformats.org/presentationml/2006/ole">
            <mc:AlternateContent xmlns:mc="http://schemas.openxmlformats.org/markup-compatibility/2006">
              <mc:Choice xmlns:v="urn:schemas-microsoft-com:vml" Requires="v">
                <p:oleObj spid="_x0000_s1026" name="Worksheet" r:id="rId3" imgW="6724676" imgH="5616079" progId="Excel.Sheet.12">
                  <p:embed/>
                </p:oleObj>
              </mc:Choice>
              <mc:Fallback>
                <p:oleObj name="Worksheet" r:id="rId3" imgW="6724676" imgH="5616079" progId="Excel.Sheet.12">
                  <p:embed/>
                  <p:pic>
                    <p:nvPicPr>
                      <p:cNvPr id="6" name="Object 5">
                        <a:extLst>
                          <a:ext uri="{FF2B5EF4-FFF2-40B4-BE49-F238E27FC236}">
                            <a16:creationId xmlns:a16="http://schemas.microsoft.com/office/drawing/2014/main" id="{27B038CB-6387-4475-AB83-B7F1B1BA8171}"/>
                          </a:ext>
                        </a:extLst>
                      </p:cNvPr>
                      <p:cNvPicPr/>
                      <p:nvPr/>
                    </p:nvPicPr>
                    <p:blipFill>
                      <a:blip r:embed="rId4">
                        <a:lum bright="-20000" contrast="40000"/>
                      </a:blip>
                      <a:stretch>
                        <a:fillRect/>
                      </a:stretch>
                    </p:blipFill>
                    <p:spPr>
                      <a:xfrm>
                        <a:off x="3577390" y="193120"/>
                        <a:ext cx="7979772" cy="6664880"/>
                      </a:xfrm>
                      <a:prstGeom prst="rect">
                        <a:avLst/>
                      </a:prstGeom>
                      <a:ln>
                        <a:noFill/>
                      </a:ln>
                    </p:spPr>
                  </p:pic>
                </p:oleObj>
              </mc:Fallback>
            </mc:AlternateContent>
          </a:graphicData>
        </a:graphic>
      </p:graphicFrame>
    </p:spTree>
    <p:extLst>
      <p:ext uri="{BB962C8B-B14F-4D97-AF65-F5344CB8AC3E}">
        <p14:creationId xmlns:p14="http://schemas.microsoft.com/office/powerpoint/2010/main" val="31192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6782-E1A8-43D7-81B8-679C05B2D98C}"/>
              </a:ext>
            </a:extLst>
          </p:cNvPr>
          <p:cNvSpPr>
            <a:spLocks noGrp="1"/>
          </p:cNvSpPr>
          <p:nvPr>
            <p:ph type="title"/>
          </p:nvPr>
        </p:nvSpPr>
        <p:spPr>
          <a:xfrm>
            <a:off x="148389"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Newell Hall Self-reported Feature Use </a:t>
            </a:r>
          </a:p>
        </p:txBody>
      </p:sp>
      <p:graphicFrame>
        <p:nvGraphicFramePr>
          <p:cNvPr id="5" name="Object 4">
            <a:extLst>
              <a:ext uri="{FF2B5EF4-FFF2-40B4-BE49-F238E27FC236}">
                <a16:creationId xmlns:a16="http://schemas.microsoft.com/office/drawing/2014/main" id="{038DDB31-9807-430D-B5B3-D97A83E00B38}"/>
              </a:ext>
            </a:extLst>
          </p:cNvPr>
          <p:cNvGraphicFramePr>
            <a:graphicFrameLocks noChangeAspect="1"/>
          </p:cNvGraphicFramePr>
          <p:nvPr>
            <p:extLst>
              <p:ext uri="{D42A27DB-BD31-4B8C-83A1-F6EECF244321}">
                <p14:modId xmlns:p14="http://schemas.microsoft.com/office/powerpoint/2010/main" val="1702728493"/>
              </p:ext>
            </p:extLst>
          </p:nvPr>
        </p:nvGraphicFramePr>
        <p:xfrm>
          <a:off x="3489156" y="150843"/>
          <a:ext cx="8125328" cy="6556313"/>
        </p:xfrm>
        <a:graphic>
          <a:graphicData uri="http://schemas.openxmlformats.org/presentationml/2006/ole">
            <mc:AlternateContent xmlns:mc="http://schemas.openxmlformats.org/markup-compatibility/2006">
              <mc:Choice xmlns:v="urn:schemas-microsoft-com:vml" Requires="v">
                <p:oleObj spid="_x0000_s2050" name="Worksheet" r:id="rId4" imgW="6766560" imgH="5459799" progId="Excel.Sheet.12">
                  <p:embed/>
                </p:oleObj>
              </mc:Choice>
              <mc:Fallback>
                <p:oleObj name="Worksheet" r:id="rId4" imgW="6766560" imgH="5459799" progId="Excel.Sheet.12">
                  <p:embed/>
                  <p:pic>
                    <p:nvPicPr>
                      <p:cNvPr id="5" name="Object 4">
                        <a:extLst>
                          <a:ext uri="{FF2B5EF4-FFF2-40B4-BE49-F238E27FC236}">
                            <a16:creationId xmlns:a16="http://schemas.microsoft.com/office/drawing/2014/main" id="{038DDB31-9807-430D-B5B3-D97A83E00B38}"/>
                          </a:ext>
                        </a:extLst>
                      </p:cNvPr>
                      <p:cNvPicPr/>
                      <p:nvPr/>
                    </p:nvPicPr>
                    <p:blipFill>
                      <a:blip r:embed="rId5">
                        <a:lum bright="-20000" contrast="40000"/>
                      </a:blip>
                      <a:stretch>
                        <a:fillRect/>
                      </a:stretch>
                    </p:blipFill>
                    <p:spPr>
                      <a:xfrm>
                        <a:off x="3489156" y="150843"/>
                        <a:ext cx="8125328" cy="6556313"/>
                      </a:xfrm>
                      <a:prstGeom prst="rect">
                        <a:avLst/>
                      </a:prstGeom>
                    </p:spPr>
                  </p:pic>
                </p:oleObj>
              </mc:Fallback>
            </mc:AlternateContent>
          </a:graphicData>
        </a:graphic>
      </p:graphicFrame>
    </p:spTree>
    <p:extLst>
      <p:ext uri="{BB962C8B-B14F-4D97-AF65-F5344CB8AC3E}">
        <p14:creationId xmlns:p14="http://schemas.microsoft.com/office/powerpoint/2010/main" val="173333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Rectangle 13">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7811269-5F9C-4E8F-AFA7-84608BA24AEE}"/>
              </a:ext>
            </a:extLst>
          </p:cNvPr>
          <p:cNvSpPr>
            <a:spLocks noGrp="1"/>
          </p:cNvSpPr>
          <p:nvPr>
            <p:ph type="title"/>
          </p:nvPr>
        </p:nvSpPr>
        <p:spPr>
          <a:xfrm>
            <a:off x="2021633" y="4161447"/>
            <a:ext cx="8148734" cy="1069270"/>
          </a:xfrm>
          <a:solidFill>
            <a:srgbClr val="FFFFFF"/>
          </a:solidFill>
          <a:ln w="31750" cap="sq">
            <a:solidFill>
              <a:srgbClr val="5E5E52"/>
            </a:solidFill>
            <a:miter lim="800000"/>
          </a:ln>
        </p:spPr>
        <p:txBody>
          <a:bodyPr>
            <a:normAutofit/>
          </a:bodyPr>
          <a:lstStyle/>
          <a:p>
            <a:pPr algn="ctr"/>
            <a:r>
              <a:rPr lang="en-US" sz="3600" dirty="0">
                <a:solidFill>
                  <a:srgbClr val="262626"/>
                </a:solidFill>
              </a:rPr>
              <a:t>Capacity Utilization</a:t>
            </a:r>
          </a:p>
        </p:txBody>
      </p:sp>
      <p:pic>
        <p:nvPicPr>
          <p:cNvPr id="18" name="Content Placeholder 3">
            <a:extLst>
              <a:ext uri="{FF2B5EF4-FFF2-40B4-BE49-F238E27FC236}">
                <a16:creationId xmlns:a16="http://schemas.microsoft.com/office/drawing/2014/main" id="{CBB6FC46-F4BF-4B5F-85DA-24ECEC4717D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3091" y="546100"/>
            <a:ext cx="11904785" cy="3132781"/>
          </a:xfrm>
          <a:prstGeom prst="rect">
            <a:avLst/>
          </a:prstGeom>
          <a:noFill/>
        </p:spPr>
      </p:pic>
      <p:sp>
        <p:nvSpPr>
          <p:cNvPr id="19" name="Content Placeholder 8">
            <a:extLst>
              <a:ext uri="{FF2B5EF4-FFF2-40B4-BE49-F238E27FC236}">
                <a16:creationId xmlns:a16="http://schemas.microsoft.com/office/drawing/2014/main" id="{A0D85CC0-8B08-45A9-AECC-AE547309BF89}"/>
              </a:ext>
            </a:extLst>
          </p:cNvPr>
          <p:cNvSpPr>
            <a:spLocks noGrp="1"/>
          </p:cNvSpPr>
          <p:nvPr>
            <p:ph idx="1"/>
          </p:nvPr>
        </p:nvSpPr>
        <p:spPr>
          <a:xfrm>
            <a:off x="2021633" y="5406189"/>
            <a:ext cx="8148733" cy="1451811"/>
          </a:xfrm>
        </p:spPr>
        <p:txBody>
          <a:bodyPr>
            <a:noAutofit/>
          </a:bodyPr>
          <a:lstStyle/>
          <a:p>
            <a:pPr marL="0" indent="0" algn="ctr">
              <a:buNone/>
            </a:pPr>
            <a:r>
              <a:rPr lang="en-US" sz="2400" dirty="0">
                <a:solidFill>
                  <a:schemeClr val="bg1"/>
                </a:solidFill>
              </a:rPr>
              <a:t>NH Occ + LW Occ/Capacity of each</a:t>
            </a:r>
          </a:p>
          <a:p>
            <a:pPr marL="0" indent="0" algn="ctr">
              <a:buNone/>
            </a:pPr>
            <a:r>
              <a:rPr lang="en-US" sz="2400" dirty="0">
                <a:solidFill>
                  <a:schemeClr val="bg1"/>
                </a:solidFill>
              </a:rPr>
              <a:t>EX: 100+404=504/365</a:t>
            </a:r>
          </a:p>
          <a:p>
            <a:pPr marL="0" indent="0" algn="ctr">
              <a:buNone/>
            </a:pPr>
            <a:r>
              <a:rPr lang="en-US" sz="2400" dirty="0">
                <a:solidFill>
                  <a:schemeClr val="bg1"/>
                </a:solidFill>
              </a:rPr>
              <a:t>138.1% of Newell Hall capacity | 31.5% of Library West capacity</a:t>
            </a:r>
          </a:p>
        </p:txBody>
      </p:sp>
    </p:spTree>
    <p:extLst>
      <p:ext uri="{BB962C8B-B14F-4D97-AF65-F5344CB8AC3E}">
        <p14:creationId xmlns:p14="http://schemas.microsoft.com/office/powerpoint/2010/main" val="198125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44C4AA-7DDD-4441-9468-D402492DE5D6}"/>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Median Occupancy Per Hour</a:t>
            </a:r>
            <a:br>
              <a:rPr lang="en-US" sz="2600" dirty="0">
                <a:solidFill>
                  <a:srgbClr val="FFFFFF"/>
                </a:solidFill>
              </a:rPr>
            </a:br>
            <a:r>
              <a:rPr lang="en-US" sz="2600" dirty="0">
                <a:solidFill>
                  <a:srgbClr val="FFFFFF"/>
                </a:solidFill>
              </a:rPr>
              <a:t>12-8 a.m.</a:t>
            </a:r>
          </a:p>
        </p:txBody>
      </p:sp>
      <p:graphicFrame>
        <p:nvGraphicFramePr>
          <p:cNvPr id="19" name="Content Placeholder 18">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2215719121"/>
              </p:ext>
            </p:extLst>
          </p:nvPr>
        </p:nvGraphicFramePr>
        <p:xfrm>
          <a:off x="2851757" y="808892"/>
          <a:ext cx="9227947" cy="5468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631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4">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9FC72C-AC49-423C-BFDD-28F82D4E18C0}"/>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Library West Features Use</a:t>
            </a:r>
          </a:p>
        </p:txBody>
      </p:sp>
      <p:sp>
        <p:nvSpPr>
          <p:cNvPr id="16" name="Rectangle 1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9">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2829767404"/>
              </p:ext>
            </p:extLst>
          </p:nvPr>
        </p:nvGraphicFramePr>
        <p:xfrm>
          <a:off x="4796366" y="112296"/>
          <a:ext cx="7395633" cy="6745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759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6559-EC3F-426B-844E-4D7DDEE260BD}"/>
              </a:ext>
            </a:extLst>
          </p:cNvPr>
          <p:cNvSpPr>
            <a:spLocks noGrp="1"/>
          </p:cNvSpPr>
          <p:nvPr>
            <p:ph type="title"/>
          </p:nvPr>
        </p:nvSpPr>
        <p:spPr>
          <a:xfrm>
            <a:off x="7915701" y="1"/>
            <a:ext cx="4276299" cy="6858000"/>
          </a:xfrm>
          <a:solidFill>
            <a:schemeClr val="accent1"/>
          </a:solidFill>
        </p:spPr>
        <p:txBody>
          <a:bodyPr anchor="ctr">
            <a:normAutofit/>
          </a:bodyPr>
          <a:lstStyle/>
          <a:p>
            <a:pPr algn="r"/>
            <a:r>
              <a:rPr lang="en-US" sz="4800" dirty="0"/>
              <a:t>Newell Hall Features Use</a:t>
            </a:r>
          </a:p>
        </p:txBody>
      </p:sp>
      <p:sp>
        <p:nvSpPr>
          <p:cNvPr id="9" name="Rectangle 8">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graphicFrame>
        <p:nvGraphicFramePr>
          <p:cNvPr id="4" name="Content Placeholder 3">
            <a:extLst>
              <a:ext uri="{FF2B5EF4-FFF2-40B4-BE49-F238E27FC236}">
                <a16:creationId xmlns:a16="http://schemas.microsoft.com/office/drawing/2014/main" id="{00000000-0008-0000-0800-000003000000}"/>
              </a:ext>
            </a:extLst>
          </p:cNvPr>
          <p:cNvGraphicFramePr>
            <a:graphicFrameLocks noGrp="1"/>
          </p:cNvGraphicFramePr>
          <p:nvPr>
            <p:ph idx="1"/>
            <p:extLst>
              <p:ext uri="{D42A27DB-BD31-4B8C-83A1-F6EECF244321}">
                <p14:modId xmlns:p14="http://schemas.microsoft.com/office/powerpoint/2010/main" val="925203965"/>
              </p:ext>
            </p:extLst>
          </p:nvPr>
        </p:nvGraphicFramePr>
        <p:xfrm>
          <a:off x="385012" y="643467"/>
          <a:ext cx="7149642" cy="6062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81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F9602-617F-4B17-8147-82E1A0685BD4}"/>
              </a:ext>
            </a:extLst>
          </p:cNvPr>
          <p:cNvSpPr>
            <a:spLocks noGrp="1"/>
          </p:cNvSpPr>
          <p:nvPr>
            <p:ph type="title"/>
          </p:nvPr>
        </p:nvSpPr>
        <p:spPr>
          <a:xfrm>
            <a:off x="95534" y="5529884"/>
            <a:ext cx="8667503" cy="1096331"/>
          </a:xfrm>
        </p:spPr>
        <p:txBody>
          <a:bodyPr>
            <a:noAutofit/>
          </a:bodyPr>
          <a:lstStyle/>
          <a:p>
            <a:pPr algn="ctr"/>
            <a:r>
              <a:rPr lang="en-US" sz="3800" dirty="0"/>
              <a:t>Median per hour use of study spaces with public access computers (Library West only)</a:t>
            </a:r>
          </a:p>
        </p:txBody>
      </p:sp>
      <p:sp>
        <p:nvSpPr>
          <p:cNvPr id="11" name="Freeform: Shape 1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7E60F395-A103-4521-BBDF-942FEFE13AF9}"/>
              </a:ext>
            </a:extLst>
          </p:cNvPr>
          <p:cNvGraphicFramePr>
            <a:graphicFrameLocks noGrp="1"/>
          </p:cNvGraphicFramePr>
          <p:nvPr>
            <p:ph idx="1"/>
            <p:extLst>
              <p:ext uri="{D42A27DB-BD31-4B8C-83A1-F6EECF244321}">
                <p14:modId xmlns:p14="http://schemas.microsoft.com/office/powerpoint/2010/main" val="654770015"/>
              </p:ext>
            </p:extLst>
          </p:nvPr>
        </p:nvGraphicFramePr>
        <p:xfrm>
          <a:off x="838200" y="643467"/>
          <a:ext cx="10515600" cy="4080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467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A465-EF26-4A3B-AB50-66D13FCB4A00}"/>
              </a:ext>
            </a:extLst>
          </p:cNvPr>
          <p:cNvSpPr>
            <a:spLocks noGrp="1"/>
          </p:cNvSpPr>
          <p:nvPr>
            <p:ph type="title"/>
          </p:nvPr>
        </p:nvSpPr>
        <p:spPr>
          <a:xfrm>
            <a:off x="318449" y="1801504"/>
            <a:ext cx="3407390" cy="2860397"/>
          </a:xfrm>
          <a:prstGeom prst="ellipse">
            <a:avLst/>
          </a:prstGeom>
          <a:solidFill>
            <a:srgbClr val="7B7B7B"/>
          </a:solidFill>
          <a:ln w="174625" cmpd="thinThick">
            <a:solidFill>
              <a:srgbClr val="7B7B7B"/>
            </a:solidFill>
          </a:ln>
        </p:spPr>
        <p:txBody>
          <a:bodyPr>
            <a:normAutofit/>
          </a:bodyPr>
          <a:lstStyle/>
          <a:p>
            <a:pPr algn="ctr"/>
            <a:r>
              <a:rPr lang="en-US" sz="3200" dirty="0">
                <a:solidFill>
                  <a:srgbClr val="FFFFFF"/>
                </a:solidFill>
              </a:rPr>
              <a:t>Observations of Quiet Study Use</a:t>
            </a:r>
          </a:p>
        </p:txBody>
      </p:sp>
      <p:graphicFrame>
        <p:nvGraphicFramePr>
          <p:cNvPr id="4" name="Content Placeholder 3">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1359740461"/>
              </p:ext>
            </p:extLst>
          </p:nvPr>
        </p:nvGraphicFramePr>
        <p:xfrm>
          <a:off x="3725839" y="981183"/>
          <a:ext cx="8147713" cy="4778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243649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47168-8260-461A-9087-C43583557ADA}"/>
              </a:ext>
            </a:extLst>
          </p:cNvPr>
          <p:cNvSpPr>
            <a:spLocks noGrp="1"/>
          </p:cNvSpPr>
          <p:nvPr>
            <p:ph type="title"/>
          </p:nvPr>
        </p:nvSpPr>
        <p:spPr>
          <a:xfrm>
            <a:off x="288107" y="422947"/>
            <a:ext cx="4074695" cy="1597315"/>
          </a:xfrm>
          <a:noFill/>
          <a:ln w="19050">
            <a:solidFill>
              <a:schemeClr val="bg1"/>
            </a:solidFill>
          </a:ln>
        </p:spPr>
        <p:txBody>
          <a:bodyPr wrap="square">
            <a:normAutofit/>
          </a:bodyPr>
          <a:lstStyle/>
          <a:p>
            <a:pPr algn="ctr"/>
            <a:r>
              <a:rPr lang="en-US" sz="3600" dirty="0">
                <a:solidFill>
                  <a:schemeClr val="bg1"/>
                </a:solidFill>
              </a:rPr>
              <a:t>What makes it a library?</a:t>
            </a:r>
          </a:p>
        </p:txBody>
      </p:sp>
      <p:sp>
        <p:nvSpPr>
          <p:cNvPr id="11" name="Content Placeholder 10">
            <a:extLst>
              <a:ext uri="{FF2B5EF4-FFF2-40B4-BE49-F238E27FC236}">
                <a16:creationId xmlns:a16="http://schemas.microsoft.com/office/drawing/2014/main" id="{E750D3F4-6D19-4EC7-951C-63344E6D52E0}"/>
              </a:ext>
            </a:extLst>
          </p:cNvPr>
          <p:cNvSpPr>
            <a:spLocks noGrp="1"/>
          </p:cNvSpPr>
          <p:nvPr>
            <p:ph idx="1"/>
          </p:nvPr>
        </p:nvSpPr>
        <p:spPr>
          <a:xfrm>
            <a:off x="684410" y="2226415"/>
            <a:ext cx="3363974" cy="3415622"/>
          </a:xfrm>
        </p:spPr>
        <p:txBody>
          <a:bodyPr>
            <a:noAutofit/>
          </a:bodyPr>
          <a:lstStyle/>
          <a:p>
            <a:pPr marL="0" indent="0">
              <a:buNone/>
            </a:pPr>
            <a:r>
              <a:rPr lang="en-US" sz="2200" dirty="0">
                <a:solidFill>
                  <a:schemeClr val="bg1"/>
                </a:solidFill>
              </a:rPr>
              <a:t>“I believe that the actual libraries should be the study spaces that have 24/7 hours, not Newell. It is usually too crowded and difficult to find a seat, and even when it is not, it does not have the same atmosphere as the actual libraries.”</a:t>
            </a:r>
            <a:br>
              <a:rPr lang="en-US" sz="2200" dirty="0">
                <a:solidFill>
                  <a:schemeClr val="bg1"/>
                </a:solidFill>
              </a:rPr>
            </a:br>
            <a:br>
              <a:rPr lang="en-US" sz="2200" dirty="0">
                <a:solidFill>
                  <a:schemeClr val="bg1"/>
                </a:solidFill>
              </a:rPr>
            </a:br>
            <a:r>
              <a:rPr lang="en-US" sz="2200" dirty="0">
                <a:solidFill>
                  <a:schemeClr val="bg1"/>
                </a:solidFill>
              </a:rPr>
              <a:t>-Respondent To The Fall 2017 Overnight Study Spaces Survey</a:t>
            </a:r>
          </a:p>
        </p:txBody>
      </p:sp>
      <p:pic>
        <p:nvPicPr>
          <p:cNvPr id="9" name="Content Placeholder 5">
            <a:extLst>
              <a:ext uri="{FF2B5EF4-FFF2-40B4-BE49-F238E27FC236}">
                <a16:creationId xmlns:a16="http://schemas.microsoft.com/office/drawing/2014/main" id="{C9EA9556-F85C-4663-9534-34E5097DB336}"/>
              </a:ext>
            </a:extLst>
          </p:cNvPr>
          <p:cNvPicPr>
            <a:picLocks noChangeAspect="1"/>
          </p:cNvPicPr>
          <p:nvPr/>
        </p:nvPicPr>
        <p:blipFill>
          <a:blip r:embed="rId3"/>
          <a:stretch>
            <a:fillRect/>
          </a:stretch>
        </p:blipFill>
        <p:spPr>
          <a:xfrm>
            <a:off x="4812632" y="1026695"/>
            <a:ext cx="7379367" cy="4530043"/>
          </a:xfrm>
          <a:prstGeom prst="rect">
            <a:avLst/>
          </a:prstGeom>
        </p:spPr>
      </p:pic>
      <p:sp>
        <p:nvSpPr>
          <p:cNvPr id="3" name="Rectangle 2">
            <a:extLst>
              <a:ext uri="{FF2B5EF4-FFF2-40B4-BE49-F238E27FC236}">
                <a16:creationId xmlns:a16="http://schemas.microsoft.com/office/drawing/2014/main" id="{37273FFE-F16A-4844-9A88-994F010A2BEE}"/>
              </a:ext>
            </a:extLst>
          </p:cNvPr>
          <p:cNvSpPr/>
          <p:nvPr/>
        </p:nvSpPr>
        <p:spPr>
          <a:xfrm>
            <a:off x="5454315" y="6024133"/>
            <a:ext cx="6096000" cy="646331"/>
          </a:xfrm>
          <a:prstGeom prst="rect">
            <a:avLst/>
          </a:prstGeom>
        </p:spPr>
        <p:txBody>
          <a:bodyPr>
            <a:spAutoFit/>
          </a:bodyPr>
          <a:lstStyle/>
          <a:p>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Loertscher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Koechlin &amp;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Zwaan</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(2008).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New School Learning </a:t>
            </a:r>
            <a:endParaRPr lang="en-US" sz="1200" dirty="0">
              <a:latin typeface="Times New Roman" panose="02020603050405020304" pitchFamily="18" charset="0"/>
              <a:ea typeface="Times New Roman" panose="02020603050405020304" pitchFamily="18" charset="0"/>
            </a:endParaRPr>
          </a:p>
          <a:p>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Commons Where Learners Win</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Spring,TX: Hi Willow.</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279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B2A4-C31F-47B9-BA24-8937E9EEB34F}"/>
              </a:ext>
            </a:extLst>
          </p:cNvPr>
          <p:cNvSpPr>
            <a:spLocks noGrp="1"/>
          </p:cNvSpPr>
          <p:nvPr>
            <p:ph type="title"/>
          </p:nvPr>
        </p:nvSpPr>
        <p:spPr>
          <a:xfrm>
            <a:off x="245659" y="1610436"/>
            <a:ext cx="3493827" cy="3330053"/>
          </a:xfrm>
          <a:prstGeom prst="ellipse">
            <a:avLst/>
          </a:prstGeom>
          <a:solidFill>
            <a:srgbClr val="7B7B7B"/>
          </a:solidFill>
          <a:ln w="174625" cmpd="thinThick">
            <a:solidFill>
              <a:srgbClr val="7B7B7B"/>
            </a:solidFill>
          </a:ln>
        </p:spPr>
        <p:txBody>
          <a:bodyPr>
            <a:normAutofit/>
          </a:bodyPr>
          <a:lstStyle/>
          <a:p>
            <a:pPr algn="ctr"/>
            <a:r>
              <a:rPr lang="en-US" sz="2600" b="1" dirty="0">
                <a:solidFill>
                  <a:srgbClr val="FFFFFF"/>
                </a:solidFill>
              </a:rPr>
              <a:t>1398 Comments</a:t>
            </a:r>
            <a:br>
              <a:rPr lang="en-US" sz="2600" b="1" dirty="0">
                <a:solidFill>
                  <a:srgbClr val="FFFFFF"/>
                </a:solidFill>
              </a:rPr>
            </a:br>
            <a:r>
              <a:rPr lang="en-US" sz="2600" b="1" dirty="0">
                <a:solidFill>
                  <a:srgbClr val="FFFFFF"/>
                </a:solidFill>
              </a:rPr>
              <a:t>1707 Codes</a:t>
            </a:r>
            <a:br>
              <a:rPr lang="en-US" sz="2600" dirty="0">
                <a:solidFill>
                  <a:srgbClr val="FFFFFF"/>
                </a:solidFill>
              </a:rPr>
            </a:br>
            <a:r>
              <a:rPr lang="en-US" sz="2600" dirty="0">
                <a:solidFill>
                  <a:srgbClr val="FFFF00"/>
                </a:solidFill>
              </a:rPr>
              <a:t>And this survey </a:t>
            </a:r>
            <a:r>
              <a:rPr lang="en-US" sz="2600" u="sng" dirty="0">
                <a:solidFill>
                  <a:srgbClr val="FFFF00"/>
                </a:solidFill>
              </a:rPr>
              <a:t>NEVER</a:t>
            </a:r>
            <a:r>
              <a:rPr lang="en-US" sz="2600" dirty="0">
                <a:solidFill>
                  <a:srgbClr val="FFFF00"/>
                </a:solidFill>
              </a:rPr>
              <a:t> asked about Marston Science Library</a:t>
            </a:r>
          </a:p>
        </p:txBody>
      </p:sp>
      <mc:AlternateContent xmlns:mc="http://schemas.openxmlformats.org/markup-compatibility/2006">
        <mc:Choice xmlns:cx2="http://schemas.microsoft.com/office/drawing/2015/10/21/chartex" Requires="cx2">
          <p:graphicFrame>
            <p:nvGraphicFramePr>
              <p:cNvPr id="4" name="Content Placeholder 3">
                <a:extLst>
                  <a:ext uri="{FF2B5EF4-FFF2-40B4-BE49-F238E27FC236}">
                    <a16:creationId xmlns:a16="http://schemas.microsoft.com/office/drawing/2014/main" id="{6276FE41-D4D3-46BA-BD67-00D407F0A5A1}"/>
                  </a:ext>
                </a:extLst>
              </p:cNvPr>
              <p:cNvGraphicFramePr>
                <a:graphicFrameLocks noGrp="1"/>
              </p:cNvGraphicFramePr>
              <p:nvPr>
                <p:ph idx="1"/>
                <p:extLst>
                  <p:ext uri="{D42A27DB-BD31-4B8C-83A1-F6EECF244321}">
                    <p14:modId xmlns:p14="http://schemas.microsoft.com/office/powerpoint/2010/main" val="3614772839"/>
                  </p:ext>
                </p:extLst>
              </p:nvPr>
            </p:nvGraphicFramePr>
            <p:xfrm>
              <a:off x="3630304" y="696036"/>
              <a:ext cx="8052180" cy="524074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ontent Placeholder 3">
                <a:extLst>
                  <a:ext uri="{FF2B5EF4-FFF2-40B4-BE49-F238E27FC236}">
                    <a16:creationId xmlns:a16="http://schemas.microsoft.com/office/drawing/2014/main" id="{6276FE41-D4D3-46BA-BD67-00D407F0A5A1}"/>
                  </a:ext>
                </a:extLst>
              </p:cNvPr>
              <p:cNvPicPr>
                <a:picLocks noGrp="1" noRot="1" noChangeAspect="1" noMove="1" noResize="1" noEditPoints="1" noAdjustHandles="1" noChangeArrowheads="1" noChangeShapeType="1"/>
              </p:cNvPicPr>
              <p:nvPr/>
            </p:nvPicPr>
            <p:blipFill>
              <a:blip r:embed="rId4"/>
              <a:stretch>
                <a:fillRect/>
              </a:stretch>
            </p:blipFill>
            <p:spPr>
              <a:xfrm>
                <a:off x="3630304" y="696036"/>
                <a:ext cx="8052180" cy="5240740"/>
              </a:xfrm>
              <a:prstGeom prst="rect">
                <a:avLst/>
              </a:prstGeom>
            </p:spPr>
          </p:pic>
        </mc:Fallback>
      </mc:AlternateContent>
    </p:spTree>
    <p:extLst>
      <p:ext uri="{BB962C8B-B14F-4D97-AF65-F5344CB8AC3E}">
        <p14:creationId xmlns:p14="http://schemas.microsoft.com/office/powerpoint/2010/main" val="31834313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1E2E0AFE-704B-4CB8-AB9D-D4472787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96480-39E7-4FD8-8F9D-5D4B9C2A843D}"/>
              </a:ext>
            </a:extLst>
          </p:cNvPr>
          <p:cNvSpPr>
            <a:spLocks noGrp="1"/>
          </p:cNvSpPr>
          <p:nvPr>
            <p:ph type="title"/>
          </p:nvPr>
        </p:nvSpPr>
        <p:spPr>
          <a:xfrm>
            <a:off x="336883" y="383738"/>
            <a:ext cx="5759117" cy="512685"/>
          </a:xfrm>
        </p:spPr>
        <p:txBody>
          <a:bodyPr>
            <a:normAutofit fontScale="90000"/>
          </a:bodyPr>
          <a:lstStyle/>
          <a:p>
            <a:pPr algn="ctr"/>
            <a:r>
              <a:rPr lang="en-US" sz="3600" u="sng" dirty="0"/>
              <a:t>Facility Features &amp; Capacity</a:t>
            </a:r>
          </a:p>
        </p:txBody>
      </p:sp>
      <p:sp>
        <p:nvSpPr>
          <p:cNvPr id="36" name="Content Placeholder 10">
            <a:extLst>
              <a:ext uri="{FF2B5EF4-FFF2-40B4-BE49-F238E27FC236}">
                <a16:creationId xmlns:a16="http://schemas.microsoft.com/office/drawing/2014/main" id="{FC49AED2-9E51-4512-8859-2336E349D370}"/>
              </a:ext>
            </a:extLst>
          </p:cNvPr>
          <p:cNvSpPr>
            <a:spLocks noGrp="1"/>
          </p:cNvSpPr>
          <p:nvPr>
            <p:ph idx="1"/>
          </p:nvPr>
        </p:nvSpPr>
        <p:spPr>
          <a:xfrm>
            <a:off x="821515" y="2121762"/>
            <a:ext cx="4911827" cy="3626917"/>
          </a:xfrm>
        </p:spPr>
        <p:txBody>
          <a:bodyPr>
            <a:normAutofit/>
          </a:bodyPr>
          <a:lstStyle/>
          <a:p>
            <a:pPr marL="0" indent="0">
              <a:buNone/>
            </a:pPr>
            <a:endParaRPr lang="en-US" sz="2400" b="1"/>
          </a:p>
          <a:p>
            <a:pPr marL="0"/>
            <a:endParaRPr lang="en-US" sz="2400"/>
          </a:p>
          <a:p>
            <a:endParaRPr lang="en-US" sz="2400"/>
          </a:p>
        </p:txBody>
      </p:sp>
      <p:pic>
        <p:nvPicPr>
          <p:cNvPr id="35" name="Content Placeholder 10">
            <a:extLst>
              <a:ext uri="{FF2B5EF4-FFF2-40B4-BE49-F238E27FC236}">
                <a16:creationId xmlns:a16="http://schemas.microsoft.com/office/drawing/2014/main" id="{B4E4044F-C59B-4F60-B4A2-788BD2CC44DA}"/>
              </a:ext>
            </a:extLst>
          </p:cNvPr>
          <p:cNvPicPr>
            <a:picLocks noChangeAspect="1"/>
          </p:cNvPicPr>
          <p:nvPr/>
        </p:nvPicPr>
        <p:blipFill rotWithShape="1">
          <a:blip r:embed="rId3">
            <a:extLst>
              <a:ext uri="{28A0092B-C50C-407E-A947-70E740481C1C}">
                <a14:useLocalDpi xmlns:a14="http://schemas.microsoft.com/office/drawing/2010/main" val="0"/>
              </a:ext>
            </a:extLst>
          </a:blip>
          <a:srcRect l="10437" r="16553" b="-3"/>
          <a:stretch/>
        </p:blipFill>
        <p:spPr>
          <a:xfrm>
            <a:off x="9338069" y="321175"/>
            <a:ext cx="2668276" cy="2509947"/>
          </a:xfrm>
          <a:prstGeom prst="rect">
            <a:avLst/>
          </a:prstGeom>
        </p:spPr>
      </p:pic>
      <p:pic>
        <p:nvPicPr>
          <p:cNvPr id="5" name="Content Placeholder 8">
            <a:extLst>
              <a:ext uri="{FF2B5EF4-FFF2-40B4-BE49-F238E27FC236}">
                <a16:creationId xmlns:a16="http://schemas.microsoft.com/office/drawing/2014/main" id="{FEB197C7-E2E4-47B5-A4EA-1A4135E63788}"/>
              </a:ext>
            </a:extLst>
          </p:cNvPr>
          <p:cNvPicPr>
            <a:picLocks noChangeAspect="1"/>
          </p:cNvPicPr>
          <p:nvPr/>
        </p:nvPicPr>
        <p:blipFill rotWithShape="1">
          <a:blip r:embed="rId4">
            <a:extLst>
              <a:ext uri="{28A0092B-C50C-407E-A947-70E740481C1C}">
                <a14:useLocalDpi xmlns:a14="http://schemas.microsoft.com/office/drawing/2010/main" val="0"/>
              </a:ext>
            </a:extLst>
          </a:blip>
          <a:srcRect l="9352" r="35149" b="2"/>
          <a:stretch/>
        </p:blipFill>
        <p:spPr>
          <a:xfrm>
            <a:off x="6417690" y="321175"/>
            <a:ext cx="2757436" cy="2509947"/>
          </a:xfrm>
          <a:prstGeom prst="rect">
            <a:avLst/>
          </a:prstGeom>
        </p:spPr>
      </p:pic>
      <p:graphicFrame>
        <p:nvGraphicFramePr>
          <p:cNvPr id="8" name="Table 7">
            <a:extLst>
              <a:ext uri="{FF2B5EF4-FFF2-40B4-BE49-F238E27FC236}">
                <a16:creationId xmlns:a16="http://schemas.microsoft.com/office/drawing/2014/main" id="{A71B8E05-5649-46E2-B13E-7B9D115671BB}"/>
              </a:ext>
            </a:extLst>
          </p:cNvPr>
          <p:cNvGraphicFramePr>
            <a:graphicFrameLocks noGrp="1"/>
          </p:cNvGraphicFramePr>
          <p:nvPr>
            <p:extLst>
              <p:ext uri="{D42A27DB-BD31-4B8C-83A1-F6EECF244321}">
                <p14:modId xmlns:p14="http://schemas.microsoft.com/office/powerpoint/2010/main" val="727737222"/>
              </p:ext>
            </p:extLst>
          </p:nvPr>
        </p:nvGraphicFramePr>
        <p:xfrm>
          <a:off x="336883" y="896423"/>
          <a:ext cx="5751599" cy="5380213"/>
        </p:xfrm>
        <a:graphic>
          <a:graphicData uri="http://schemas.openxmlformats.org/drawingml/2006/table">
            <a:tbl>
              <a:tblPr firstRow="1" bandRow="1">
                <a:noFill/>
                <a:tableStyleId>{21E4AEA4-8DFA-4A89-87EB-49C32662AFE0}</a:tableStyleId>
              </a:tblPr>
              <a:tblGrid>
                <a:gridCol w="2839359">
                  <a:extLst>
                    <a:ext uri="{9D8B030D-6E8A-4147-A177-3AD203B41FA5}">
                      <a16:colId xmlns:a16="http://schemas.microsoft.com/office/drawing/2014/main" val="2163718543"/>
                    </a:ext>
                  </a:extLst>
                </a:gridCol>
                <a:gridCol w="2912240">
                  <a:extLst>
                    <a:ext uri="{9D8B030D-6E8A-4147-A177-3AD203B41FA5}">
                      <a16:colId xmlns:a16="http://schemas.microsoft.com/office/drawing/2014/main" val="3720826838"/>
                    </a:ext>
                  </a:extLst>
                </a:gridCol>
              </a:tblGrid>
              <a:tr h="1226565">
                <a:tc>
                  <a:txBody>
                    <a:bodyPr/>
                    <a:lstStyle/>
                    <a:p>
                      <a:pPr algn="ctr"/>
                      <a:r>
                        <a:rPr lang="en-US" sz="2300" b="0" dirty="0">
                          <a:solidFill>
                            <a:schemeClr val="tx1">
                              <a:lumMod val="75000"/>
                              <a:lumOff val="25000"/>
                            </a:schemeClr>
                          </a:solidFill>
                        </a:rPr>
                        <a:t>Newell Hall</a:t>
                      </a:r>
                    </a:p>
                  </a:txBody>
                  <a:tcPr marL="146872" marR="110154" marT="73436" marB="7343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a:r>
                        <a:rPr lang="en-US" sz="2300" b="0" dirty="0">
                          <a:solidFill>
                            <a:schemeClr val="tx1">
                              <a:lumMod val="75000"/>
                              <a:lumOff val="25000"/>
                            </a:schemeClr>
                          </a:solidFill>
                        </a:rPr>
                        <a:t>Library West</a:t>
                      </a:r>
                    </a:p>
                  </a:txBody>
                  <a:tcPr marL="146872" marR="110154" marT="73436" marB="7343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343995767"/>
                  </a:ext>
                </a:extLst>
              </a:tr>
              <a:tr h="415238">
                <a:tc>
                  <a:txBody>
                    <a:bodyPr/>
                    <a:lstStyle/>
                    <a:p>
                      <a:r>
                        <a:rPr lang="en-US" sz="1800">
                          <a:solidFill>
                            <a:schemeClr val="tx1">
                              <a:lumMod val="75000"/>
                              <a:lumOff val="25000"/>
                            </a:schemeClr>
                          </a:solidFill>
                        </a:rPr>
                        <a:t>4 floors</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800" dirty="0">
                          <a:solidFill>
                            <a:schemeClr val="tx1">
                              <a:lumMod val="75000"/>
                              <a:lumOff val="25000"/>
                            </a:schemeClr>
                          </a:solidFill>
                        </a:rPr>
                        <a:t>5 student floors (1 admin)</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754530799"/>
                  </a:ext>
                </a:extLst>
              </a:tr>
              <a:tr h="415238">
                <a:tc>
                  <a:txBody>
                    <a:bodyPr/>
                    <a:lstStyle/>
                    <a:p>
                      <a:r>
                        <a:rPr lang="en-US" sz="1800" dirty="0">
                          <a:solidFill>
                            <a:schemeClr val="tx1">
                              <a:lumMod val="75000"/>
                              <a:lumOff val="25000"/>
                            </a:schemeClr>
                          </a:solidFill>
                        </a:rPr>
                        <a:t>365 seats</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800" dirty="0">
                          <a:solidFill>
                            <a:schemeClr val="tx1">
                              <a:lumMod val="75000"/>
                              <a:lumOff val="25000"/>
                            </a:schemeClr>
                          </a:solidFill>
                        </a:rPr>
                        <a:t>1600 seats</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043281868"/>
                  </a:ext>
                </a:extLst>
              </a:tr>
              <a:tr h="2308333">
                <a:tc>
                  <a:txBody>
                    <a:bodyPr/>
                    <a:lstStyle/>
                    <a:p>
                      <a:r>
                        <a:rPr lang="en-US" sz="1800" dirty="0">
                          <a:solidFill>
                            <a:schemeClr val="tx1">
                              <a:lumMod val="75000"/>
                              <a:lumOff val="25000"/>
                            </a:schemeClr>
                          </a:solidFill>
                        </a:rPr>
                        <a:t>Learning commons orientation, with open floor space and collaborative spaces;</a:t>
                      </a:r>
                    </a:p>
                    <a:p>
                      <a:r>
                        <a:rPr lang="en-US" sz="1800" dirty="0">
                          <a:solidFill>
                            <a:schemeClr val="tx1">
                              <a:lumMod val="75000"/>
                              <a:lumOff val="25000"/>
                            </a:schemeClr>
                          </a:solidFill>
                        </a:rPr>
                        <a:t>No stacks, no public access computers, printing available, 2 group study rooms</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800" dirty="0">
                          <a:solidFill>
                            <a:schemeClr val="tx1">
                              <a:lumMod val="75000"/>
                              <a:lumOff val="25000"/>
                            </a:schemeClr>
                          </a:solidFill>
                        </a:rPr>
                        <a:t>Public access computers, video creation room, disability resource center, proctor-U studio, accessibility studio, video creation studio, group study rooms, quiet floor, graduate study floor</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98616029"/>
                  </a:ext>
                </a:extLst>
              </a:tr>
              <a:tr h="956122">
                <a:tc>
                  <a:txBody>
                    <a:bodyPr/>
                    <a:lstStyle/>
                    <a:p>
                      <a:r>
                        <a:rPr lang="en-US" sz="1800" dirty="0">
                          <a:solidFill>
                            <a:schemeClr val="tx1">
                              <a:lumMod val="75000"/>
                              <a:lumOff val="25000"/>
                            </a:schemeClr>
                          </a:solidFill>
                        </a:rPr>
                        <a:t>Open 24/7 except spring break, football games, homecoming weekend.</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800" dirty="0">
                          <a:solidFill>
                            <a:schemeClr val="tx1">
                              <a:lumMod val="75000"/>
                              <a:lumOff val="25000"/>
                            </a:schemeClr>
                          </a:solidFill>
                        </a:rPr>
                        <a:t>Open 24/7 except spring break and school holidays.</a:t>
                      </a:r>
                    </a:p>
                  </a:txBody>
                  <a:tcPr marL="146872" marR="110154" marT="73436" marB="73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931333666"/>
                  </a:ext>
                </a:extLst>
              </a:tr>
            </a:tbl>
          </a:graphicData>
        </a:graphic>
      </p:graphicFrame>
      <p:sp>
        <p:nvSpPr>
          <p:cNvPr id="10" name="Rectangle 9">
            <a:extLst>
              <a:ext uri="{FF2B5EF4-FFF2-40B4-BE49-F238E27FC236}">
                <a16:creationId xmlns:a16="http://schemas.microsoft.com/office/drawing/2014/main" id="{03656C7C-2288-4CD4-9C7B-E5097F2A44BD}"/>
              </a:ext>
            </a:extLst>
          </p:cNvPr>
          <p:cNvSpPr/>
          <p:nvPr/>
        </p:nvSpPr>
        <p:spPr>
          <a:xfrm>
            <a:off x="6380798" y="3429000"/>
            <a:ext cx="5588656" cy="2554545"/>
          </a:xfrm>
          <a:prstGeom prst="rect">
            <a:avLst/>
          </a:prstGeom>
        </p:spPr>
        <p:txBody>
          <a:bodyPr wrap="square">
            <a:spAutoFit/>
          </a:bodyPr>
          <a:lstStyle/>
          <a:p>
            <a:r>
              <a:rPr lang="en-US" sz="2000" dirty="0"/>
              <a:t>What are the traffic and occupancy levels of the Library West Newell Hall from 12 a.m. to 8 a.m.? </a:t>
            </a:r>
          </a:p>
          <a:p>
            <a:r>
              <a:rPr lang="en-US" sz="2000" dirty="0"/>
              <a:t> </a:t>
            </a:r>
          </a:p>
          <a:p>
            <a:pPr lvl="0"/>
            <a:r>
              <a:rPr lang="en-US" sz="2000" dirty="0"/>
              <a:t>What are students’ preferred features of an overnight study space?</a:t>
            </a:r>
          </a:p>
          <a:p>
            <a:r>
              <a:rPr lang="en-US" sz="2000" dirty="0"/>
              <a:t> </a:t>
            </a:r>
          </a:p>
          <a:p>
            <a:pPr lvl="0"/>
            <a:r>
              <a:rPr lang="en-US" sz="2000" dirty="0"/>
              <a:t>What features and services are visitors actually using from 12 a.m. to 8 a.m.?</a:t>
            </a:r>
          </a:p>
        </p:txBody>
      </p:sp>
      <p:sp>
        <p:nvSpPr>
          <p:cNvPr id="12" name="TextBox 11">
            <a:extLst>
              <a:ext uri="{FF2B5EF4-FFF2-40B4-BE49-F238E27FC236}">
                <a16:creationId xmlns:a16="http://schemas.microsoft.com/office/drawing/2014/main" id="{15646A37-E0B7-4E7E-BE32-DD43292CEBD7}"/>
              </a:ext>
            </a:extLst>
          </p:cNvPr>
          <p:cNvSpPr txBox="1"/>
          <p:nvPr/>
        </p:nvSpPr>
        <p:spPr>
          <a:xfrm>
            <a:off x="7722274" y="2863289"/>
            <a:ext cx="3231590"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Study Questions</a:t>
            </a:r>
          </a:p>
        </p:txBody>
      </p:sp>
    </p:spTree>
    <p:extLst>
      <p:ext uri="{BB962C8B-B14F-4D97-AF65-F5344CB8AC3E}">
        <p14:creationId xmlns:p14="http://schemas.microsoft.com/office/powerpoint/2010/main" val="224770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F5DF-8326-42BE-B215-63B31FC4E912}"/>
              </a:ext>
            </a:extLst>
          </p:cNvPr>
          <p:cNvSpPr>
            <a:spLocks noGrp="1"/>
          </p:cNvSpPr>
          <p:nvPr>
            <p:ph type="ctrTitle"/>
          </p:nvPr>
        </p:nvSpPr>
        <p:spPr>
          <a:xfrm>
            <a:off x="1524000" y="315316"/>
            <a:ext cx="9144000" cy="664122"/>
          </a:xfrm>
        </p:spPr>
        <p:txBody>
          <a:bodyPr>
            <a:normAutofit/>
          </a:bodyPr>
          <a:lstStyle/>
          <a:p>
            <a:r>
              <a:rPr lang="en-US" sz="2800" dirty="0"/>
              <a:t>Questions?    |   </a:t>
            </a:r>
            <a:r>
              <a:rPr lang="en-US" sz="2800" dirty="0">
                <a:solidFill>
                  <a:schemeClr val="accent1"/>
                </a:solidFill>
              </a:rPr>
              <a:t>Thank you!</a:t>
            </a:r>
          </a:p>
        </p:txBody>
      </p:sp>
      <p:sp>
        <p:nvSpPr>
          <p:cNvPr id="3" name="Subtitle 2">
            <a:extLst>
              <a:ext uri="{FF2B5EF4-FFF2-40B4-BE49-F238E27FC236}">
                <a16:creationId xmlns:a16="http://schemas.microsoft.com/office/drawing/2014/main" id="{EA1E0EE5-DF35-4013-B9BA-21D96B7530CF}"/>
              </a:ext>
            </a:extLst>
          </p:cNvPr>
          <p:cNvSpPr>
            <a:spLocks noGrp="1"/>
          </p:cNvSpPr>
          <p:nvPr>
            <p:ph type="subTitle" idx="1"/>
          </p:nvPr>
        </p:nvSpPr>
        <p:spPr>
          <a:xfrm>
            <a:off x="1518975" y="1178053"/>
            <a:ext cx="9144000" cy="1654432"/>
          </a:xfrm>
        </p:spPr>
        <p:txBody>
          <a:bodyPr>
            <a:normAutofit fontScale="92500" lnSpcReduction="10000"/>
          </a:bodyPr>
          <a:lstStyle/>
          <a:p>
            <a:pPr>
              <a:lnSpc>
                <a:spcPct val="110000"/>
              </a:lnSpc>
              <a:spcBef>
                <a:spcPts val="0"/>
              </a:spcBef>
            </a:pPr>
            <a:r>
              <a:rPr lang="en-US" dirty="0"/>
              <a:t>Contact me:</a:t>
            </a:r>
          </a:p>
          <a:p>
            <a:pPr>
              <a:lnSpc>
                <a:spcPct val="110000"/>
              </a:lnSpc>
              <a:spcBef>
                <a:spcPts val="0"/>
              </a:spcBef>
            </a:pPr>
            <a:r>
              <a:rPr lang="en-US" sz="2800" dirty="0">
                <a:solidFill>
                  <a:schemeClr val="accent1"/>
                </a:solidFill>
              </a:rPr>
              <a:t>Laura I. Spears, PhD.</a:t>
            </a:r>
          </a:p>
          <a:p>
            <a:pPr>
              <a:lnSpc>
                <a:spcPct val="110000"/>
              </a:lnSpc>
              <a:spcBef>
                <a:spcPts val="0"/>
              </a:spcBef>
            </a:pPr>
            <a:r>
              <a:rPr lang="en-US" sz="2800" dirty="0"/>
              <a:t>University of Florida</a:t>
            </a:r>
          </a:p>
          <a:p>
            <a:pPr>
              <a:lnSpc>
                <a:spcPct val="110000"/>
              </a:lnSpc>
              <a:spcBef>
                <a:spcPts val="0"/>
              </a:spcBef>
            </a:pPr>
            <a:r>
              <a:rPr lang="en-US" sz="2800" dirty="0">
                <a:solidFill>
                  <a:schemeClr val="accent1"/>
                </a:solidFill>
              </a:rPr>
              <a:t>laura.spears@ufl.edu</a:t>
            </a:r>
          </a:p>
        </p:txBody>
      </p:sp>
      <p:pic>
        <p:nvPicPr>
          <p:cNvPr id="4" name="Picture 3">
            <a:extLst>
              <a:ext uri="{FF2B5EF4-FFF2-40B4-BE49-F238E27FC236}">
                <a16:creationId xmlns:a16="http://schemas.microsoft.com/office/drawing/2014/main" id="{1FE3F398-319F-4392-8141-F209BFA9BF90}"/>
              </a:ext>
            </a:extLst>
          </p:cNvPr>
          <p:cNvPicPr>
            <a:picLocks noChangeAspect="1"/>
          </p:cNvPicPr>
          <p:nvPr/>
        </p:nvPicPr>
        <p:blipFill>
          <a:blip r:embed="rId2"/>
          <a:stretch>
            <a:fillRect/>
          </a:stretch>
        </p:blipFill>
        <p:spPr>
          <a:xfrm>
            <a:off x="0" y="6062870"/>
            <a:ext cx="12192000" cy="795130"/>
          </a:xfrm>
          <a:prstGeom prst="rect">
            <a:avLst/>
          </a:prstGeom>
        </p:spPr>
      </p:pic>
      <p:pic>
        <p:nvPicPr>
          <p:cNvPr id="5" name="Picture 4">
            <a:extLst>
              <a:ext uri="{FF2B5EF4-FFF2-40B4-BE49-F238E27FC236}">
                <a16:creationId xmlns:a16="http://schemas.microsoft.com/office/drawing/2014/main" id="{3A89208A-11DE-4D41-8AFD-69B8F9B86BDF}"/>
              </a:ext>
            </a:extLst>
          </p:cNvPr>
          <p:cNvPicPr>
            <a:picLocks noChangeAspect="1"/>
          </p:cNvPicPr>
          <p:nvPr/>
        </p:nvPicPr>
        <p:blipFill>
          <a:blip r:embed="rId3"/>
          <a:stretch>
            <a:fillRect/>
          </a:stretch>
        </p:blipFill>
        <p:spPr>
          <a:xfrm>
            <a:off x="-45218" y="0"/>
            <a:ext cx="12272387" cy="198616"/>
          </a:xfrm>
          <a:prstGeom prst="rect">
            <a:avLst/>
          </a:prstGeom>
        </p:spPr>
      </p:pic>
      <p:sp>
        <p:nvSpPr>
          <p:cNvPr id="6" name="Title 1">
            <a:extLst>
              <a:ext uri="{FF2B5EF4-FFF2-40B4-BE49-F238E27FC236}">
                <a16:creationId xmlns:a16="http://schemas.microsoft.com/office/drawing/2014/main" id="{C6DC5AC1-3D6F-4CA0-89E1-48BE32E4B11E}"/>
              </a:ext>
            </a:extLst>
          </p:cNvPr>
          <p:cNvSpPr txBox="1">
            <a:spLocks/>
          </p:cNvSpPr>
          <p:nvPr/>
        </p:nvSpPr>
        <p:spPr>
          <a:xfrm>
            <a:off x="1524000" y="3031101"/>
            <a:ext cx="9144000" cy="30317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Researchers who contributed to these studies:</a:t>
            </a:r>
            <a:br>
              <a:rPr lang="en-US" sz="2800" dirty="0"/>
            </a:br>
            <a:br>
              <a:rPr lang="en-US" sz="2800" dirty="0"/>
            </a:br>
            <a:r>
              <a:rPr lang="en-US" sz="2800" dirty="0"/>
              <a:t>David </a:t>
            </a:r>
            <a:r>
              <a:rPr lang="en-US" sz="2800" dirty="0" err="1"/>
              <a:t>Schwieder,PhD</a:t>
            </a:r>
            <a:br>
              <a:rPr lang="en-US" sz="2800" dirty="0"/>
            </a:br>
            <a:r>
              <a:rPr lang="en-US" sz="2800" dirty="0"/>
              <a:t>Shaun Boren, PhD </a:t>
            </a:r>
            <a:br>
              <a:rPr lang="en-US" sz="2800" dirty="0"/>
            </a:br>
            <a:r>
              <a:rPr lang="en-US" sz="2800" dirty="0"/>
              <a:t>Jerri-Ann </a:t>
            </a:r>
            <a:r>
              <a:rPr lang="en-US" sz="2800" dirty="0" err="1"/>
              <a:t>Berrie</a:t>
            </a:r>
            <a:r>
              <a:rPr lang="en-US" sz="2800" dirty="0"/>
              <a:t> </a:t>
            </a:r>
            <a:br>
              <a:rPr lang="en-US" sz="2800" dirty="0"/>
            </a:br>
            <a:r>
              <a:rPr lang="en-US" sz="2800" dirty="0"/>
              <a:t>Michael Uwe Dietz</a:t>
            </a:r>
            <a:br>
              <a:rPr lang="en-US" sz="2800" dirty="0"/>
            </a:br>
            <a:r>
              <a:rPr lang="en-US" sz="2800" dirty="0"/>
              <a:t>Mohammed Gomaa</a:t>
            </a:r>
          </a:p>
        </p:txBody>
      </p:sp>
      <p:cxnSp>
        <p:nvCxnSpPr>
          <p:cNvPr id="8" name="Straight Connector 7">
            <a:extLst>
              <a:ext uri="{FF2B5EF4-FFF2-40B4-BE49-F238E27FC236}">
                <a16:creationId xmlns:a16="http://schemas.microsoft.com/office/drawing/2014/main" id="{43B2C850-9E5A-4664-BADF-33B41A9880EF}"/>
              </a:ext>
            </a:extLst>
          </p:cNvPr>
          <p:cNvCxnSpPr>
            <a:cxnSpLocks/>
          </p:cNvCxnSpPr>
          <p:nvPr/>
        </p:nvCxnSpPr>
        <p:spPr>
          <a:xfrm>
            <a:off x="726332" y="2972735"/>
            <a:ext cx="10739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82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840F3-04AE-41AE-8DB7-34B878B582B7}"/>
              </a:ext>
            </a:extLst>
          </p:cNvPr>
          <p:cNvSpPr>
            <a:spLocks noGrp="1"/>
          </p:cNvSpPr>
          <p:nvPr>
            <p:ph type="title"/>
          </p:nvPr>
        </p:nvSpPr>
        <p:spPr>
          <a:xfrm>
            <a:off x="5557941" y="4720895"/>
            <a:ext cx="4862146" cy="930447"/>
          </a:xfrm>
        </p:spPr>
        <p:txBody>
          <a:bodyPr vert="horz" lIns="91440" tIns="45720" rIns="91440" bIns="45720" rtlCol="0" anchor="b">
            <a:normAutofit/>
          </a:bodyPr>
          <a:lstStyle/>
          <a:p>
            <a:pPr algn="ctr"/>
            <a:r>
              <a:rPr lang="en-US" sz="5400" dirty="0">
                <a:solidFill>
                  <a:srgbClr val="FFFFFF"/>
                </a:solidFill>
              </a:rPr>
              <a:t>Spring 2016</a:t>
            </a:r>
          </a:p>
        </p:txBody>
      </p:sp>
      <p:pic>
        <p:nvPicPr>
          <p:cNvPr id="8" name="Picture 7">
            <a:extLst>
              <a:ext uri="{FF2B5EF4-FFF2-40B4-BE49-F238E27FC236}">
                <a16:creationId xmlns:a16="http://schemas.microsoft.com/office/drawing/2014/main" id="{7E4243A2-36BE-4701-A95C-3F34889D68EB}"/>
              </a:ext>
            </a:extLst>
          </p:cNvPr>
          <p:cNvPicPr>
            <a:picLocks noChangeAspect="1"/>
          </p:cNvPicPr>
          <p:nvPr/>
        </p:nvPicPr>
        <p:blipFill>
          <a:blip r:embed="rId2"/>
          <a:stretch>
            <a:fillRect/>
          </a:stretch>
        </p:blipFill>
        <p:spPr>
          <a:xfrm>
            <a:off x="40224" y="617677"/>
            <a:ext cx="5946508" cy="3567905"/>
          </a:xfrm>
          <a:prstGeom prst="rect">
            <a:avLst/>
          </a:prstGeom>
        </p:spPr>
      </p:pic>
      <p:sp>
        <p:nvSpPr>
          <p:cNvPr id="9" name="Oval 8">
            <a:extLst>
              <a:ext uri="{FF2B5EF4-FFF2-40B4-BE49-F238E27FC236}">
                <a16:creationId xmlns:a16="http://schemas.microsoft.com/office/drawing/2014/main" id="{B4A00C6B-92D6-4034-A10C-015C08B9F222}"/>
              </a:ext>
            </a:extLst>
          </p:cNvPr>
          <p:cNvSpPr/>
          <p:nvPr/>
        </p:nvSpPr>
        <p:spPr>
          <a:xfrm>
            <a:off x="1376589" y="679802"/>
            <a:ext cx="1267325" cy="729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79FBA0B-DAAA-441F-A646-349E861766A7}"/>
              </a:ext>
            </a:extLst>
          </p:cNvPr>
          <p:cNvPicPr>
            <a:picLocks noGrp="1" noChangeAspect="1"/>
          </p:cNvPicPr>
          <p:nvPr>
            <p:ph idx="1"/>
          </p:nvPr>
        </p:nvPicPr>
        <p:blipFill>
          <a:blip r:embed="rId3"/>
          <a:stretch>
            <a:fillRect/>
          </a:stretch>
        </p:blipFill>
        <p:spPr>
          <a:xfrm>
            <a:off x="701655" y="4267851"/>
            <a:ext cx="4268930" cy="1910347"/>
          </a:xfrm>
          <a:prstGeom prst="rect">
            <a:avLst/>
          </a:prstGeom>
        </p:spPr>
      </p:pic>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9116F11-D73D-4447-8BFB-DBE83CB8B50C}"/>
              </a:ext>
            </a:extLst>
          </p:cNvPr>
          <p:cNvSpPr/>
          <p:nvPr/>
        </p:nvSpPr>
        <p:spPr>
          <a:xfrm>
            <a:off x="3047998" y="1044487"/>
            <a:ext cx="1267325" cy="729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771B1B5-DEDE-4E51-8209-B3F8D48CD25F}"/>
              </a:ext>
            </a:extLst>
          </p:cNvPr>
          <p:cNvPicPr>
            <a:picLocks noChangeAspect="1"/>
          </p:cNvPicPr>
          <p:nvPr/>
        </p:nvPicPr>
        <p:blipFill>
          <a:blip r:embed="rId4"/>
          <a:stretch>
            <a:fillRect/>
          </a:stretch>
        </p:blipFill>
        <p:spPr>
          <a:xfrm>
            <a:off x="6205269" y="911987"/>
            <a:ext cx="5946505" cy="3053934"/>
          </a:xfrm>
          <a:prstGeom prst="rect">
            <a:avLst/>
          </a:prstGeom>
        </p:spPr>
      </p:pic>
    </p:spTree>
    <p:extLst>
      <p:ext uri="{BB962C8B-B14F-4D97-AF65-F5344CB8AC3E}">
        <p14:creationId xmlns:p14="http://schemas.microsoft.com/office/powerpoint/2010/main" val="6016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7C2D61-1C15-48A2-BBCC-B266907BF04F}"/>
              </a:ext>
            </a:extLst>
          </p:cNvPr>
          <p:cNvSpPr>
            <a:spLocks noGrp="1"/>
          </p:cNvSpPr>
          <p:nvPr>
            <p:ph type="title"/>
          </p:nvPr>
        </p:nvSpPr>
        <p:spPr>
          <a:xfrm>
            <a:off x="838200" y="811161"/>
            <a:ext cx="3335594" cy="5403370"/>
          </a:xfrm>
        </p:spPr>
        <p:txBody>
          <a:bodyPr>
            <a:normAutofit/>
          </a:bodyPr>
          <a:lstStyle/>
          <a:p>
            <a:r>
              <a:rPr lang="en-US">
                <a:solidFill>
                  <a:srgbClr val="FFFFFF"/>
                </a:solidFill>
              </a:rPr>
              <a:t> Fall 2017 Survey Says:</a:t>
            </a:r>
          </a:p>
        </p:txBody>
      </p:sp>
      <p:sp>
        <p:nvSpPr>
          <p:cNvPr id="24" name="Rectangle 2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24C1FC83-02AA-4286-AB73-21FF0F92B696}"/>
              </a:ext>
            </a:extLst>
          </p:cNvPr>
          <p:cNvGraphicFramePr>
            <a:graphicFrameLocks noGrp="1"/>
          </p:cNvGraphicFramePr>
          <p:nvPr>
            <p:ph idx="1"/>
            <p:extLst>
              <p:ext uri="{D42A27DB-BD31-4B8C-83A1-F6EECF244321}">
                <p14:modId xmlns:p14="http://schemas.microsoft.com/office/powerpoint/2010/main" val="1232876280"/>
              </p:ext>
            </p:extLst>
          </p:nvPr>
        </p:nvGraphicFramePr>
        <p:xfrm>
          <a:off x="5134792" y="338138"/>
          <a:ext cx="6447351" cy="5876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232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A4F54A-6352-4DA0-B24A-48C615356F12}"/>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Frequency of Use (n=5585)</a:t>
            </a:r>
          </a:p>
        </p:txBody>
      </p:sp>
      <p:graphicFrame>
        <p:nvGraphicFramePr>
          <p:cNvPr id="4" name="Content Placeholder 3">
            <a:extLst>
              <a:ext uri="{FF2B5EF4-FFF2-40B4-BE49-F238E27FC236}">
                <a16:creationId xmlns:a16="http://schemas.microsoft.com/office/drawing/2014/main" id="{C711366C-4E6B-4AFE-9BA3-02E207593DBA}"/>
              </a:ext>
            </a:extLst>
          </p:cNvPr>
          <p:cNvGraphicFramePr>
            <a:graphicFrameLocks noGrp="1"/>
          </p:cNvGraphicFramePr>
          <p:nvPr>
            <p:ph idx="1"/>
            <p:extLst>
              <p:ext uri="{D42A27DB-BD31-4B8C-83A1-F6EECF244321}">
                <p14:modId xmlns:p14="http://schemas.microsoft.com/office/powerpoint/2010/main" val="4100465084"/>
              </p:ext>
            </p:extLst>
          </p:nvPr>
        </p:nvGraphicFramePr>
        <p:xfrm>
          <a:off x="3769894" y="944271"/>
          <a:ext cx="8293769" cy="5041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959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4C3BA1-8E7C-4820-B354-D437AC3A5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CCDD301-2394-41CF-86D4-CC6069766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0"/>
            <a:ext cx="12584114" cy="6853238"/>
            <a:chOff x="-417513" y="0"/>
            <a:chExt cx="12584114" cy="6853238"/>
          </a:xfrm>
        </p:grpSpPr>
        <p:sp>
          <p:nvSpPr>
            <p:cNvPr id="12" name="Freeform 5">
              <a:extLst>
                <a:ext uri="{FF2B5EF4-FFF2-40B4-BE49-F238E27FC236}">
                  <a16:creationId xmlns:a16="http://schemas.microsoft.com/office/drawing/2014/main" id="{D83C036B-5009-4CB2-9264-F1E5E4955D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324FC53-63D9-4F08-8F51-862E94448B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70F1F19A-DDDA-4B97-8049-25ADE0CB99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254D554-304A-48FD-8360-01FB8AF49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0C684587-286F-4878-B5FD-4D45FB102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6DC27019-DEA1-4CB3-ADB3-22EE910D02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2E54B213-F762-477B-87DD-77877AC76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C3A4D31D-6041-4A93-88C5-74F99025EF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A1A6EC4-AA23-405C-8BE1-082DE6B95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A218C02C-4A4B-434C-8E0E-2358219CC5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A7D972FA-BAE0-4ACF-8D67-7A879605B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5987DDB-2DC6-4A06-8FEF-8B817370A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B634FE9C-00AE-49DD-B4DA-DDB451AB2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772648CC-70E5-4CE2-8023-A392DA397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98FA11-B85B-4849-94C6-5B01F8D693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1D700DD-9E6C-424A-AE56-15B48A3E5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EADB1A48-08E2-40AF-88B0-81D21E20B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7A253EBA-130C-4BE8-9DE8-92113442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879F8CC2-5212-49D1-9CDF-CA309120B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45CA1FCE-BC6C-4EBD-889F-DACF5161D9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E445D445-9390-44B5-84A4-57A71B5B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61B1498E-11DB-45E0-86CD-D1691381A3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12605" y="1699589"/>
            <a:ext cx="3674476" cy="3470421"/>
            <a:chOff x="697883" y="1816768"/>
            <a:chExt cx="3674476" cy="3470421"/>
          </a:xfrm>
        </p:grpSpPr>
        <p:sp>
          <p:nvSpPr>
            <p:cNvPr id="35" name="Rectangle 34">
              <a:extLst>
                <a:ext uri="{FF2B5EF4-FFF2-40B4-BE49-F238E27FC236}">
                  <a16:creationId xmlns:a16="http://schemas.microsoft.com/office/drawing/2014/main" id="{A81DFA5B-EFAA-4873-A830-B6774B070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CFBEDA6B-2210-48F4-BDC3-6A5382954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F1E04D-1D50-4017-A1D4-EFFF58095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A2B8695-25AB-4298-AAAC-FBE63BDE4CB7}"/>
              </a:ext>
            </a:extLst>
          </p:cNvPr>
          <p:cNvSpPr>
            <a:spLocks noGrp="1"/>
          </p:cNvSpPr>
          <p:nvPr>
            <p:ph type="title"/>
          </p:nvPr>
        </p:nvSpPr>
        <p:spPr>
          <a:xfrm>
            <a:off x="7801092" y="2349925"/>
            <a:ext cx="3498979" cy="2456442"/>
          </a:xfrm>
        </p:spPr>
        <p:txBody>
          <a:bodyPr>
            <a:normAutofit/>
          </a:bodyPr>
          <a:lstStyle/>
          <a:p>
            <a:pPr algn="ctr"/>
            <a:r>
              <a:rPr lang="en-US" dirty="0">
                <a:solidFill>
                  <a:srgbClr val="FFFFFF"/>
                </a:solidFill>
              </a:rPr>
              <a:t>Reasons for not using Library West</a:t>
            </a:r>
          </a:p>
        </p:txBody>
      </p:sp>
      <p:graphicFrame>
        <p:nvGraphicFramePr>
          <p:cNvPr id="4" name="Content Placeholder 3">
            <a:extLst>
              <a:ext uri="{FF2B5EF4-FFF2-40B4-BE49-F238E27FC236}">
                <a16:creationId xmlns:a16="http://schemas.microsoft.com/office/drawing/2014/main" id="{FB723137-3F44-491F-9216-585E8C3C9390}"/>
              </a:ext>
            </a:extLst>
          </p:cNvPr>
          <p:cNvGraphicFramePr>
            <a:graphicFrameLocks noGrp="1"/>
          </p:cNvGraphicFramePr>
          <p:nvPr>
            <p:ph idx="1"/>
            <p:extLst>
              <p:ext uri="{D42A27DB-BD31-4B8C-83A1-F6EECF244321}">
                <p14:modId xmlns:p14="http://schemas.microsoft.com/office/powerpoint/2010/main" val="2467068148"/>
              </p:ext>
            </p:extLst>
          </p:nvPr>
        </p:nvGraphicFramePr>
        <p:xfrm>
          <a:off x="287337" y="798444"/>
          <a:ext cx="6934201" cy="5788094"/>
        </p:xfrm>
        <a:graphic>
          <a:graphicData uri="http://schemas.openxmlformats.org/drawingml/2006/chart">
            <c:chart xmlns:c="http://schemas.openxmlformats.org/drawingml/2006/chart" xmlns:r="http://schemas.openxmlformats.org/officeDocument/2006/relationships" r:id="rId2"/>
          </a:graphicData>
        </a:graphic>
      </p:graphicFrame>
      <p:sp>
        <p:nvSpPr>
          <p:cNvPr id="33" name="Oval 32">
            <a:extLst>
              <a:ext uri="{FF2B5EF4-FFF2-40B4-BE49-F238E27FC236}">
                <a16:creationId xmlns:a16="http://schemas.microsoft.com/office/drawing/2014/main" id="{CF4378DA-88C0-41F1-9A38-9CB01DE153DC}"/>
              </a:ext>
            </a:extLst>
          </p:cNvPr>
          <p:cNvSpPr/>
          <p:nvPr/>
        </p:nvSpPr>
        <p:spPr>
          <a:xfrm>
            <a:off x="5535656" y="2494304"/>
            <a:ext cx="1267325" cy="729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81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4C3BA1-8E7C-4820-B354-D437AC3A5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CCDD301-2394-41CF-86D4-CC6069766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0"/>
            <a:ext cx="12584114" cy="6853238"/>
            <a:chOff x="-417513" y="0"/>
            <a:chExt cx="12584114" cy="6853238"/>
          </a:xfrm>
        </p:grpSpPr>
        <p:sp>
          <p:nvSpPr>
            <p:cNvPr id="12" name="Freeform 5">
              <a:extLst>
                <a:ext uri="{FF2B5EF4-FFF2-40B4-BE49-F238E27FC236}">
                  <a16:creationId xmlns:a16="http://schemas.microsoft.com/office/drawing/2014/main" id="{D83C036B-5009-4CB2-9264-F1E5E4955D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324FC53-63D9-4F08-8F51-862E94448B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70F1F19A-DDDA-4B97-8049-25ADE0CB99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254D554-304A-48FD-8360-01FB8AF49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0C684587-286F-4878-B5FD-4D45FB102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6DC27019-DEA1-4CB3-ADB3-22EE910D02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2E54B213-F762-477B-87DD-77877AC76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C3A4D31D-6041-4A93-88C5-74F99025EF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A1A6EC4-AA23-405C-8BE1-082DE6B95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A218C02C-4A4B-434C-8E0E-2358219CC5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A7D972FA-BAE0-4ACF-8D67-7A879605B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5987DDB-2DC6-4A06-8FEF-8B817370A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B634FE9C-00AE-49DD-B4DA-DDB451AB2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772648CC-70E5-4CE2-8023-A392DA397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98FA11-B85B-4849-94C6-5B01F8D693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1D700DD-9E6C-424A-AE56-15B48A3E5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EADB1A48-08E2-40AF-88B0-81D21E20B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7A253EBA-130C-4BE8-9DE8-92113442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879F8CC2-5212-49D1-9CDF-CA309120B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45CA1FCE-BC6C-4EBD-889F-DACF5161D9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E445D445-9390-44B5-84A4-57A71B5B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61B1498E-11DB-45E0-86CD-D1691381A3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12605" y="1699589"/>
            <a:ext cx="3674476" cy="3470421"/>
            <a:chOff x="697883" y="1816768"/>
            <a:chExt cx="3674476" cy="3470421"/>
          </a:xfrm>
        </p:grpSpPr>
        <p:sp>
          <p:nvSpPr>
            <p:cNvPr id="35" name="Rectangle 34">
              <a:extLst>
                <a:ext uri="{FF2B5EF4-FFF2-40B4-BE49-F238E27FC236}">
                  <a16:creationId xmlns:a16="http://schemas.microsoft.com/office/drawing/2014/main" id="{A81DFA5B-EFAA-4873-A830-B6774B070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CFBEDA6B-2210-48F4-BDC3-6A5382954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F1E04D-1D50-4017-A1D4-EFFF58095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16C13A5-ACB3-463B-BF00-DA27FD9C032D}"/>
              </a:ext>
            </a:extLst>
          </p:cNvPr>
          <p:cNvSpPr>
            <a:spLocks noGrp="1"/>
          </p:cNvSpPr>
          <p:nvPr>
            <p:ph type="title"/>
          </p:nvPr>
        </p:nvSpPr>
        <p:spPr>
          <a:xfrm>
            <a:off x="7801092" y="2349925"/>
            <a:ext cx="3498979" cy="2456442"/>
          </a:xfrm>
        </p:spPr>
        <p:txBody>
          <a:bodyPr>
            <a:normAutofit/>
          </a:bodyPr>
          <a:lstStyle/>
          <a:p>
            <a:pPr algn="ctr"/>
            <a:r>
              <a:rPr lang="en-US" dirty="0">
                <a:solidFill>
                  <a:srgbClr val="FFFFFF"/>
                </a:solidFill>
              </a:rPr>
              <a:t>Reasons for not using Newell Hall</a:t>
            </a:r>
          </a:p>
        </p:txBody>
      </p:sp>
      <p:graphicFrame>
        <p:nvGraphicFramePr>
          <p:cNvPr id="4" name="Content Placeholder 3">
            <a:extLst>
              <a:ext uri="{FF2B5EF4-FFF2-40B4-BE49-F238E27FC236}">
                <a16:creationId xmlns:a16="http://schemas.microsoft.com/office/drawing/2014/main" id="{A95C5B89-DD93-410A-9F75-7830B4CF6603}"/>
              </a:ext>
            </a:extLst>
          </p:cNvPr>
          <p:cNvGraphicFramePr>
            <a:graphicFrameLocks noGrp="1"/>
          </p:cNvGraphicFramePr>
          <p:nvPr>
            <p:ph idx="1"/>
            <p:extLst>
              <p:ext uri="{D42A27DB-BD31-4B8C-83A1-F6EECF244321}">
                <p14:modId xmlns:p14="http://schemas.microsoft.com/office/powerpoint/2010/main" val="2139703214"/>
              </p:ext>
            </p:extLst>
          </p:nvPr>
        </p:nvGraphicFramePr>
        <p:xfrm>
          <a:off x="509587" y="798444"/>
          <a:ext cx="6311899" cy="5489644"/>
        </p:xfrm>
        <a:graphic>
          <a:graphicData uri="http://schemas.openxmlformats.org/drawingml/2006/chart">
            <c:chart xmlns:c="http://schemas.openxmlformats.org/drawingml/2006/chart" xmlns:r="http://schemas.openxmlformats.org/officeDocument/2006/relationships" r:id="rId2"/>
          </a:graphicData>
        </a:graphic>
      </p:graphicFrame>
      <p:sp>
        <p:nvSpPr>
          <p:cNvPr id="33" name="Oval 32">
            <a:extLst>
              <a:ext uri="{FF2B5EF4-FFF2-40B4-BE49-F238E27FC236}">
                <a16:creationId xmlns:a16="http://schemas.microsoft.com/office/drawing/2014/main" id="{6A059BFD-9F7A-4806-96B7-0FC5A4EA030C}"/>
              </a:ext>
            </a:extLst>
          </p:cNvPr>
          <p:cNvSpPr/>
          <p:nvPr/>
        </p:nvSpPr>
        <p:spPr>
          <a:xfrm>
            <a:off x="5292937" y="970403"/>
            <a:ext cx="1267325" cy="729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1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873CD-21C4-468B-A5A5-B4C56B27232B}"/>
              </a:ext>
            </a:extLst>
          </p:cNvPr>
          <p:cNvSpPr>
            <a:spLocks noGrp="1"/>
          </p:cNvSpPr>
          <p:nvPr>
            <p:ph type="title"/>
          </p:nvPr>
        </p:nvSpPr>
        <p:spPr>
          <a:xfrm>
            <a:off x="943277" y="712269"/>
            <a:ext cx="3370998" cy="5502264"/>
          </a:xfrm>
          <a:prstGeom prst="ellipse">
            <a:avLst/>
          </a:prstGeom>
        </p:spPr>
        <p:txBody>
          <a:bodyPr vert="horz" lIns="91440" tIns="45720" rIns="91440" bIns="45720" rtlCol="0">
            <a:normAutofit fontScale="90000"/>
          </a:bodyPr>
          <a:lstStyle/>
          <a:p>
            <a:r>
              <a:rPr lang="en-US" sz="3700" kern="1200" dirty="0">
                <a:solidFill>
                  <a:srgbClr val="FFFFFF"/>
                </a:solidFill>
                <a:latin typeface="+mj-lt"/>
                <a:ea typeface="+mj-ea"/>
                <a:cs typeface="+mj-cs"/>
              </a:rPr>
              <a:t>Why did you have difficulty finding space at Library West?</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(n=</a:t>
            </a:r>
            <a:r>
              <a:rPr lang="en-US" sz="3700" dirty="0">
                <a:solidFill>
                  <a:srgbClr val="FFFFFF"/>
                </a:solidFill>
              </a:rPr>
              <a:t>703</a:t>
            </a:r>
            <a:r>
              <a:rPr lang="en-US" sz="3700" kern="1200" dirty="0">
                <a:solidFill>
                  <a:srgbClr val="FFFFFF"/>
                </a:solidFill>
                <a:latin typeface="+mj-lt"/>
                <a:ea typeface="+mj-ea"/>
                <a:cs typeface="+mj-cs"/>
              </a:rPr>
              <a:t>)</a:t>
            </a:r>
          </a:p>
        </p:txBody>
      </p:sp>
      <p:cxnSp>
        <p:nvCxnSpPr>
          <p:cNvPr id="51" name="Straight Connector 4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2="http://schemas.microsoft.com/office/drawing/2015/10/21/chartex">
        <mc:Choice Requires="cx2">
          <p:graphicFrame>
            <p:nvGraphicFramePr>
              <p:cNvPr id="43" name="Content Placeholder 39">
                <a:extLst>
                  <a:ext uri="{FF2B5EF4-FFF2-40B4-BE49-F238E27FC236}">
                    <a16:creationId xmlns:a16="http://schemas.microsoft.com/office/drawing/2014/main" id="{83D83F50-9DE3-421D-A506-F76E8A954F4C}"/>
                  </a:ext>
                </a:extLst>
              </p:cNvPr>
              <p:cNvGraphicFramePr>
                <a:graphicFrameLocks noGrp="1"/>
              </p:cNvGraphicFramePr>
              <p:nvPr>
                <p:ph idx="1"/>
                <p:extLst>
                  <p:ext uri="{D42A27DB-BD31-4B8C-83A1-F6EECF244321}">
                    <p14:modId xmlns:p14="http://schemas.microsoft.com/office/powerpoint/2010/main" val="1176650066"/>
                  </p:ext>
                </p:extLst>
              </p:nvPr>
            </p:nvGraphicFramePr>
            <p:xfrm>
              <a:off x="4817283" y="304801"/>
              <a:ext cx="7246379" cy="60478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3" name="Content Placeholder 39">
                <a:extLst>
                  <a:ext uri="{FF2B5EF4-FFF2-40B4-BE49-F238E27FC236}">
                    <a16:creationId xmlns:a16="http://schemas.microsoft.com/office/drawing/2014/main" id="{83D83F50-9DE3-421D-A506-F76E8A954F4C}"/>
                  </a:ext>
                </a:extLst>
              </p:cNvPr>
              <p:cNvPicPr>
                <a:picLocks noGrp="1" noRot="1" noChangeAspect="1" noMove="1" noResize="1" noEditPoints="1" noAdjustHandles="1" noChangeArrowheads="1" noChangeShapeType="1"/>
              </p:cNvPicPr>
              <p:nvPr/>
            </p:nvPicPr>
            <p:blipFill>
              <a:blip r:embed="rId3"/>
              <a:stretch>
                <a:fillRect/>
              </a:stretch>
            </p:blipFill>
            <p:spPr>
              <a:xfrm>
                <a:off x="4817283" y="304801"/>
                <a:ext cx="7246379" cy="6047874"/>
              </a:xfrm>
              <a:prstGeom prst="rect">
                <a:avLst/>
              </a:prstGeom>
            </p:spPr>
          </p:pic>
        </mc:Fallback>
      </mc:AlternateContent>
    </p:spTree>
    <p:extLst>
      <p:ext uri="{BB962C8B-B14F-4D97-AF65-F5344CB8AC3E}">
        <p14:creationId xmlns:p14="http://schemas.microsoft.com/office/powerpoint/2010/main" val="385984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E7669-C7D8-401C-ADCF-7793970DFCA3}"/>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Why did you have trouble finding space at Newell Hall? (n=1214)</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2="http://schemas.microsoft.com/office/drawing/2015/10/21/chartex">
        <mc:Choice Requires="cx2">
          <p:graphicFrame>
            <p:nvGraphicFramePr>
              <p:cNvPr id="4" name="Content Placeholder 3">
                <a:extLst>
                  <a:ext uri="{FF2B5EF4-FFF2-40B4-BE49-F238E27FC236}">
                    <a16:creationId xmlns:a16="http://schemas.microsoft.com/office/drawing/2014/main" id="{1C217C17-CC98-4733-B8B3-31920B04F56B}"/>
                  </a:ext>
                </a:extLst>
              </p:cNvPr>
              <p:cNvGraphicFramePr>
                <a:graphicFrameLocks noGrp="1"/>
              </p:cNvGraphicFramePr>
              <p:nvPr>
                <p:ph idx="1"/>
                <p:extLst>
                  <p:ext uri="{D42A27DB-BD31-4B8C-83A1-F6EECF244321}">
                    <p14:modId xmlns:p14="http://schemas.microsoft.com/office/powerpoint/2010/main" val="1894274490"/>
                  </p:ext>
                </p:extLst>
              </p:nvPr>
            </p:nvGraphicFramePr>
            <p:xfrm>
              <a:off x="4817284" y="558090"/>
              <a:ext cx="7374716" cy="57418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1C217C17-CC98-4733-B8B3-31920B04F56B}"/>
                  </a:ext>
                </a:extLst>
              </p:cNvPr>
              <p:cNvPicPr>
                <a:picLocks noGrp="1" noRot="1" noChangeAspect="1" noMove="1" noResize="1" noEditPoints="1" noAdjustHandles="1" noChangeArrowheads="1" noChangeShapeType="1"/>
              </p:cNvPicPr>
              <p:nvPr/>
            </p:nvPicPr>
            <p:blipFill>
              <a:blip r:embed="rId3"/>
              <a:stretch>
                <a:fillRect/>
              </a:stretch>
            </p:blipFill>
            <p:spPr>
              <a:xfrm>
                <a:off x="4817284" y="558090"/>
                <a:ext cx="7374716" cy="5741820"/>
              </a:xfrm>
              <a:prstGeom prst="rect">
                <a:avLst/>
              </a:prstGeom>
            </p:spPr>
          </p:pic>
        </mc:Fallback>
      </mc:AlternateContent>
    </p:spTree>
    <p:extLst>
      <p:ext uri="{BB962C8B-B14F-4D97-AF65-F5344CB8AC3E}">
        <p14:creationId xmlns:p14="http://schemas.microsoft.com/office/powerpoint/2010/main" val="218632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TotalTime>
  <Words>1560</Words>
  <Application>Microsoft Office PowerPoint</Application>
  <PresentationFormat>Widescreen</PresentationFormat>
  <Paragraphs>90</Paragraphs>
  <Slides>20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Gill Sans MT</vt:lpstr>
      <vt:lpstr>Times New Roman</vt:lpstr>
      <vt:lpstr>Office Theme</vt:lpstr>
      <vt:lpstr>Worksheet</vt:lpstr>
      <vt:lpstr>Where Students Want to Spend the Night:  A Two-Phase Examination of Overnight Study Spaces</vt:lpstr>
      <vt:lpstr>Facility Features &amp; Capacity</vt:lpstr>
      <vt:lpstr>Spring 2016</vt:lpstr>
      <vt:lpstr> Fall 2017 Survey Says:</vt:lpstr>
      <vt:lpstr>Frequency of Use (n=5585)</vt:lpstr>
      <vt:lpstr>Reasons for not using Library West</vt:lpstr>
      <vt:lpstr>Reasons for not using Newell Hall</vt:lpstr>
      <vt:lpstr>Why did you have difficulty finding space at Library West? (n=703)</vt:lpstr>
      <vt:lpstr>Why did you have trouble finding space at Newell Hall? (n=1214)</vt:lpstr>
      <vt:lpstr>Library West Self-reported Feature Use </vt:lpstr>
      <vt:lpstr>Newell Hall Self-reported Feature Use </vt:lpstr>
      <vt:lpstr>Capacity Utilization</vt:lpstr>
      <vt:lpstr>Median Occupancy Per Hour 12-8 a.m.</vt:lpstr>
      <vt:lpstr>Library West Features Use</vt:lpstr>
      <vt:lpstr>Newell Hall Features Use</vt:lpstr>
      <vt:lpstr>Median per hour use of study spaces with public access computers (Library West only)</vt:lpstr>
      <vt:lpstr>Observations of Quiet Study Use</vt:lpstr>
      <vt:lpstr>What makes it a library?</vt:lpstr>
      <vt:lpstr>1398 Comments 1707 Codes And this survey NEVER asked about Marston Science Library</vt:lpstr>
      <vt:lpstr>Questions?    |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Students Want to Spend the Night:  A Two-Phase Examination of Overnight Study Spaces</dc:title>
  <dc:creator>Laura Spears</dc:creator>
  <cp:lastModifiedBy>Laura Spears</cp:lastModifiedBy>
  <cp:revision>1</cp:revision>
  <dcterms:created xsi:type="dcterms:W3CDTF">2018-12-02T16:50:30Z</dcterms:created>
  <dcterms:modified xsi:type="dcterms:W3CDTF">2018-12-02T17:30:06Z</dcterms:modified>
</cp:coreProperties>
</file>