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72128" autoAdjust="0"/>
  </p:normalViewPr>
  <p:slideViewPr>
    <p:cSldViewPr snapToGrid="0">
      <p:cViewPr varScale="1">
        <p:scale>
          <a:sx n="46" d="100"/>
          <a:sy n="46" d="100"/>
        </p:scale>
        <p:origin x="157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 varScale="1">
        <p:scale>
          <a:sx n="54" d="100"/>
          <a:sy n="54" d="100"/>
        </p:scale>
        <p:origin x="289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8130E-F008-45B1-9202-63D7482651B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4B09A-E83D-45D5-8FFB-3535272F594E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Workshop with leadership</a:t>
          </a:r>
          <a:endParaRPr lang="en-US" dirty="0"/>
        </a:p>
      </dgm:t>
    </dgm:pt>
    <dgm:pt modelId="{195ABC87-BBA2-4FA8-9880-2C2571EEBA97}" type="parTrans" cxnId="{E0419F54-A696-4FE3-83AC-CA2B68CF98D1}">
      <dgm:prSet/>
      <dgm:spPr/>
      <dgm:t>
        <a:bodyPr/>
        <a:lstStyle/>
        <a:p>
          <a:endParaRPr lang="en-US"/>
        </a:p>
      </dgm:t>
    </dgm:pt>
    <dgm:pt modelId="{C3328800-355E-4BB2-BFCB-BDFE9B860443}" type="sibTrans" cxnId="{E0419F54-A696-4FE3-83AC-CA2B68CF98D1}">
      <dgm:prSet/>
      <dgm:spPr/>
      <dgm:t>
        <a:bodyPr/>
        <a:lstStyle/>
        <a:p>
          <a:endParaRPr lang="en-US"/>
        </a:p>
      </dgm:t>
    </dgm:pt>
    <dgm:pt modelId="{F766D25A-A1DB-45DC-994C-A5B8CA1FAF49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Kick-off meetings</a:t>
          </a:r>
          <a:endParaRPr lang="en-US" dirty="0"/>
        </a:p>
      </dgm:t>
    </dgm:pt>
    <dgm:pt modelId="{EDA83C29-31C5-4B90-A5DA-D6DB0DB9C586}" type="parTrans" cxnId="{49B310EF-14C5-41E6-A1F5-67AD26ECAF0E}">
      <dgm:prSet/>
      <dgm:spPr/>
      <dgm:t>
        <a:bodyPr/>
        <a:lstStyle/>
        <a:p>
          <a:endParaRPr lang="en-US"/>
        </a:p>
      </dgm:t>
    </dgm:pt>
    <dgm:pt modelId="{3BB22F51-ECA6-4987-A365-17DC93CDFA44}" type="sibTrans" cxnId="{49B310EF-14C5-41E6-A1F5-67AD26ECAF0E}">
      <dgm:prSet/>
      <dgm:spPr/>
      <dgm:t>
        <a:bodyPr/>
        <a:lstStyle/>
        <a:p>
          <a:endParaRPr lang="en-US"/>
        </a:p>
      </dgm:t>
    </dgm:pt>
    <dgm:pt modelId="{DC1CB201-7D16-44F7-9B19-8233460A098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Workshop with plan writers</a:t>
          </a:r>
          <a:endParaRPr lang="en-US" dirty="0"/>
        </a:p>
      </dgm:t>
    </dgm:pt>
    <dgm:pt modelId="{EEE78A4E-DBC7-40E6-A8A6-E4A1A67D4C15}" type="parTrans" cxnId="{B502522F-5937-4B2D-B85D-112B2D6BD25D}">
      <dgm:prSet/>
      <dgm:spPr/>
      <dgm:t>
        <a:bodyPr/>
        <a:lstStyle/>
        <a:p>
          <a:endParaRPr lang="en-US"/>
        </a:p>
      </dgm:t>
    </dgm:pt>
    <dgm:pt modelId="{1C483E74-0AC9-4610-8D13-03A2192E98FB}" type="sibTrans" cxnId="{B502522F-5937-4B2D-B85D-112B2D6BD25D}">
      <dgm:prSet/>
      <dgm:spPr/>
      <dgm:t>
        <a:bodyPr/>
        <a:lstStyle/>
        <a:p>
          <a:endParaRPr lang="en-US"/>
        </a:p>
      </dgm:t>
    </dgm:pt>
    <dgm:pt modelId="{57FBA232-CFF3-4D88-A5B7-9EAC2579848B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Drop-in work sessions</a:t>
          </a:r>
          <a:endParaRPr lang="en-US" dirty="0"/>
        </a:p>
      </dgm:t>
    </dgm:pt>
    <dgm:pt modelId="{F287A38D-FA16-4651-AE11-82B975C7B05D}" type="parTrans" cxnId="{6C972492-885E-4B6A-8FDE-737D413D6207}">
      <dgm:prSet/>
      <dgm:spPr/>
      <dgm:t>
        <a:bodyPr/>
        <a:lstStyle/>
        <a:p>
          <a:endParaRPr lang="en-US"/>
        </a:p>
      </dgm:t>
    </dgm:pt>
    <dgm:pt modelId="{8BFAB891-3B2D-45E2-9659-A66CEDC645D3}" type="sibTrans" cxnId="{6C972492-885E-4B6A-8FDE-737D413D6207}">
      <dgm:prSet/>
      <dgm:spPr/>
      <dgm:t>
        <a:bodyPr/>
        <a:lstStyle/>
        <a:p>
          <a:endParaRPr lang="en-US"/>
        </a:p>
      </dgm:t>
    </dgm:pt>
    <dgm:pt modelId="{AC34B1F4-A2BF-44E0-84C5-91DB91D47D23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Feedback rubric</a:t>
          </a:r>
          <a:endParaRPr lang="en-US" dirty="0"/>
        </a:p>
      </dgm:t>
    </dgm:pt>
    <dgm:pt modelId="{D5CF6278-3960-4841-9B9E-CBE4075251E5}" type="parTrans" cxnId="{500057C5-F832-4EBA-86CF-1AE46C2BC0E5}">
      <dgm:prSet/>
      <dgm:spPr/>
      <dgm:t>
        <a:bodyPr/>
        <a:lstStyle/>
        <a:p>
          <a:endParaRPr lang="en-US"/>
        </a:p>
      </dgm:t>
    </dgm:pt>
    <dgm:pt modelId="{49DEA5E3-8307-4769-A655-C2BCC9A092A8}" type="sibTrans" cxnId="{500057C5-F832-4EBA-86CF-1AE46C2BC0E5}">
      <dgm:prSet/>
      <dgm:spPr/>
      <dgm:t>
        <a:bodyPr/>
        <a:lstStyle/>
        <a:p>
          <a:endParaRPr lang="en-US"/>
        </a:p>
      </dgm:t>
    </dgm:pt>
    <dgm:pt modelId="{FF4239AB-8AD3-4575-A137-9194DB8E4003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Implementation meetings</a:t>
          </a:r>
          <a:endParaRPr lang="en-US" dirty="0"/>
        </a:p>
      </dgm:t>
    </dgm:pt>
    <dgm:pt modelId="{42229223-1D16-4F2B-ADD5-8165835751DE}" type="parTrans" cxnId="{48CE1FB2-CB80-455A-9064-086D246E5346}">
      <dgm:prSet/>
      <dgm:spPr/>
      <dgm:t>
        <a:bodyPr/>
        <a:lstStyle/>
        <a:p>
          <a:endParaRPr lang="en-US"/>
        </a:p>
      </dgm:t>
    </dgm:pt>
    <dgm:pt modelId="{2113E4BB-2BD8-4B92-B36F-7A7A1B3DE603}" type="sibTrans" cxnId="{48CE1FB2-CB80-455A-9064-086D246E5346}">
      <dgm:prSet/>
      <dgm:spPr/>
      <dgm:t>
        <a:bodyPr/>
        <a:lstStyle/>
        <a:p>
          <a:endParaRPr lang="en-US"/>
        </a:p>
      </dgm:t>
    </dgm:pt>
    <dgm:pt modelId="{46AA51D0-E7E2-4F55-B037-186DCCEDD180}" type="pres">
      <dgm:prSet presAssocID="{2498130E-F008-45B1-9202-63D7482651BB}" presName="diagram" presStyleCnt="0">
        <dgm:presLayoutVars>
          <dgm:dir/>
          <dgm:resizeHandles val="exact"/>
        </dgm:presLayoutVars>
      </dgm:prSet>
      <dgm:spPr/>
    </dgm:pt>
    <dgm:pt modelId="{C4B0EF20-21F1-4B8F-93E0-FE47C1F7692B}" type="pres">
      <dgm:prSet presAssocID="{ADE4B09A-E83D-45D5-8FFB-3535272F594E}" presName="node" presStyleLbl="node1" presStyleIdx="0" presStyleCnt="6">
        <dgm:presLayoutVars>
          <dgm:bulletEnabled val="1"/>
        </dgm:presLayoutVars>
      </dgm:prSet>
      <dgm:spPr/>
    </dgm:pt>
    <dgm:pt modelId="{7CC02A90-57AF-4F00-86C1-BDAE7ACC0ECD}" type="pres">
      <dgm:prSet presAssocID="{C3328800-355E-4BB2-BFCB-BDFE9B860443}" presName="sibTrans" presStyleLbl="sibTrans2D1" presStyleIdx="0" presStyleCnt="5"/>
      <dgm:spPr/>
    </dgm:pt>
    <dgm:pt modelId="{4B5721CF-97D7-40D2-8C78-B16D02C7C544}" type="pres">
      <dgm:prSet presAssocID="{C3328800-355E-4BB2-BFCB-BDFE9B860443}" presName="connectorText" presStyleLbl="sibTrans2D1" presStyleIdx="0" presStyleCnt="5"/>
      <dgm:spPr/>
    </dgm:pt>
    <dgm:pt modelId="{AC1209A1-373F-4A72-BEA0-337FF8C279A1}" type="pres">
      <dgm:prSet presAssocID="{F766D25A-A1DB-45DC-994C-A5B8CA1FAF4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8E2CF-BE18-427B-BCF5-59FB70149877}" type="pres">
      <dgm:prSet presAssocID="{3BB22F51-ECA6-4987-A365-17DC93CDFA44}" presName="sibTrans" presStyleLbl="sibTrans2D1" presStyleIdx="1" presStyleCnt="5"/>
      <dgm:spPr/>
    </dgm:pt>
    <dgm:pt modelId="{5F4CBD79-FD8D-48BC-882A-C11E4EF54753}" type="pres">
      <dgm:prSet presAssocID="{3BB22F51-ECA6-4987-A365-17DC93CDFA44}" presName="connectorText" presStyleLbl="sibTrans2D1" presStyleIdx="1" presStyleCnt="5"/>
      <dgm:spPr/>
    </dgm:pt>
    <dgm:pt modelId="{91FECE83-75B4-4F96-8428-B1DDAB9D52B6}" type="pres">
      <dgm:prSet presAssocID="{DC1CB201-7D16-44F7-9B19-8233460A0982}" presName="node" presStyleLbl="node1" presStyleIdx="2" presStyleCnt="6">
        <dgm:presLayoutVars>
          <dgm:bulletEnabled val="1"/>
        </dgm:presLayoutVars>
      </dgm:prSet>
      <dgm:spPr/>
    </dgm:pt>
    <dgm:pt modelId="{9E8E8340-BA71-48F3-8B68-51E92A5289A9}" type="pres">
      <dgm:prSet presAssocID="{1C483E74-0AC9-4610-8D13-03A2192E98FB}" presName="sibTrans" presStyleLbl="sibTrans2D1" presStyleIdx="2" presStyleCnt="5"/>
      <dgm:spPr/>
    </dgm:pt>
    <dgm:pt modelId="{5E8D2539-B0B7-4661-8AEA-C7921D0A3F29}" type="pres">
      <dgm:prSet presAssocID="{1C483E74-0AC9-4610-8D13-03A2192E98FB}" presName="connectorText" presStyleLbl="sibTrans2D1" presStyleIdx="2" presStyleCnt="5"/>
      <dgm:spPr/>
    </dgm:pt>
    <dgm:pt modelId="{93A02BE3-FD64-4F96-B4B5-D45F4870406B}" type="pres">
      <dgm:prSet presAssocID="{57FBA232-CFF3-4D88-A5B7-9EAC257984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BCE74-47B9-44FF-88C2-4FCC18BE8F9F}" type="pres">
      <dgm:prSet presAssocID="{8BFAB891-3B2D-45E2-9659-A66CEDC645D3}" presName="sibTrans" presStyleLbl="sibTrans2D1" presStyleIdx="3" presStyleCnt="5"/>
      <dgm:spPr/>
    </dgm:pt>
    <dgm:pt modelId="{E170F723-44DD-40CF-892E-4F613B96E01F}" type="pres">
      <dgm:prSet presAssocID="{8BFAB891-3B2D-45E2-9659-A66CEDC645D3}" presName="connectorText" presStyleLbl="sibTrans2D1" presStyleIdx="3" presStyleCnt="5"/>
      <dgm:spPr/>
    </dgm:pt>
    <dgm:pt modelId="{E3A29990-C9D0-4D0D-B028-0669FB6488D4}" type="pres">
      <dgm:prSet presAssocID="{AC34B1F4-A2BF-44E0-84C5-91DB91D47D23}" presName="node" presStyleLbl="node1" presStyleIdx="4" presStyleCnt="6">
        <dgm:presLayoutVars>
          <dgm:bulletEnabled val="1"/>
        </dgm:presLayoutVars>
      </dgm:prSet>
      <dgm:spPr/>
    </dgm:pt>
    <dgm:pt modelId="{BFFD1F14-678F-4352-87B6-20033E08E56D}" type="pres">
      <dgm:prSet presAssocID="{49DEA5E3-8307-4769-A655-C2BCC9A092A8}" presName="sibTrans" presStyleLbl="sibTrans2D1" presStyleIdx="4" presStyleCnt="5"/>
      <dgm:spPr/>
    </dgm:pt>
    <dgm:pt modelId="{2C7737EF-D744-421F-91E9-4A634D997E61}" type="pres">
      <dgm:prSet presAssocID="{49DEA5E3-8307-4769-A655-C2BCC9A092A8}" presName="connectorText" presStyleLbl="sibTrans2D1" presStyleIdx="4" presStyleCnt="5"/>
      <dgm:spPr/>
    </dgm:pt>
    <dgm:pt modelId="{7B678994-9A02-4909-B8BD-F6EBEFA11D78}" type="pres">
      <dgm:prSet presAssocID="{FF4239AB-8AD3-4575-A137-9194DB8E400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6C84BF-B6C7-4202-AC6F-3F0C333C796E}" type="presOf" srcId="{3BB22F51-ECA6-4987-A365-17DC93CDFA44}" destId="{9188E2CF-BE18-427B-BCF5-59FB70149877}" srcOrd="0" destOrd="0" presId="urn:microsoft.com/office/officeart/2005/8/layout/process5"/>
    <dgm:cxn modelId="{A172CFED-73A9-4191-99DA-0C7D6A49541E}" type="presOf" srcId="{FF4239AB-8AD3-4575-A137-9194DB8E4003}" destId="{7B678994-9A02-4909-B8BD-F6EBEFA11D78}" srcOrd="0" destOrd="0" presId="urn:microsoft.com/office/officeart/2005/8/layout/process5"/>
    <dgm:cxn modelId="{6008D551-F440-45C7-85F7-0ABD30A3FFC9}" type="presOf" srcId="{2498130E-F008-45B1-9202-63D7482651BB}" destId="{46AA51D0-E7E2-4F55-B037-186DCCEDD180}" srcOrd="0" destOrd="0" presId="urn:microsoft.com/office/officeart/2005/8/layout/process5"/>
    <dgm:cxn modelId="{20578B36-3650-4375-81D7-AAF4E244430A}" type="presOf" srcId="{1C483E74-0AC9-4610-8D13-03A2192E98FB}" destId="{5E8D2539-B0B7-4661-8AEA-C7921D0A3F29}" srcOrd="1" destOrd="0" presId="urn:microsoft.com/office/officeart/2005/8/layout/process5"/>
    <dgm:cxn modelId="{D332EF57-E61E-49A8-8754-5BF5F3383169}" type="presOf" srcId="{49DEA5E3-8307-4769-A655-C2BCC9A092A8}" destId="{BFFD1F14-678F-4352-87B6-20033E08E56D}" srcOrd="0" destOrd="0" presId="urn:microsoft.com/office/officeart/2005/8/layout/process5"/>
    <dgm:cxn modelId="{5BFA550F-5B33-4FD8-B219-65DD1998BA09}" type="presOf" srcId="{DC1CB201-7D16-44F7-9B19-8233460A0982}" destId="{91FECE83-75B4-4F96-8428-B1DDAB9D52B6}" srcOrd="0" destOrd="0" presId="urn:microsoft.com/office/officeart/2005/8/layout/process5"/>
    <dgm:cxn modelId="{49B310EF-14C5-41E6-A1F5-67AD26ECAF0E}" srcId="{2498130E-F008-45B1-9202-63D7482651BB}" destId="{F766D25A-A1DB-45DC-994C-A5B8CA1FAF49}" srcOrd="1" destOrd="0" parTransId="{EDA83C29-31C5-4B90-A5DA-D6DB0DB9C586}" sibTransId="{3BB22F51-ECA6-4987-A365-17DC93CDFA44}"/>
    <dgm:cxn modelId="{E2019948-682E-4407-A1F9-086F1B0C28BF}" type="presOf" srcId="{ADE4B09A-E83D-45D5-8FFB-3535272F594E}" destId="{C4B0EF20-21F1-4B8F-93E0-FE47C1F7692B}" srcOrd="0" destOrd="0" presId="urn:microsoft.com/office/officeart/2005/8/layout/process5"/>
    <dgm:cxn modelId="{F4E3E5B9-20C5-4D56-A2A0-7D67F514B1CD}" type="presOf" srcId="{3BB22F51-ECA6-4987-A365-17DC93CDFA44}" destId="{5F4CBD79-FD8D-48BC-882A-C11E4EF54753}" srcOrd="1" destOrd="0" presId="urn:microsoft.com/office/officeart/2005/8/layout/process5"/>
    <dgm:cxn modelId="{B502522F-5937-4B2D-B85D-112B2D6BD25D}" srcId="{2498130E-F008-45B1-9202-63D7482651BB}" destId="{DC1CB201-7D16-44F7-9B19-8233460A0982}" srcOrd="2" destOrd="0" parTransId="{EEE78A4E-DBC7-40E6-A8A6-E4A1A67D4C15}" sibTransId="{1C483E74-0AC9-4610-8D13-03A2192E98FB}"/>
    <dgm:cxn modelId="{5DAD6D92-710B-4C4C-86D1-2192C9C841EE}" type="presOf" srcId="{8BFAB891-3B2D-45E2-9659-A66CEDC645D3}" destId="{F2EBCE74-47B9-44FF-88C2-4FCC18BE8F9F}" srcOrd="0" destOrd="0" presId="urn:microsoft.com/office/officeart/2005/8/layout/process5"/>
    <dgm:cxn modelId="{B0C130B9-3B9C-42C5-B334-FA8FF3199B94}" type="presOf" srcId="{C3328800-355E-4BB2-BFCB-BDFE9B860443}" destId="{4B5721CF-97D7-40D2-8C78-B16D02C7C544}" srcOrd="1" destOrd="0" presId="urn:microsoft.com/office/officeart/2005/8/layout/process5"/>
    <dgm:cxn modelId="{500057C5-F832-4EBA-86CF-1AE46C2BC0E5}" srcId="{2498130E-F008-45B1-9202-63D7482651BB}" destId="{AC34B1F4-A2BF-44E0-84C5-91DB91D47D23}" srcOrd="4" destOrd="0" parTransId="{D5CF6278-3960-4841-9B9E-CBE4075251E5}" sibTransId="{49DEA5E3-8307-4769-A655-C2BCC9A092A8}"/>
    <dgm:cxn modelId="{48CE1FB2-CB80-455A-9064-086D246E5346}" srcId="{2498130E-F008-45B1-9202-63D7482651BB}" destId="{FF4239AB-8AD3-4575-A137-9194DB8E4003}" srcOrd="5" destOrd="0" parTransId="{42229223-1D16-4F2B-ADD5-8165835751DE}" sibTransId="{2113E4BB-2BD8-4B92-B36F-7A7A1B3DE603}"/>
    <dgm:cxn modelId="{BCE2F591-F630-458D-B878-2326EA2AB8EE}" type="presOf" srcId="{49DEA5E3-8307-4769-A655-C2BCC9A092A8}" destId="{2C7737EF-D744-421F-91E9-4A634D997E61}" srcOrd="1" destOrd="0" presId="urn:microsoft.com/office/officeart/2005/8/layout/process5"/>
    <dgm:cxn modelId="{1F73F2EC-6A9C-4ECF-9D0A-AD1F5A3AF22D}" type="presOf" srcId="{1C483E74-0AC9-4610-8D13-03A2192E98FB}" destId="{9E8E8340-BA71-48F3-8B68-51E92A5289A9}" srcOrd="0" destOrd="0" presId="urn:microsoft.com/office/officeart/2005/8/layout/process5"/>
    <dgm:cxn modelId="{54910F39-9A88-4E41-8EA0-D03141EEF710}" type="presOf" srcId="{57FBA232-CFF3-4D88-A5B7-9EAC2579848B}" destId="{93A02BE3-FD64-4F96-B4B5-D45F4870406B}" srcOrd="0" destOrd="0" presId="urn:microsoft.com/office/officeart/2005/8/layout/process5"/>
    <dgm:cxn modelId="{06243828-670D-4FD0-91E4-CF09F60DE95E}" type="presOf" srcId="{F766D25A-A1DB-45DC-994C-A5B8CA1FAF49}" destId="{AC1209A1-373F-4A72-BEA0-337FF8C279A1}" srcOrd="0" destOrd="0" presId="urn:microsoft.com/office/officeart/2005/8/layout/process5"/>
    <dgm:cxn modelId="{72F864FF-64AC-47AE-8F9D-E72E623876FF}" type="presOf" srcId="{AC34B1F4-A2BF-44E0-84C5-91DB91D47D23}" destId="{E3A29990-C9D0-4D0D-B028-0669FB6488D4}" srcOrd="0" destOrd="0" presId="urn:microsoft.com/office/officeart/2005/8/layout/process5"/>
    <dgm:cxn modelId="{DEAE9592-0315-4215-8C43-AD6C9A6B4A9F}" type="presOf" srcId="{C3328800-355E-4BB2-BFCB-BDFE9B860443}" destId="{7CC02A90-57AF-4F00-86C1-BDAE7ACC0ECD}" srcOrd="0" destOrd="0" presId="urn:microsoft.com/office/officeart/2005/8/layout/process5"/>
    <dgm:cxn modelId="{E49EB259-6999-4688-B847-7DE73C404AB5}" type="presOf" srcId="{8BFAB891-3B2D-45E2-9659-A66CEDC645D3}" destId="{E170F723-44DD-40CF-892E-4F613B96E01F}" srcOrd="1" destOrd="0" presId="urn:microsoft.com/office/officeart/2005/8/layout/process5"/>
    <dgm:cxn modelId="{E0419F54-A696-4FE3-83AC-CA2B68CF98D1}" srcId="{2498130E-F008-45B1-9202-63D7482651BB}" destId="{ADE4B09A-E83D-45D5-8FFB-3535272F594E}" srcOrd="0" destOrd="0" parTransId="{195ABC87-BBA2-4FA8-9880-2C2571EEBA97}" sibTransId="{C3328800-355E-4BB2-BFCB-BDFE9B860443}"/>
    <dgm:cxn modelId="{6C972492-885E-4B6A-8FDE-737D413D6207}" srcId="{2498130E-F008-45B1-9202-63D7482651BB}" destId="{57FBA232-CFF3-4D88-A5B7-9EAC2579848B}" srcOrd="3" destOrd="0" parTransId="{F287A38D-FA16-4651-AE11-82B975C7B05D}" sibTransId="{8BFAB891-3B2D-45E2-9659-A66CEDC645D3}"/>
    <dgm:cxn modelId="{5C1C728B-B72D-4C34-8343-9E2493E1CBFF}" type="presParOf" srcId="{46AA51D0-E7E2-4F55-B037-186DCCEDD180}" destId="{C4B0EF20-21F1-4B8F-93E0-FE47C1F7692B}" srcOrd="0" destOrd="0" presId="urn:microsoft.com/office/officeart/2005/8/layout/process5"/>
    <dgm:cxn modelId="{3AE6546D-FF67-43A1-B003-4DE57955153D}" type="presParOf" srcId="{46AA51D0-E7E2-4F55-B037-186DCCEDD180}" destId="{7CC02A90-57AF-4F00-86C1-BDAE7ACC0ECD}" srcOrd="1" destOrd="0" presId="urn:microsoft.com/office/officeart/2005/8/layout/process5"/>
    <dgm:cxn modelId="{F826D305-7DCE-4D93-861D-AE0D0E1F488C}" type="presParOf" srcId="{7CC02A90-57AF-4F00-86C1-BDAE7ACC0ECD}" destId="{4B5721CF-97D7-40D2-8C78-B16D02C7C544}" srcOrd="0" destOrd="0" presId="urn:microsoft.com/office/officeart/2005/8/layout/process5"/>
    <dgm:cxn modelId="{2C98A958-2B66-4EA4-93A7-C102E0DB55DC}" type="presParOf" srcId="{46AA51D0-E7E2-4F55-B037-186DCCEDD180}" destId="{AC1209A1-373F-4A72-BEA0-337FF8C279A1}" srcOrd="2" destOrd="0" presId="urn:microsoft.com/office/officeart/2005/8/layout/process5"/>
    <dgm:cxn modelId="{B66AE524-3DC9-4905-A3DB-3566178F7E95}" type="presParOf" srcId="{46AA51D0-E7E2-4F55-B037-186DCCEDD180}" destId="{9188E2CF-BE18-427B-BCF5-59FB70149877}" srcOrd="3" destOrd="0" presId="urn:microsoft.com/office/officeart/2005/8/layout/process5"/>
    <dgm:cxn modelId="{2DB20E07-6B7F-44EE-AFD0-CAE2EF334800}" type="presParOf" srcId="{9188E2CF-BE18-427B-BCF5-59FB70149877}" destId="{5F4CBD79-FD8D-48BC-882A-C11E4EF54753}" srcOrd="0" destOrd="0" presId="urn:microsoft.com/office/officeart/2005/8/layout/process5"/>
    <dgm:cxn modelId="{C64DA778-036F-4536-B9F3-82EDF1DABCCD}" type="presParOf" srcId="{46AA51D0-E7E2-4F55-B037-186DCCEDD180}" destId="{91FECE83-75B4-4F96-8428-B1DDAB9D52B6}" srcOrd="4" destOrd="0" presId="urn:microsoft.com/office/officeart/2005/8/layout/process5"/>
    <dgm:cxn modelId="{ED4AFB2B-C9B3-4EA9-B351-F96D8D734E0F}" type="presParOf" srcId="{46AA51D0-E7E2-4F55-B037-186DCCEDD180}" destId="{9E8E8340-BA71-48F3-8B68-51E92A5289A9}" srcOrd="5" destOrd="0" presId="urn:microsoft.com/office/officeart/2005/8/layout/process5"/>
    <dgm:cxn modelId="{C29F03AA-F0D4-4033-8729-175A75781786}" type="presParOf" srcId="{9E8E8340-BA71-48F3-8B68-51E92A5289A9}" destId="{5E8D2539-B0B7-4661-8AEA-C7921D0A3F29}" srcOrd="0" destOrd="0" presId="urn:microsoft.com/office/officeart/2005/8/layout/process5"/>
    <dgm:cxn modelId="{07D19FB7-FE8D-43E8-81B9-661057B50F1D}" type="presParOf" srcId="{46AA51D0-E7E2-4F55-B037-186DCCEDD180}" destId="{93A02BE3-FD64-4F96-B4B5-D45F4870406B}" srcOrd="6" destOrd="0" presId="urn:microsoft.com/office/officeart/2005/8/layout/process5"/>
    <dgm:cxn modelId="{8BEBEFB8-FC4C-4C06-A785-8FA596A45601}" type="presParOf" srcId="{46AA51D0-E7E2-4F55-B037-186DCCEDD180}" destId="{F2EBCE74-47B9-44FF-88C2-4FCC18BE8F9F}" srcOrd="7" destOrd="0" presId="urn:microsoft.com/office/officeart/2005/8/layout/process5"/>
    <dgm:cxn modelId="{0362FF48-E81A-492B-A01B-910A101C09BF}" type="presParOf" srcId="{F2EBCE74-47B9-44FF-88C2-4FCC18BE8F9F}" destId="{E170F723-44DD-40CF-892E-4F613B96E01F}" srcOrd="0" destOrd="0" presId="urn:microsoft.com/office/officeart/2005/8/layout/process5"/>
    <dgm:cxn modelId="{BD39FB7D-BC55-48FD-8D8E-0A950B2E2319}" type="presParOf" srcId="{46AA51D0-E7E2-4F55-B037-186DCCEDD180}" destId="{E3A29990-C9D0-4D0D-B028-0669FB6488D4}" srcOrd="8" destOrd="0" presId="urn:microsoft.com/office/officeart/2005/8/layout/process5"/>
    <dgm:cxn modelId="{232059DA-656D-4CF8-8CAE-DD17494A22CC}" type="presParOf" srcId="{46AA51D0-E7E2-4F55-B037-186DCCEDD180}" destId="{BFFD1F14-678F-4352-87B6-20033E08E56D}" srcOrd="9" destOrd="0" presId="urn:microsoft.com/office/officeart/2005/8/layout/process5"/>
    <dgm:cxn modelId="{B9ACB643-98D9-4470-BD7E-2D8A8C18A96C}" type="presParOf" srcId="{BFFD1F14-678F-4352-87B6-20033E08E56D}" destId="{2C7737EF-D744-421F-91E9-4A634D997E61}" srcOrd="0" destOrd="0" presId="urn:microsoft.com/office/officeart/2005/8/layout/process5"/>
    <dgm:cxn modelId="{70A641AE-0586-41CC-82F5-7C01E7E783E8}" type="presParOf" srcId="{46AA51D0-E7E2-4F55-B037-186DCCEDD180}" destId="{7B678994-9A02-4909-B8BD-F6EBEFA11D7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0EF20-21F1-4B8F-93E0-FE47C1F7692B}">
      <dsp:nvSpPr>
        <dsp:cNvPr id="0" name=""/>
        <dsp:cNvSpPr/>
      </dsp:nvSpPr>
      <dsp:spPr>
        <a:xfrm>
          <a:off x="256125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Workshop with leadership</a:t>
          </a:r>
          <a:endParaRPr lang="en-US" sz="2500" kern="1200" dirty="0"/>
        </a:p>
      </dsp:txBody>
      <dsp:txXfrm>
        <a:off x="300272" y="45794"/>
        <a:ext cx="2423850" cy="1418992"/>
      </dsp:txXfrm>
    </dsp:sp>
    <dsp:sp modelId="{7CC02A90-57AF-4F00-86C1-BDAE7ACC0ECD}">
      <dsp:nvSpPr>
        <dsp:cNvPr id="0" name=""/>
        <dsp:cNvSpPr/>
      </dsp:nvSpPr>
      <dsp:spPr>
        <a:xfrm>
          <a:off x="2989338" y="443784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989338" y="568386"/>
        <a:ext cx="372802" cy="373807"/>
      </dsp:txXfrm>
    </dsp:sp>
    <dsp:sp modelId="{AC1209A1-373F-4A72-BEA0-337FF8C279A1}">
      <dsp:nvSpPr>
        <dsp:cNvPr id="0" name=""/>
        <dsp:cNvSpPr/>
      </dsp:nvSpPr>
      <dsp:spPr>
        <a:xfrm>
          <a:off x="3773127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Kick-off meetings</a:t>
          </a:r>
          <a:endParaRPr lang="en-US" sz="2500" kern="1200" dirty="0"/>
        </a:p>
      </dsp:txBody>
      <dsp:txXfrm>
        <a:off x="3817274" y="45794"/>
        <a:ext cx="2423850" cy="1418992"/>
      </dsp:txXfrm>
    </dsp:sp>
    <dsp:sp modelId="{9188E2CF-BE18-427B-BCF5-59FB70149877}">
      <dsp:nvSpPr>
        <dsp:cNvPr id="0" name=""/>
        <dsp:cNvSpPr/>
      </dsp:nvSpPr>
      <dsp:spPr>
        <a:xfrm>
          <a:off x="6506340" y="443784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506340" y="568386"/>
        <a:ext cx="372802" cy="373807"/>
      </dsp:txXfrm>
    </dsp:sp>
    <dsp:sp modelId="{91FECE83-75B4-4F96-8428-B1DDAB9D52B6}">
      <dsp:nvSpPr>
        <dsp:cNvPr id="0" name=""/>
        <dsp:cNvSpPr/>
      </dsp:nvSpPr>
      <dsp:spPr>
        <a:xfrm>
          <a:off x="7290129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Workshop with plan writers</a:t>
          </a:r>
          <a:endParaRPr lang="en-US" sz="2500" kern="1200" dirty="0"/>
        </a:p>
      </dsp:txBody>
      <dsp:txXfrm>
        <a:off x="7334276" y="45794"/>
        <a:ext cx="2423850" cy="1418992"/>
      </dsp:txXfrm>
    </dsp:sp>
    <dsp:sp modelId="{9E8E8340-BA71-48F3-8B68-51E92A5289A9}">
      <dsp:nvSpPr>
        <dsp:cNvPr id="0" name=""/>
        <dsp:cNvSpPr/>
      </dsp:nvSpPr>
      <dsp:spPr>
        <a:xfrm rot="5400000">
          <a:off x="8279914" y="1684783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8359298" y="1730001"/>
        <a:ext cx="373807" cy="372802"/>
      </dsp:txXfrm>
    </dsp:sp>
    <dsp:sp modelId="{93A02BE3-FD64-4F96-B4B5-D45F4870406B}">
      <dsp:nvSpPr>
        <dsp:cNvPr id="0" name=""/>
        <dsp:cNvSpPr/>
      </dsp:nvSpPr>
      <dsp:spPr>
        <a:xfrm>
          <a:off x="7290129" y="2513791"/>
          <a:ext cx="2512144" cy="150728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Drop-in work sessions</a:t>
          </a:r>
          <a:endParaRPr lang="en-US" sz="2500" kern="1200" dirty="0"/>
        </a:p>
      </dsp:txBody>
      <dsp:txXfrm>
        <a:off x="7334276" y="2557938"/>
        <a:ext cx="2423850" cy="1418992"/>
      </dsp:txXfrm>
    </dsp:sp>
    <dsp:sp modelId="{F2EBCE74-47B9-44FF-88C2-4FCC18BE8F9F}">
      <dsp:nvSpPr>
        <dsp:cNvPr id="0" name=""/>
        <dsp:cNvSpPr/>
      </dsp:nvSpPr>
      <dsp:spPr>
        <a:xfrm rot="10800000">
          <a:off x="6536486" y="2955928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6696258" y="3080530"/>
        <a:ext cx="372802" cy="373807"/>
      </dsp:txXfrm>
    </dsp:sp>
    <dsp:sp modelId="{E3A29990-C9D0-4D0D-B028-0669FB6488D4}">
      <dsp:nvSpPr>
        <dsp:cNvPr id="0" name=""/>
        <dsp:cNvSpPr/>
      </dsp:nvSpPr>
      <dsp:spPr>
        <a:xfrm>
          <a:off x="3773127" y="2513791"/>
          <a:ext cx="2512144" cy="150728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Feedback rubric</a:t>
          </a:r>
          <a:endParaRPr lang="en-US" sz="2500" kern="1200" dirty="0"/>
        </a:p>
      </dsp:txBody>
      <dsp:txXfrm>
        <a:off x="3817274" y="2557938"/>
        <a:ext cx="2423850" cy="1418992"/>
      </dsp:txXfrm>
    </dsp:sp>
    <dsp:sp modelId="{BFFD1F14-678F-4352-87B6-20033E08E56D}">
      <dsp:nvSpPr>
        <dsp:cNvPr id="0" name=""/>
        <dsp:cNvSpPr/>
      </dsp:nvSpPr>
      <dsp:spPr>
        <a:xfrm rot="10800000">
          <a:off x="3019484" y="2955928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179256" y="3080530"/>
        <a:ext cx="372802" cy="373807"/>
      </dsp:txXfrm>
    </dsp:sp>
    <dsp:sp modelId="{7B678994-9A02-4909-B8BD-F6EBEFA11D78}">
      <dsp:nvSpPr>
        <dsp:cNvPr id="0" name=""/>
        <dsp:cNvSpPr/>
      </dsp:nvSpPr>
      <dsp:spPr>
        <a:xfrm>
          <a:off x="256125" y="2513791"/>
          <a:ext cx="2512144" cy="150728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Implementation meetings</a:t>
          </a:r>
          <a:endParaRPr lang="en-US" sz="2500" kern="1200" dirty="0"/>
        </a:p>
      </dsp:txBody>
      <dsp:txXfrm>
        <a:off x="300272" y="2557938"/>
        <a:ext cx="2423850" cy="1418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DFD6E-BD1C-48AA-A96E-BE7164FA6E9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0B640-84E5-4686-AD79-616C073E7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3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3B629-266D-4E7C-872A-24B52EAA5A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3DFA-5B6E-4948-8D4C-880D1FE6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DFA-5B6E-4948-8D4C-880D1FE60FEE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1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</a:t>
            </a:r>
            <a:r>
              <a:rPr lang="en-US" baseline="0" dirty="0" smtClean="0"/>
              <a:t> the Continuous Improvement Framework is and that we were asked to participate around the same time I was coming on board as Head of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DFA-5B6E-4948-8D4C-880D1FE60F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Process:</a:t>
            </a:r>
          </a:p>
          <a:p>
            <a:r>
              <a:rPr lang="en-US" dirty="0" smtClean="0"/>
              <a:t>- Started w/</a:t>
            </a:r>
            <a:r>
              <a:rPr lang="en-US" baseline="0" dirty="0" smtClean="0"/>
              <a:t> leadership team to determine level of organization to implement plans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DFA-5B6E-4948-8D4C-880D1FE60F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4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Opportunities/Successes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DFA-5B6E-4948-8D4C-880D1FE60F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Challenges/lessons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DFA-5B6E-4948-8D4C-880D1FE60F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Outstanding questions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constitutes a program, especially with regards to liaison relationships?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Expectation of continuous improvement with lean staff, budgets that aren’t growing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DFA-5B6E-4948-8D4C-880D1FE60F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65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DFA-5B6E-4948-8D4C-880D1FE60F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0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DFA-5B6E-4948-8D4C-880D1FE60F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59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2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4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0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4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5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977001-BE3A-43BD-B4B5-53FD4582D17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94ACE2-F8F2-4D4B-9475-E7B762E38B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66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search/photos/starting-gate?utm_source=unsplash&amp;utm_medium=referral&amp;utm_content=creditCopyText" TargetMode="External"/><Relationship Id="rId4" Type="http://schemas.openxmlformats.org/officeDocument/2006/relationships/hyperlink" Target="https://unsplash.com/photos/-gjHizUfFlM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ommons.wikimedia.org/w/index.php?curid=374417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unsplash.com/search/photos/dog-catching?utm_source=unsplash&amp;utm_medium=referral&amp;utm_content=creditCopyText" TargetMode="External"/><Relationship Id="rId5" Type="http://schemas.openxmlformats.org/officeDocument/2006/relationships/hyperlink" Target="https://unsplash.com/photos/fXigBxcZXWc?utm_source=unsplash&amp;utm_medium=referral&amp;utm_content=creditCopyText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search/photos/dogs?utm_source=unsplash&amp;utm_medium=referral&amp;utm_content=creditCopyText" TargetMode="External"/><Relationship Id="rId4" Type="http://schemas.openxmlformats.org/officeDocument/2006/relationships/hyperlink" Target="https://unsplash.com/photos/5gXPapBz40c?utm_source=unsplash&amp;utm_medium=referral&amp;utm_content=creditCopyTe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photos/hzJi-v0wbRc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photos/tGBRQw52Thw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 to Sixty</a:t>
            </a:r>
            <a:br>
              <a:rPr lang="en-US" dirty="0" smtClean="0"/>
            </a:br>
            <a:r>
              <a:rPr lang="en-US" sz="4800" dirty="0" smtClean="0"/>
              <a:t>Implementing outcomes assessment for an entire organization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391218"/>
            <a:ext cx="3223134" cy="675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4596555"/>
            <a:ext cx="831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Krystal Wyatt-Baxter, Head of Assessment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5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line</a:t>
            </a:r>
            <a:endParaRPr lang="en-US" dirty="0"/>
          </a:p>
        </p:txBody>
      </p:sp>
      <p:pic>
        <p:nvPicPr>
          <p:cNvPr id="5" name="Picture Placeholder 4" descr="Picture of the start of a sprint" title="Starting line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6" b="1984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736" y="6483927"/>
            <a:ext cx="10113264" cy="411480"/>
          </a:xfrm>
        </p:spPr>
        <p:txBody>
          <a:bodyPr>
            <a:normAutofit/>
          </a:bodyPr>
          <a:lstStyle/>
          <a:p>
            <a:pPr algn="r"/>
            <a:r>
              <a:rPr lang="en-US" sz="2400" dirty="0"/>
              <a:t>Photo by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Tim </a:t>
            </a:r>
            <a:r>
              <a:rPr lang="en-US" sz="2400" dirty="0" err="1">
                <a:solidFill>
                  <a:schemeClr val="bg1"/>
                </a:solidFill>
                <a:hlinkClick r:id="rId4"/>
              </a:rPr>
              <a:t>Gouw</a:t>
            </a:r>
            <a:r>
              <a:rPr lang="en-US" sz="2400" dirty="0">
                <a:solidFill>
                  <a:schemeClr val="bg1"/>
                </a:solidFill>
              </a:rPr>
              <a:t> on </a:t>
            </a:r>
            <a:r>
              <a:rPr lang="en-US" sz="2400" dirty="0" err="1">
                <a:solidFill>
                  <a:schemeClr val="bg1"/>
                </a:solidFill>
                <a:hlinkClick r:id="rId5"/>
              </a:rPr>
              <a:t>Unsplash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Phase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74622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lap</a:t>
            </a:r>
            <a:endParaRPr lang="en-US" dirty="0"/>
          </a:p>
        </p:txBody>
      </p:sp>
      <p:pic>
        <p:nvPicPr>
          <p:cNvPr id="8" name="Picture Placeholder 7" descr="A weiner dog in a race" title="Weiner do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9" b="1917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172200" y="6492240"/>
            <a:ext cx="6019800" cy="36576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Photo b</a:t>
            </a:r>
            <a:r>
              <a:rPr lang="en-US" sz="2400" dirty="0" smtClean="0"/>
              <a:t>y </a:t>
            </a:r>
            <a:r>
              <a:rPr lang="en-US" sz="2400" dirty="0" smtClean="0">
                <a:hlinkClick r:id="rId4"/>
              </a:rPr>
              <a:t>Imsupercilious</a:t>
            </a:r>
            <a:r>
              <a:rPr lang="en-US" sz="2400" dirty="0" smtClean="0"/>
              <a:t>, </a:t>
            </a:r>
            <a:r>
              <a:rPr lang="en-US" sz="2400" dirty="0"/>
              <a:t>CC BY-SA </a:t>
            </a:r>
            <a:r>
              <a:rPr lang="en-US" sz="2400" dirty="0" smtClean="0"/>
              <a:t>4.0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6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pic>
        <p:nvPicPr>
          <p:cNvPr id="5" name="Picture Placeholder 4" descr="A dog catching a ball" title="Dog catching ball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b="19766"/>
          <a:stretch>
            <a:fillRect/>
          </a:stretch>
        </p:blipFill>
        <p:spPr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736" y="6456910"/>
            <a:ext cx="10113264" cy="594360"/>
          </a:xfrm>
        </p:spPr>
        <p:txBody>
          <a:bodyPr/>
          <a:lstStyle/>
          <a:p>
            <a:r>
              <a:rPr lang="en-US" dirty="0"/>
              <a:t>Photo by </a:t>
            </a:r>
            <a:r>
              <a:rPr lang="en-US" dirty="0">
                <a:hlinkClick r:id="rId5"/>
              </a:rPr>
              <a:t>Josh Calabrese</a:t>
            </a:r>
            <a:r>
              <a:rPr lang="en-US" dirty="0"/>
              <a:t> on </a:t>
            </a:r>
            <a:r>
              <a:rPr lang="en-US" dirty="0" err="1">
                <a:hlinkClick r:id="rId6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5" name="Picture Placeholder 4" descr="dogs play fighting" title="dogs playi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 b="248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736" y="6477692"/>
            <a:ext cx="10113264" cy="594360"/>
          </a:xfrm>
        </p:spPr>
        <p:txBody>
          <a:bodyPr/>
          <a:lstStyle/>
          <a:p>
            <a:r>
              <a:rPr lang="en-US" dirty="0"/>
              <a:t>Photo by </a:t>
            </a:r>
            <a:r>
              <a:rPr lang="en-US" dirty="0">
                <a:hlinkClick r:id="rId4"/>
              </a:rPr>
              <a:t>David </a:t>
            </a:r>
            <a:r>
              <a:rPr lang="en-US" dirty="0" err="1">
                <a:hlinkClick r:id="rId4"/>
              </a:rPr>
              <a:t>Taffet</a:t>
            </a:r>
            <a:r>
              <a:rPr lang="en-US" dirty="0"/>
              <a:t> on </a:t>
            </a:r>
            <a:r>
              <a:rPr lang="en-US" dirty="0" err="1">
                <a:hlinkClick r:id="rId5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pic>
        <p:nvPicPr>
          <p:cNvPr id="5" name="Picture Placeholder 4" descr="dogs running in water, one holding a stick" title="dogs runnin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1" b="197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736" y="6456910"/>
            <a:ext cx="10113264" cy="594360"/>
          </a:xfrm>
        </p:spPr>
        <p:txBody>
          <a:bodyPr/>
          <a:lstStyle/>
          <a:p>
            <a:r>
              <a:rPr lang="en-US" dirty="0"/>
              <a:t>Photo by </a:t>
            </a:r>
            <a:r>
              <a:rPr lang="en-US" dirty="0">
                <a:hlinkClick r:id="rId4"/>
              </a:rPr>
              <a:t>Matt Jones</a:t>
            </a:r>
            <a:r>
              <a:rPr lang="en-US" dirty="0"/>
              <a:t> on </a:t>
            </a:r>
            <a:r>
              <a:rPr lang="en-US" dirty="0" err="1">
                <a:hlinkClick r:id="rId5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Placeholder 4" descr="a dog with its head tilted" title="head tilt do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3" b="365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3144" y="6463145"/>
            <a:ext cx="5728855" cy="353291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Photo by </a:t>
            </a:r>
            <a:r>
              <a:rPr lang="en-US" sz="2400" dirty="0">
                <a:hlinkClick r:id="rId4"/>
              </a:rPr>
              <a:t>Fredrik </a:t>
            </a:r>
            <a:r>
              <a:rPr lang="en-US" sz="2400" dirty="0" err="1">
                <a:hlinkClick r:id="rId4"/>
              </a:rPr>
              <a:t>Öhlander</a:t>
            </a:r>
            <a:r>
              <a:rPr lang="en-US" sz="2400" dirty="0"/>
              <a:t> on </a:t>
            </a:r>
            <a:r>
              <a:rPr lang="en-US" sz="2400" dirty="0" err="1">
                <a:hlinkClick r:id="rId5"/>
              </a:rPr>
              <a:t>Unsplash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81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FFFFFF"/>
      </a:hlink>
      <a:folHlink>
        <a:srgbClr val="FFFFFF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5526</TotalTime>
  <Words>136</Words>
  <Application>Microsoft Office PowerPoint</Application>
  <PresentationFormat>Widescreen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Cambria</vt:lpstr>
      <vt:lpstr>Retrospect</vt:lpstr>
      <vt:lpstr>Zero to Sixty Implementing outcomes assessment for an entire organization</vt:lpstr>
      <vt:lpstr>Starting line</vt:lpstr>
      <vt:lpstr>Planning Phase</vt:lpstr>
      <vt:lpstr>First lap</vt:lpstr>
      <vt:lpstr>Successes</vt:lpstr>
      <vt:lpstr>Challenges</vt:lpstr>
      <vt:lpstr>Moving forward</vt:lpstr>
      <vt:lpstr>Questions?</vt:lpstr>
    </vt:vector>
  </TitlesOfParts>
  <Company>The University of Texas Libraries (UTAustin)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Update</dc:title>
  <dc:creator>Moore, Natalie</dc:creator>
  <cp:lastModifiedBy>Wyatt-Baxter, Krystal</cp:lastModifiedBy>
  <cp:revision>141</cp:revision>
  <dcterms:created xsi:type="dcterms:W3CDTF">2015-09-24T18:46:22Z</dcterms:created>
  <dcterms:modified xsi:type="dcterms:W3CDTF">2018-11-30T22:35:49Z</dcterms:modified>
</cp:coreProperties>
</file>